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323" r:id="rId3"/>
    <p:sldId id="257" r:id="rId4"/>
    <p:sldId id="259" r:id="rId5"/>
    <p:sldId id="267" r:id="rId6"/>
    <p:sldId id="312" r:id="rId7"/>
    <p:sldId id="306" r:id="rId8"/>
    <p:sldId id="307" r:id="rId9"/>
    <p:sldId id="300" r:id="rId10"/>
    <p:sldId id="301" r:id="rId11"/>
    <p:sldId id="305" r:id="rId12"/>
    <p:sldId id="293" r:id="rId13"/>
    <p:sldId id="294" r:id="rId14"/>
    <p:sldId id="295" r:id="rId15"/>
    <p:sldId id="296" r:id="rId16"/>
    <p:sldId id="297" r:id="rId17"/>
    <p:sldId id="298" r:id="rId18"/>
    <p:sldId id="299"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302" r:id="rId45"/>
    <p:sldId id="303" r:id="rId46"/>
    <p:sldId id="304" r:id="rId47"/>
    <p:sldId id="313" r:id="rId48"/>
    <p:sldId id="314" r:id="rId49"/>
    <p:sldId id="315" r:id="rId50"/>
    <p:sldId id="317" r:id="rId51"/>
    <p:sldId id="318" r:id="rId52"/>
    <p:sldId id="319" r:id="rId53"/>
    <p:sldId id="320" r:id="rId54"/>
    <p:sldId id="321" r:id="rId55"/>
    <p:sldId id="322" r:id="rId56"/>
    <p:sldId id="266" r:id="rId57"/>
    <p:sldId id="308" r:id="rId58"/>
    <p:sldId id="309"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64" d="100"/>
          <a:sy n="64" d="100"/>
        </p:scale>
        <p:origin x="-606"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0C2473-9FB1-490A-91E7-912CF4A960F2}" type="datetimeFigureOut">
              <a:rPr lang="en-US" smtClean="0"/>
              <a:pPr/>
              <a:t>7/4/2018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BEC75D-79E6-49DD-92CA-3C27A632CA3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BEC75D-79E6-49DD-92CA-3C27A632CA3F}"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5D41E1-728B-4AA4-B6C5-350FBD7B158A}" type="datetimeFigureOut">
              <a:rPr lang="en-US" smtClean="0"/>
              <a:pPr/>
              <a:t>7/4/2018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FC2E4-40D5-4297-BB77-7F7319525DD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5D41E1-728B-4AA4-B6C5-350FBD7B158A}" type="datetimeFigureOut">
              <a:rPr lang="en-US" smtClean="0"/>
              <a:pPr/>
              <a:t>7/4/2018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FC2E4-40D5-4297-BB77-7F7319525DD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5D41E1-728B-4AA4-B6C5-350FBD7B158A}" type="datetimeFigureOut">
              <a:rPr lang="en-US" smtClean="0"/>
              <a:pPr/>
              <a:t>7/4/2018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FC2E4-40D5-4297-BB77-7F7319525DD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5D41E1-728B-4AA4-B6C5-350FBD7B158A}" type="datetimeFigureOut">
              <a:rPr lang="en-US" smtClean="0"/>
              <a:pPr/>
              <a:t>7/4/2018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FC2E4-40D5-4297-BB77-7F7319525DD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5D41E1-728B-4AA4-B6C5-350FBD7B158A}" type="datetimeFigureOut">
              <a:rPr lang="en-US" smtClean="0"/>
              <a:pPr/>
              <a:t>7/4/2018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FC2E4-40D5-4297-BB77-7F7319525DD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5D41E1-728B-4AA4-B6C5-350FBD7B158A}" type="datetimeFigureOut">
              <a:rPr lang="en-US" smtClean="0"/>
              <a:pPr/>
              <a:t>7/4/2018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FC2E4-40D5-4297-BB77-7F7319525DD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5D41E1-728B-4AA4-B6C5-350FBD7B158A}" type="datetimeFigureOut">
              <a:rPr lang="en-US" smtClean="0"/>
              <a:pPr/>
              <a:t>7/4/2018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8FC2E4-40D5-4297-BB77-7F7319525DD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5D41E1-728B-4AA4-B6C5-350FBD7B158A}" type="datetimeFigureOut">
              <a:rPr lang="en-US" smtClean="0"/>
              <a:pPr/>
              <a:t>7/4/2018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8FC2E4-40D5-4297-BB77-7F7319525DD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5D41E1-728B-4AA4-B6C5-350FBD7B158A}" type="datetimeFigureOut">
              <a:rPr lang="en-US" smtClean="0"/>
              <a:pPr/>
              <a:t>7/4/2018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8FC2E4-40D5-4297-BB77-7F7319525DD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5D41E1-728B-4AA4-B6C5-350FBD7B158A}" type="datetimeFigureOut">
              <a:rPr lang="en-US" smtClean="0"/>
              <a:pPr/>
              <a:t>7/4/2018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FC2E4-40D5-4297-BB77-7F7319525DD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5D41E1-728B-4AA4-B6C5-350FBD7B158A}" type="datetimeFigureOut">
              <a:rPr lang="en-US" smtClean="0"/>
              <a:pPr/>
              <a:t>7/4/2018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FC2E4-40D5-4297-BB77-7F7319525DD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D41E1-728B-4AA4-B6C5-350FBD7B158A}" type="datetimeFigureOut">
              <a:rPr lang="en-US" smtClean="0"/>
              <a:pPr/>
              <a:t>7/4/2018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FC2E4-40D5-4297-BB77-7F7319525DD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4" descr="gmit-logo"/>
          <p:cNvPicPr>
            <a:picLocks noChangeAspect="1" noChangeArrowheads="1"/>
          </p:cNvPicPr>
          <p:nvPr/>
        </p:nvPicPr>
        <p:blipFill>
          <a:blip r:embed="rId2"/>
          <a:srcRect/>
          <a:stretch>
            <a:fillRect/>
          </a:stretch>
        </p:blipFill>
        <p:spPr bwMode="auto">
          <a:xfrm>
            <a:off x="914400" y="3886200"/>
            <a:ext cx="642937" cy="638175"/>
          </a:xfrm>
          <a:prstGeom prst="rect">
            <a:avLst/>
          </a:prstGeom>
          <a:noFill/>
        </p:spPr>
      </p:pic>
      <p:pic>
        <p:nvPicPr>
          <p:cNvPr id="2052" name="Picture 1" descr="nacc logo copy"/>
          <p:cNvPicPr>
            <a:picLocks noChangeAspect="1" noChangeArrowheads="1"/>
          </p:cNvPicPr>
          <p:nvPr/>
        </p:nvPicPr>
        <p:blipFill>
          <a:blip r:embed="rId3"/>
          <a:srcRect t="12402" r="3488" b="19380"/>
          <a:stretch>
            <a:fillRect/>
          </a:stretch>
        </p:blipFill>
        <p:spPr bwMode="auto">
          <a:xfrm>
            <a:off x="7620000" y="1600200"/>
            <a:ext cx="639763" cy="679450"/>
          </a:xfrm>
          <a:prstGeom prst="rect">
            <a:avLst/>
          </a:prstGeom>
          <a:noFill/>
        </p:spPr>
      </p:pic>
      <p:pic>
        <p:nvPicPr>
          <p:cNvPr id="2050" name="Picture 11" descr="Image result"/>
          <p:cNvPicPr>
            <a:picLocks noChangeAspect="1" noChangeArrowheads="1"/>
          </p:cNvPicPr>
          <p:nvPr/>
        </p:nvPicPr>
        <p:blipFill>
          <a:blip r:embed="rId4"/>
          <a:srcRect/>
          <a:stretch>
            <a:fillRect/>
          </a:stretch>
        </p:blipFill>
        <p:spPr bwMode="auto">
          <a:xfrm>
            <a:off x="7620000" y="3810000"/>
            <a:ext cx="752475" cy="752475"/>
          </a:xfrm>
          <a:prstGeom prst="rect">
            <a:avLst/>
          </a:prstGeom>
          <a:noFill/>
        </p:spPr>
      </p:pic>
      <p:pic>
        <p:nvPicPr>
          <p:cNvPr id="2049" name="Picture 2" descr="iste"/>
          <p:cNvPicPr>
            <a:picLocks noChangeAspect="1" noChangeArrowheads="1"/>
          </p:cNvPicPr>
          <p:nvPr/>
        </p:nvPicPr>
        <p:blipFill>
          <a:blip r:embed="rId5"/>
          <a:srcRect/>
          <a:stretch>
            <a:fillRect/>
          </a:stretch>
        </p:blipFill>
        <p:spPr bwMode="auto">
          <a:xfrm>
            <a:off x="762000" y="1676400"/>
            <a:ext cx="638175" cy="638175"/>
          </a:xfrm>
          <a:prstGeom prst="rect">
            <a:avLst/>
          </a:prstGeom>
          <a:noFill/>
        </p:spPr>
      </p:pic>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4" name="Rectangle 6"/>
          <p:cNvSpPr>
            <a:spLocks noChangeArrowheads="1"/>
          </p:cNvSpPr>
          <p:nvPr/>
        </p:nvSpPr>
        <p:spPr bwMode="auto">
          <a:xfrm>
            <a:off x="609600" y="1447800"/>
            <a:ext cx="7563802" cy="98488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720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err="1" smtClean="0">
                <a:ln>
                  <a:noFill/>
                </a:ln>
                <a:solidFill>
                  <a:srgbClr val="C00000"/>
                </a:solidFill>
                <a:effectLst/>
                <a:latin typeface="Arial" pitchFamily="34" charset="0"/>
                <a:ea typeface="Calibri" pitchFamily="34" charset="0"/>
                <a:cs typeface="Times New Roman" pitchFamily="18" charset="0"/>
              </a:rPr>
              <a:t>Srishyla</a:t>
            </a:r>
            <a:r>
              <a:rPr kumimoji="0" lang="en-US" sz="1100" b="0" i="0" u="none" strike="noStrike" cap="none" normalizeH="0" baseline="0" dirty="0" smtClean="0">
                <a:ln>
                  <a:noFill/>
                </a:ln>
                <a:solidFill>
                  <a:srgbClr val="C00000"/>
                </a:solidFill>
                <a:effectLst/>
                <a:latin typeface="Arial" pitchFamily="34" charset="0"/>
                <a:ea typeface="Calibri" pitchFamily="34" charset="0"/>
                <a:cs typeface="Times New Roman" pitchFamily="18" charset="0"/>
              </a:rPr>
              <a:t> Educational Trust (R), </a:t>
            </a:r>
            <a:r>
              <a:rPr kumimoji="0" lang="en-US" sz="1100" b="0" i="0" u="none" strike="noStrike" cap="none" normalizeH="0" baseline="0" dirty="0" err="1" smtClean="0">
                <a:ln>
                  <a:noFill/>
                </a:ln>
                <a:solidFill>
                  <a:srgbClr val="C00000"/>
                </a:solidFill>
                <a:effectLst/>
                <a:latin typeface="Arial" pitchFamily="34" charset="0"/>
                <a:ea typeface="Calibri" pitchFamily="34" charset="0"/>
                <a:cs typeface="Times New Roman" pitchFamily="18" charset="0"/>
              </a:rPr>
              <a:t>Bheemasamudra</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2060"/>
                </a:solidFill>
                <a:effectLst/>
                <a:latin typeface="Arial" pitchFamily="34" charset="0"/>
                <a:ea typeface="Calibri" pitchFamily="34" charset="0"/>
                <a:cs typeface="Times New Roman" pitchFamily="18" charset="0"/>
              </a:rPr>
              <a:t>GM INSTITUTE OF TECHNOLOGY, DAVANGERE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(Affiliated to VTU </a:t>
            </a:r>
            <a:r>
              <a:rPr kumimoji="0" lang="en-US" sz="1100" b="0" i="0" u="none" strike="noStrike" cap="none" normalizeH="0" baseline="0" dirty="0" err="1" smtClean="0">
                <a:ln>
                  <a:noFill/>
                </a:ln>
                <a:solidFill>
                  <a:schemeClr val="tx1"/>
                </a:solidFill>
                <a:effectLst/>
                <a:latin typeface="Arial" pitchFamily="34" charset="0"/>
                <a:ea typeface="Calibri" pitchFamily="34" charset="0"/>
                <a:cs typeface="Times New Roman" pitchFamily="18" charset="0"/>
              </a:rPr>
              <a:t>Belagavi</a:t>
            </a:r>
            <a:r>
              <a:rPr kumimoji="0" lang="en-US" sz="11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Approved by AICTE, New Delhi &amp; Govt. of Karnataka)</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5" name="Rectangle 7"/>
          <p:cNvSpPr>
            <a:spLocks noChangeArrowheads="1"/>
          </p:cNvSpPr>
          <p:nvPr/>
        </p:nvSpPr>
        <p:spPr bwMode="auto">
          <a:xfrm>
            <a:off x="1066800" y="2438400"/>
            <a:ext cx="7010400"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0000"/>
                </a:solidFill>
                <a:effectLst/>
                <a:latin typeface="Arial" pitchFamily="34" charset="0"/>
                <a:ea typeface="Calibri" pitchFamily="34" charset="0"/>
                <a:cs typeface="Times New Roman" pitchFamily="18" charset="0"/>
              </a:rPr>
              <a:t>Department of Information Science and Engineering </a:t>
            </a:r>
          </a:p>
          <a:p>
            <a:pPr marL="0" marR="0" lvl="0" indent="45720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Three Day Faculty Enablement </a:t>
            </a:r>
            <a:r>
              <a:rPr kumimoji="0" lang="en-US" sz="24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Programme</a:t>
            </a: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Machine Learning and Implementations</a:t>
            </a: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Organized in collaboration with IQAC-GMIT</a:t>
            </a: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2133600" y="5380672"/>
            <a:ext cx="5125249" cy="1477328"/>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a:t>Key Note </a:t>
            </a:r>
            <a:r>
              <a:rPr lang="en-US" b="1" dirty="0" smtClean="0"/>
              <a:t>Address</a:t>
            </a:r>
          </a:p>
          <a:p>
            <a:pPr algn="ctr"/>
            <a:r>
              <a:rPr lang="en-US" b="1" dirty="0" smtClean="0"/>
              <a:t> Dr. </a:t>
            </a:r>
            <a:r>
              <a:rPr lang="en-US" b="1" dirty="0" err="1" smtClean="0"/>
              <a:t>Vinay</a:t>
            </a:r>
            <a:r>
              <a:rPr lang="en-US" b="1" dirty="0" smtClean="0"/>
              <a:t> V. </a:t>
            </a:r>
            <a:r>
              <a:rPr lang="en-US" b="1" dirty="0" err="1" smtClean="0"/>
              <a:t>Hegde</a:t>
            </a:r>
            <a:endParaRPr lang="en-US" b="1" dirty="0" smtClean="0"/>
          </a:p>
          <a:p>
            <a:pPr algn="ctr"/>
            <a:r>
              <a:rPr lang="en-US" b="1" dirty="0" smtClean="0"/>
              <a:t>Associate Professor, </a:t>
            </a:r>
          </a:p>
          <a:p>
            <a:pPr algn="ctr"/>
            <a:r>
              <a:rPr lang="en-US" b="1" dirty="0" smtClean="0"/>
              <a:t>vinayvhegde@rvce.edu.in</a:t>
            </a:r>
          </a:p>
          <a:p>
            <a:pPr algn="ctr"/>
            <a:r>
              <a:rPr lang="en-US" b="1" dirty="0" smtClean="0"/>
              <a:t>Dept of CSE, </a:t>
            </a:r>
            <a:r>
              <a:rPr lang="en-US" b="1" dirty="0" err="1" smtClean="0"/>
              <a:t>R.V.College</a:t>
            </a:r>
            <a:r>
              <a:rPr lang="en-US" b="1" dirty="0" smtClean="0"/>
              <a:t> of Engineering, Bangalore</a:t>
            </a:r>
            <a:endParaRPr lang="en-US" b="1" dirty="0"/>
          </a:p>
        </p:txBody>
      </p:sp>
      <p:sp>
        <p:nvSpPr>
          <p:cNvPr id="2057" name="AutoShape 9" descr="data:image/png;base64,iVBORw0KGgoAAAANSUhEUgAABLAAAAPZCAYAAAABfdPTABIHMklEQVR4nJz93bIsOa4eCJIeK6vqyGxGFy3rN5Ceve/nYh5GryCTzZi1zqnMvcLZmwQ+4AMIeqwSd66MCHf+ACAIgCQIfv1f/5//7/id2uivNtPVPPXe7fP+/Wbm82dj/UaJ63eOlcalz1HJbWU4vTXPC/UNtHeHen//atd1/X6vv7Vcv4aVW82OYe1ye53qB9xIjM/obYNT6AKKCFwTFm5v/lz1/IYP5e/7tjpeWn6Wm7gILX+Xaz3QCbAE2oV0Wdn67WvhJujdC597fGvdd0GT2Nar/S28d1i0P7r373q3d6mV5f6b5Y3GE8drJD6K/TPrFXo6XZhGixd+l3m1l9bewvuKjvP31WL/vhMf3e9L+/ZWeqL/u37u/DH7Gf37Qv8j/+X4RRzeSt+X0WfWM5o8H0q3+X7hq/3N9Gb6Nct/4P/h+HPy8RbrrOrg9+/fvCS8rP2RcLxbTFbP5J+r++/7d323lJn1vXVsNKXb6xaIs5wALLmNiU/op1m31nUrlWT8ONVmX9zSZVbnNVK9+vlqEZ4Fh4I0Yb/uL+nD18vG3YK7xXHH9I20hvy4jT7rnckctHtb/vl84iBwXcr/3cYnt4H+YzqtepVvr5fgZu+Un+Y4k/EocEEcMl7cBrfF/QS56fjK57fWa/IU4/7aBcwqp/hdLcoFw6+PyP9eWMbZ9QqwQtbNd/gO2IN+SPXZe+0n4aMhdJm8Pq7QjrV3aZ3jaz17T+75/QmVgfYzbv5b5AToVI1ZxqeqJ8oP1PPSz7HR5hNcrO/wO8unLBmy/A80JX2xpyzJfESDFrlPMw25XNVG5oNTynQ65a/0POMu49jrAj1zfXi+Pn/zwV9//dX+/PPP9r/+1/9q/7//+f9v/+N//I/2P//n/2z//Oc/2x9//NH+83/+z+2//J//R/sv/+W/tP/8//p/t7//2z/a19eXyMVxBRj61j+vACdoaPD/Lr/gSPr8hZGSxq/r99vsJbFlZCTP8b7kDfH1wjXxKugxZa7IJ3+3ZIzam5BzTM/cZ0pVhS/aVxN/xs/kcRoHXG9Fr2kfnOwH5tcsJ7je0l4qxk+uh+3VU52wM3jM8W/mxVxHro/pAPv2+npZ+RJWjNP0/B6jpHVln/A471THslOg17PtRrLrE27V2K50a0Xj1+v1Q7kWU9Xn1buFY8HfsKdMnw6ft+W+zvhwPbl+tzcjbCda3GpbvW7No/OIrvY75gMj1XnSLTYP0ibYXsv9w3XhD/BwviBftM3eIt0hZ+77O5TJ/czPMj0h5yv5UaVT3xgltG8qvZfpUaXTmA86x8z3vX9Zb+Fdpi/Dxe0afX7L/SWjqH5pDzoV+ibSdtmjS2d00SLXtdGcZVilQzJsWRZnWqzxpDRn2fooB9pbv9TwVfR5SiccWc5X/f+p9t1OujfaMAzctozfa8vHeUyuK39cA/Mqn3PwGOH5Lvpvfl4t9tXXiclzh/dUqefZB1fojEIozfRKTIM8973XtcolJqkMhspACDgUguAnikWe++JJZDp09FiTq8ogYeW6RPXsyLYzYZWw6DWrXwMnGUIR99F8wak3YY/3EVc3Xl8tr4s5M6sRqL+vXhtEDMvpfQXH9rzZikLZnzZQiwlchv1J8U/+W4tTkz7LeEUZyXujCdCh4LEJy6UGKuiSsWc+qGniC8GTK1rf+RaCvqYfhFWNp9VBNOTnbKBUfXcaU7nPLd+pjsWPfZuQuCGrcN6+uLsEXO/bImXGUeQD2lG8Fg/J+GlkgDrV1ajrn8f/qd2Z1sLF/DcXJtYy/jvSbOzjtarH29B27jvJG/RXNNwt/6JSbUSjXevr3kNOkbvv9exWGoFSVgdoMw2Lq4Y/45hhqQyFcvyeFq8e0qf3pVI/GCuVYVONnz3xQuM+9k1GjyhDpW96SaMTnmxwZH1zgrPSk3v5ffEEtKj0fNWXgdcoLy8S5jZ+kiT//hvj5jQZfTIwT2M/G4qc95T/9C4nptVpAlrlZ3rBiGY4IS+4HPM9DMPeXPZ/ShVvMUz3SIZui5tPmb4sV1qP+jJPRk/yQmSYwnbnNtB4MzplfPgTMnNKxKGyPIyrw4Yhw3mi20/e5379V8dZllU8SWZ6BVlG/YnxXsHG9Z3wzXAHu7LvMg3Pt4l3av/qZxlxsgG62o0n/VLV8xO98hP5V8nUPMGtYEA9FVwn3Ku+3droucw+gc71np5H3Oo8JxynPfHisXVot+L/inesPYKH81T8+iTHT/q24otbbbIMu8mkAv/MHxWv5DInelTwZLxPYz7j/8QLFT91enfCk98/2SGhHcWD/Eq0vTSeUrmGelV2/ESHZnie7aB64e39ftvYruSw4QX6hqWQmL9aWDvR6yR/nuyXnyTwdJbda7Rm3f3Qp7uceLbxkefukbd+Ih/52dethkBXQ8D2MyGEm3hd9CYGhi9iJeFMO3rCcHdkRJuYY9D1tep6KQL9eoXyG7LwAGq6O4OVOKm6MAK6Cjet6+q2yr/guLPQ7QG+uHPMTI3JpCxaXcasTTwwLgizywSt1Kv0GWLEwZiUFcVu43H0xIhNlYAgqTulo8EDw+F/a34ZNFHgxF0Tbm/1W2++QHK/RUldapwa+b7W75y62oxiPDh/8E4+8sEgBNyrLyAoxtDV/t853lAUvqAE+kNYyzrnnEnfG78I3zbj5/key3hXd2+k+flWvp0LJZPPB4TQIJ5Kk0utSHd5pf/yDkBlMHqrPLA7jZmXLqwI3gv+4f15MhKEfg7XavN9m4LohFNLgjkbQFggvd936Cduc8FXCNv5+wV6D+9nF5JNFvxujBfeIWy2E7MerZ36Waf4PmFH3eDXf4AJ9L/USJr1Tn7iSZ28h4HXjR/novnaEWjR0FhwK7y3LdwOGx+S1xeIo8JDvyfhi518/XN5GhWweJ3Odr2+KVve2o7TjfrB5JEbNtjxkMVDkUvBy/YawWOsGa19Qip1dR/Td9/QygoPMjHSpC++gKzQUio/QAWSqaF2SVcbNhaCcYHM/VrGuu3ajLeXXHXKb3ge5HQymnvxntM1um1Q9OZG9K1y2zym2isYwu4BUekwH2/ZS4cXRrPxxIbRk8HG7fRey1GkPOHMhgnvBsfyuvNNG1PAh9vIhvdJ1rXGz72dMWr8KsMu0wbtVhOPKj0Zh877Theu74RbZQgjZbzkT/Q692M2aGWsyp97Fmk+yEuyN57an/aF7R2xnmx9L9upX33oq/xWGEUQe1vFDv+T8XuNuo+MHgcPd6an1H1FOFflvWEzctlHS26A2VQf/2x+sG36VoZ+9d3hy+PUFz4zfXjixHzHeniDL/2uZN+gd8yvUR4lu8fN/oB3lk31CKvTSTbyJCzXN04eVqkPmL6nCdrpdx43pbxu6rH/epVebad+zPVXYzTLOthBjMUY+0b2T+Udp6oc/irYgqf2+gr66gS+9Q1+SWInEwahzau5/TYT8wCnzU7e7C3QWFlidLM/xM6CPrrD5uGTDuD3lcxheHJdT/qKf5/08FPdT3I1087s3xY3jXJdM1UbR1Wq8uSFq5zsmdm4/rlweHvdPGZQ9jROah131sFP9Z0S6xd+Nv/eDWsD8jfnTXIiYgRcRou4Zf1e2QYnHKX9OFalSZwKYrFYy6YTLTDPgh114oe1zpTqaVVe2piSVQ+fNzANvgyYBHAH4LcXtAZ/mKqBZ/XLOZUGQeLKNSmGVg/MJ4HA3wftEMpAA751fewiKNDsixLyKbvmbdW/ZrTW9hIG8L0cYCzyqMDu6Xx9icGHhUKGf072bp24rhNRib6s1DCpO/YPBhJNVObn63rFbFmZ63M2fsS13vGrygGHJ+GsAFl/TKP03c47w0uhYKLUfMGT6z+56TLOU+a9FDbz8AH8KDDxwzG0akBioWXIDtM7ucHfyYisjBH/Pfki9r2BURhCVT9nU/CTQjn1S24rP5sCKB9nrPKxy36F83akse3HFbAYdcKLPTqehObJEORn+T2esVzicgP1ftDbFUgM89X2Y8F2/IL4cVdUeI7x6wt78gt4RBqhzovqyrTi/Ayz9tIzwgle65chC5it14rYDUkyVFghe83PCrJHF/qfGCOV8fek5zJdotFwNfZqyHw/U1y8qQ3QMJZCfpf3J7yfjKwd3s8GdX6ex0Y2nLhckB3F+OJULV5lmlTyPddZ4cX0OdHoRIuMP9qqduSfxhPXcWr7xKtcP/9VBuyEa/7N3eKnyYUYzFjQPfNglSq5mcuwAc75WG7fD21UumWXSSl/j/lzv+f8TMeVtw2bVNd0g0dqrONk8/CzCgeuI6fKaxRj4NNY+eSRwO8qPHP/Bpu4qK/qi1xH/sxjg8uejv2c4OP2nsau5W97v1R6L+OTF+Byv7K8zrBnXkRfZhpW8izjUMmsqp4THvxZ8cAnHfv07LSBkn9n2zaOg9qbivsobgTVC2sVL3AehknKOJxit/jvzCdcR/7+RJu8qXHSmU91nXD5V+r4lKoFwdxezlfR9FP638tjlrG1t43xQmbkvst2Sc6PfCeb4wnGJ7zmnPG+egwx0nxeceKr07iv5FCwZwynHZZP4/kET6bBSc9mHKp06j973tO6lOb9AgHf0sqOjE7gJY8vdO1IYOIhi0R9xHyIBdCsHSCNejy2iwCoxrqB4e7w2LVHXYpxQL61negc42jFturOMCDMze8Kw+KtHgBX013Q7uWlYnhaiZGDfQTEl/HJ6qWG0r3ezVgzdye3xPlOvdPk92jwnxhKP4bNDEEYcDYxwqQHK6Naflw6HcXCjfbjBS8gP7uLGoWO2te6m4QFPsD9gjAjeEQRaPnbPeDmilW/3GPC+pb6LLNj/53v63f+96rubs5Scef71gF8LeZfQMj7ULcvnlWxtKS9tEYxIr7XS/qwjZfxIPhvTiCEA+BNJjvZ9UQp+MWUxlhMiD3Xl5fQTRNhDEccj7x04AOR5cE4Dkan4tioXaGjezQtPs79YmztO8Qs0C6tF+MMq+o4gnvpWXYugUNxzD+hzQcFAlm1+rLvHnnYZbv0bPp6fsv4wLhttPI/OedFk+dhk4tO7Ykcm2ntqBh83t6sWB5LP82je8GIFcni+MPraYj78vWSOm94wN4q13TIiUetT0y/4DlmMfqweI4da4l1YzEF0T8s0zgt+XCbt6R4VFzNPVibe5jq4vvovhFhPAp5sBbg3uahZB5jaZJgx4uKCer6fLkHJI/P76Fel6avUK8o3C8crYBHXddjrgntkzFkOlM9epdDa7+Mzq8ux7PNEzjFx+pXVNQvmzzL+IG+CLHZPsBmdZeGKo45yt99+6Lbk3GcF2tObWWDnGVBjqUCecg4OC1gbHq/RZnosf/k/bPRmvHqiY9mAo6VQZsNuoVBWrx6niw53zE9q777NDmqcMRzXrwS2ddC2AFMLhFL4mS0e6zQ0xGcWN77D54RalOokeUbgf686rM8UcyxkJ5wr55XOGY6gk6N+FXgpu1T3mAqbHF4/F/Xzm/AeyXYuzlGGEIQFONB0kVjEGOYaNdlg6DiW6cnvFCTrdDqSU9sv/5tz6kOk8FEg97qccH18vsqvgzw4TI8AbX2HXnbSMw81gbNJxIP5XG8z3XiBOsJzl2u7Rsa/Lw68prpdpIFeSzlPsXvZUdcX2pS7f1b8cFTEntB+zDhVcEkelLtDuJ3yXdZf80/xPLqFzwhFWeVQWqFbUqx55hKCPVhz3jONhpOIgHuI54mR61waKfi03xEi/uTF4afxkbl4fzEf1xfkKc2b7x8ztdgDbgF3u+d16v2GMe8QZTHz1PKPG72ZbJ/vJ9ERve0AZi/8yfgzLjkVD0/2Tf5M2+w5ZrC2GgtyEirXz9zbD/w/aLzS08OpbozXtf2LPeJnziL/fsOZU4p23qMd5DFH1Lg0ews03xdIMumLyCzBvaD8kKsl5wqYV89OzFxxSxm6AQDokb8SdBmAQrBNRNijsh3mvwca0MnLVZqjo4IA4clCaihM0tM2Fe5S80PCY4/jcWb2kBwOsmkE9Q7HlX6aXKG6mFwVIhioORyp777SUyTMAC7l5NJd18LWqPvwXYjo1L/WRu1Qv9EixzM03hVF+TexTHJmTiIOI51vToWhnoYGwJni79ze4XAdcW8CwZOMDzRj2gvtyMLGdfW1xCesb7zTgTojUWsXH7lSQoPE48S9gHzu4XYXpyHDaET7VhZlHE+rh4iQy1jIdV3g+bJsGSDm42NvGvYW+yrfhXjZS0e156BFa1Bb8iTpoG+pb97mEGF3a9eK3BtyWG0etuTbkr5OV2tpTYyH1dyAA2uvHca8+CrXpVxOLOeyfBVciTDl/NmfOXoaKyT34c62nOCISBshoDF3RCSMUX4kNeFtFvTsTLa8u9/RU9UuLJMeApAu4279K6aKPa+0zLjN5OXzYtF/j2Xr+RtTpyH5YnXf6bhaYz9xIge4w70POEP3GtZvHvY8HPA/eTJzGyV5WeVv3pf2VdZv2b4GEfI32oMI7EX6lFnprae+J4nWmGS0GK/Qx/Iu7fRq7pcRuo8y5qTnAEs3E970GzPzwHBM661zD/TI9MPMFbeM4EuRarG0mkuwCnDHr4nmVa1eeKZDGs1sWacqr5C35/GxU9pkumQP5G34mc8r/gk5z3pt5wX9T2lLO9POJ5gqfD6V3RRKHft/PxUJ/ddyVdWrn6PjSM+kprbkzae5fcnGZXLsPyuYqdleX/ql0/25bQ3vqF/29l+qeo5ybAMX4bxqe9zH3iZqOdPdV8PfF+1fZKtP01Z9vLvLD8rmPPvLLfuxDPQRZgPzc8lD34Ie6UzY4oeoCxzxtjlZoXPet6T7HyE6hneU9zFiq5fdg1X8xvFqsHHq7VVo2NQp5hb5/y/duiF+lAoLk6wged1+iS03XPF/tWwE+aKTmE+9eOcUM7V+DmBXAGW5fFNq/ZDv68z6v0PIeILBuRXnBzPDfQ+bBJyhZWKS+N6JY+DroAKQLLO3aXlNeFt3enR1XiyBae4m2W3qtitjO80YLUaulVKkt4qhP60LX31EbNYEO5ZIvWqCxJuEWl+5ABJvuvO9fvX+rRb/hTv5TE1QI++vNyWdwloMgAacJG8cozsbTx2m/DdBUhO2aDOQmfC+KXvN4V9e3/IAMXRnZdcaIABbM2m3T9t76W3DErZvnZemZ/WghlA/CD4eCBf6nIz6eg72kNoOmBoy4IAxrXg9clToBa07xb7E8fcPsX4sPF6k2I3HhVDYk26OjyPVGjiyNkVDRIet/Z9sR9NdOYjLEq3pjdcHAzltvNFax75Lpt64OshBffyAwvhKh+6jq2h/X+7sAc94UUlylVhuGgREDcUrnrvZguTTWSRTL7o+OCShzKurR1MvGactXsYbOOixVDFiQ03e345foIr+sSo+DgW2dOXDY+ra1B5heGVyrPMAx4iTnfjXOoXnrQYOVe354vuLY4/3nkF/hxAGJOYk0Id7EHVaChrTy6e7c09q+xWx6E0fStOxK88zhMpLTaZjm+ObWIwjWrBScdT8qipJjlPExwuuy3m9t2D4DTm9rS3KXV+5aepLnhqeRu1neL2BhvITxO1J3ungvVE17pOeNHEmBF133lZ/uNA7nknH3/ropFi4tvz7+0WSsDAv/09NHc+xkOVhskft1UtDrPxLNRxPYFFLNMB6fjcbovUE4z8PARB7nqvqdodzlBvVTEy1sbg/ms0/rzdzAfcppu9l+xJAscUuoJTV/tcFsNf1vf/Cs+djiPm75U8eEqZd7l88FDMMLXYF5/GWjXZY1rDPs42VMbBzbqnTZZ64lf161PKuJ1s1NM7xvFEnwqef0VuVXncnp9PckzgOuUFH+a5SFfdzLnnguylG/jAwccP6oAn1era1iwG6Ilu/m7nlUqemrwRxfv7v19yYuF2XHJ820UVvY3wMx1j+zxuWd+y3s50Pck7mVMoPEne2akLkrewE022t33M5nQa26ZjgG9RbqiNowAe26hiZ/pv1W+Ec1jMQx06FdvtpXO7n8ZUxrn67fULH1/XrgOe4DG+GMN05nrOaw4KK+tA2LeN6JLrxJwh0ixaqDIvuMOcjG0U56naucTlL062KUwDMOv74bg8pUquVhuL+PuSypsR4r//9//e/ut//a8/EnaodA3A+7SjAYMJV77nYIt+rI+RaGrA3OHZrvScgMWqu4xQKvdSI+RtQuNk8Dy6dq5zImrUzfnXvAr2VoZozsCrPoJhFY2IbvTEEadXi4rP2C4ptV2wsTE639FkjV0SuzNyNmgZ558YSVJfPSHYDIGLhK5wxeY9sxsSK9x6fNZrYZBh37zEhguEare4wssmAbT4wIIbgkILkeOr04xx4kCenOeT0IsKVGlGEzfAy3Xy4tUYcfJQTVSrW1a4T05ed1uf0e81ycGCaxOQEYPMxuHgHqY29bp2BO3sbefjPHZRXo4DkzJYhSOP2iJYKsv4MZ75/VHJ2QJDbSBYXSLqdpxS/vfAYuScwMiC5a2LmJCXks8NmKrNAGvB/oZXEevjhENF+577v3swfRlLuywKdNfqrpcHh9RMwss76Jv8Xv2c3uWd7E84shFeyRd8OrrOI+smyenVuRbg02UCXRczH+YF3F4lI8/Ge23YA5eTZ0/WLRVduB45Ir1PJk88X7V5XfU4ftL3J++lT/qggudEryfDftdPLuNNzpKMkefIWy+oZJiedG7W/9w25CkvXOWFEZdPDsdll8+M0IYbrsS7V76IJHq0MMyZf155wTDRrRN8YmJ1G++VzVOl9W7UY6Dq75MOCfW1OBlHtpOeeOItfga76RM+3L9PMYZmypPeU93/qlzPsOS+yHz8CZdKb/DY+Yk9dKrjmN5+JfsJ3sfyRZ5KRj7l/ynsPLa5zKdyJxpX/VTJH9AnHrfaYa/Kc/1PNIUuzulpwaZqIyeDB/bDJodBk1jmVG9F65xvtgFdeIIp15/1xYmGT7q4yl95cMYyfpKi4ounvv1kc1QwmcNFocMy7Pm38KHbcxm+So/t+O7pEw3zb+afUxm/5XMPYl7RMNfHMimM36kHr33BKNdb8RD0KcpkvSH0GyssSLOTAqjfnZAqvgh1JHqgXtHvEe9Mz0++WrkPMs9+wUOn6xn7KvDn/P7VPPbNMpCGxn3pciPczI44IxN484DQGdo6KrYWpaInlCDy1eT2O2LCRfn5/hWFXd8FyMqvnkR3SyvjQ+IDDVyXtwq/jp3Q+7AJV2B0xLaiYCxrcQi4DUyItT4bWzcJFXIN7bKAYjf7DcXpHT24ZMFk6ERedkRXrd3LzeQLAhzc/LZP37nHZBeCU27XeL+/w06AoW353dPL4iDdEsx9ubbrEcd1HKbVQqJW7L3JruKHnSaN2eW3mDkjA+7Qlg7eW4XoFxTG6hrFg/JjGdUNafAFGQdXN8PYzhYLEKIUaFotbNKFXwZPXHRcJIOgUgz4rJS/KwR283RBKnw6b5i7bFx2n4fs5B3niSHeV8aUubxCIWpx95oRrzW8QEw4cwy8I80QG+RWfBY3T5qp0eGHbf1mw/Wr3+KteEchi9qHXhoxnZf0jtB41lrhf/UrlPdQB3EHjfMsLI027rkgL7Czj99D4UwLH4u1hsWLWhsCoEX323pWbLcZJ0Ll43z2bhJDj/uF+00BXH8D37UfVp2tmefTGgfVcSGrZqhyqo1eNrorwxoLz2hbmhlrh0bwI3jbvoCU+QzvuP6VXpeN5wWPXsiARS1MlE+TDasT9RfjYurKKfvWd3iqNudZ7MatOFidYOm+cOqt34ryzlunBSfJk/VXfZvepwlWfjeI3zPO2eiujDGMl5HqzEmOXtGtjQWulWGH+qpF+JOReILhyQhnWpyeVRdt8HP5Q7kappPxzO8/TaS4LNM82Drz6zLYJH6kxMIZdj045FdroJ8fJRA45LjcMNsCdqGUsd4gW5A/KyozjJueOdDkp4l5RORbN7ulysttRV5LXmz2zaMlwl7g/Efet5haUc6JXektcHnwEy4JWv1Gm7FIlbdVCUNKJ/rC1lt2f1qA5M8nz03YSc3sJue/KrbPiU+An+WHLdY4XMcZN5ZJ0Y6qJ7CnI5UVXFwu675KBv/URs7vfjKJrWD8JCvkN+YP/JvlD+pv9rypBSF2Z8QLMawwbXqzjEB6XeZptTylEUdV22K79dWiXCupNejIVZiYY3zWi4Cf5MuJ7nmxOOtQ5P9XdM8nHX6Cme3e+B4Lg3EDcG8HtFX+Bx+orWm/b9fvYb6X+K9jYyTRJNsWWe77yaEaX7NPuvPCTN8j8tsTrfJmfO4/gaN+d4rRl/Ut90OmUaZ/z7+7G4hWZ8KpFTx74ol6XtB0MF86FQOcgDl7w733Oqhuw9PgjbRkPHwOsNt2WY5tl+tp/uCfPx/8t//237YOXBXfIxBMvruBL2JMXduaGLorQHdrNIGT4OhTaWHFD0eFunrZbMrioXMqht6Ux7XHAModzx3BbvlVuzi6JsSPwW9F0ccFFe6c98CiCnVmB433owzyXq66jEz0rKSlbAwWHtOti2HRONpwTQxaxQAaSrOrUApMX8bPn+1KgGnG+SqFw0Zdxr+NfXDVcJGAas1dHonea4dljBAHi/sKAr8SJkGwoa3eSlrl/r80wD12dwKeqlAsiHdqj3/PRY/XZKVr7wPGNfdJxY/bGDNDJwmfJNiZMkvBdDo7j3FwuWKteFAMJLwT4Wp55ljUiYn15RgmQAd0AY5wJsGJcQi6nngu0ynLG1eI7uYaAkPL0lmpTILsG82URfbpc/njBkUYk8MNuPyODwSs8i0qzmrzYoyDocjve5zchD4rFGpP720cAb4sZw4yL9eb5XqWzVrhEb7dkKoV8EyISZPzLXN+5b1ow+N5cpJ5KsPCdMpeGCy/73tsdcIgeUq5zYzX6bjaTPD2CXU0749qvPB3fl8Fgz15ZOQJM9O3CpzLdIGBllPu/0/vK3wq2QUa5jy5XKYH2spyOOtm0Inrw2Yk99vk2co2qfDIMFf45+elLi76h2lyymOL1Yn+Of9mM60vz2WqiUUlp6oE+VzxldPUn22wFW1kvum9lf3kEwyMi/PNT1k3cTuw5U68OlMeh5lfwFv5iMeJLhX92Cu0KnPio5NOyM/L8vLisT8quKu099t+vLM6pvyRPgeYTvBWcMyUJ+n+DPTPeue57R0WOoZ7xcuE3vQdR8Bmv791nrj6fG4qLg99IE+2yO/vrzN7B1wzr1e64YmOp3nEEw9wm6eNFK7nBM8nvfHE68jPt55X/JPnqZB/VX4uh6OJreCzCsYfjf0DjplelU480YzrhHyUfHLqisfDT+J55jor2iC/yDCeC+7y5wnuU/oJLRm6pziWOW2Ldz8q5WVPmxVPp2OinInrHicc8ew0Jr4aefIsobb8o27b0b+lBn1JnaG3E65wLOO2XW1MqOaChngGZONMAaAYLTKgpvDbFzEu29kWZftGDCYbWPDp8And0Pq5g19NlL0FoT4wFr5Xu0Lycu70fDfzyGqtZFjrSILh6i9bjR6gKXU8t+OCWJSK7djDPjsoeL8N7tUQX4Mn+1gklHISXFrg9npX3QN0UnhmnhcdydH3UDgmELGzmQbaOvak/LXql8ZKBVwZlVASEjOqL0+1PCC475ZA35R2nMAznd/Uv00o42134WcZC+Lhh1g2iJa0bpBsVqkLBKW7eM5087z6ZHzZoP9d4Ov6Qw285vS9ZHGmz1sdh/RlWMi63RDGAmMpAAvhwPkQ1N74Trp822m7G7ym0g4nxUZAm2gjtNvpiEa/TWH6LYB9HceCoctGsHiydGp7tdDCos/QfsECWOI9WjnbYDzxo9Srk3V9TuF4hd+VRTCKXLn6TXUgrHwd5H3pi9zc5vKCmcaiMITAqbf6XHPRiw0b71QdDzjK6f6CLItsUoMNC8XvaiTPFk2stH6+rLzIMhkX0yMUctnl9dBYYNT/6t3I0uw0gRH44ekq1ILHo/OG1DeM8qYYgvfVif/RvhluBQxBX5j4cJ5ivr9xC5LCiTwITu6XitSTr0798xzPhg0L0rc2YfEZQbgAwPL10kARb2HHyYw1yrMWR1pcPGoHuX4yDE/eZid6nPLtZUYy2vD36fi6J+aZnCpdlOvJx1nknbd7oslMeffRYL188Qp1LP2nf5VRLUmPAWa6OUJhETzjaNx24Yh4s76W8fAdywjkwf/iLugruVTvDIytOJHZ8rMsxwZUi/3Iunyk8lXfWX1Lvrxbb1egPzxVmJ7ev16/21O6kZpdA7itQ//H99hwkUlpiWNhG1YTKIzl0h5u0bbF70b9mcuGRWO0q89bhil5+lifaJ2n8A6ZVplikKCo55iSHLtoM+LUZivqPMkk7vuPPJvkzqntJzlxkmEZropPYnl4WGCcYoHxJBcVpq6Wi9bJl34xz9lvjEPYNID1UCa0mOj51Ae9x8XVqj+e5G6li6q+ggdrpUM+8cjT8yfY1nspIDGvHnDZYag3TOyiLc0Hz6t3WgBDezbfJo+sgBfM29QeYlNjHmkxUhWWV9BNPVwwF2UZwhhAPqO/gaec8LFxnjb7q7Fyon2pH4yfhrXv2XprSUKNtLhdtb3gxEgATw0ZG7mUyVmSZyVOGR8xCEu7lsvfiN2rmKz5H60DcEzlVZbsANSFcbjx2vxtQW1feqHWgOIJ8FTHYufzL/xoQ49nXOpmDgYgQ4sLW8UsYEWvCsO3trwsJkPOf68Ry4L0bIwPRN99IOry0xp7cG583nqEYk7s9x1yJ2o+LsVwVO/X82uEOkCYqFhix/kK9qUBhrt5LeH4SaRLxJmNERa+zhjV7rIwO3luAkvC8aysV735dxaAPmPz+FDNgwlWQj4osAdFwufJr+yZdtMiREGrJwUdbqRr0QtlhxNHDpVPmwiRi+qOcTF8stg6m89G2e2JvUlCJ0ziui+mTn75vt8qhLE4FHl7xwPjovmiI7XL7VfvApxJsGQcctsBr9SGGToQ6FYQ8aowAQaP1xNUWoq0d1nYbbuQN8uEPZ3GVMY34IP6snHV+Bhcjvd3raO3cqwtKkRzmb3ixIJxsjbYYGix33eYdzxefVeoPP75gcm1In4F02UQr1Xya2/pc0Id4HtR2t2sJGlbNirsCPhcGGy4+a9W8E8Tl8rYqOgLfPdJQdUHu3yUq8093teT4fsJzgrmbCgHHV7ERtgMuaQr/Uh/lBn5GPqmB4tUGe9ZV5zwro49n+RZRaMKpErPVvBWk48TnXNdTzidUqYTPKwyjggFseQ+9VXF9yM958XLLM+QLl08H/S31ZufAW56v4+ViOuyI8nLh+0C5tHKDvpJYjm2l9fjEvDoLWiY9Sfj/XQc/1+F8TSWs4xg3cG/T/yrmba68zjhuhrkQwFbLd99cpU9Hyp7bYOvaOcTTTIuT6myqyvcTzAyDsyLLMM3O7TwYM14V23yc+7rTJuZWJ9UOLneremz674Iyw5fspd6rIMXN/Pxq0o+Wdnmc8qsE/BZeZmdbNnTePg0VjNv8+9Mq6rfK1gyPfO4/VfS05io8mT4jI/c8NvK5gT9kd8/yadcp9mro8X2D/hl2mYec3UocyKHwT9/ImeyTKjeM16ZPCd6tQeZFPRpkWeV6543lzvJD1Bj0POsdyu5lutf35cTzveaM6x6rnP/RljOHmJCV/lu9seI5bO8QV983RrjqF+6ArZu2ZOJO3ux3C0NzoZdFnhoXJ5PYZyrthLgvRlAKI9b+DjItHzWK5QdkfJHC0e5vkfeLY63AYAREKPkSivyp2COW/t8FERv9FuEnTzVdaI9s2DCucbkfC6TrVtvh5PbEGUH7w0ajrh6GgTA0gQ6/RJrUwZrEzLnXcx2xU72lWkOuPtuwyaYd+PdRMc/Bui10DSv62gQO53m32tTOkiVoH0yNIAvdgWYuasBmI2Hme6ifcTrkoLik9IRS0iGRTh/zwK79WKSOXnOYjCBx3XxaegC2mh2NAKCJF+Pnb0f1m7E3R1/ydVk1/deh9Ig+yG/562Pa+zRZ7P5iHvWdb01E/GCMt3haRVidhHdsAgIw9ZoMWRhpEunGN9i4ZAnD2sMvhTn4QGCBc5m3xm+l3WK1tEKQ1e/zrhWBv/tkOcFpScjyRfK4kSfomgF/rj4FsUX7/qkYxtTDqzxJb0nfNc1bp/cGPhpbMz3X+oJ23Ry2VNfmszko8XM/0Yz8XyAp8QLMfewJ2Sxu14H+kQfxzw+gwI1vH62Gz2TycxG/LbG1tXcc69zaDXznpj5n47bWv5eLFpo/ivYWB4j4oKA3owd9bAaAK02skOcnnRkrtSHC45uO6N5cvAp7XoOfJkWJqGbUlkbH63ZjUeBYhqzcOqRNb6v6MHCuZ+M9ZPhAjjCeH+YLJzKfJp0nPRW5pEMZ05Hg3bbMX6XeOZ27dntsfxwPJD7J7c3lrbQsdKa6TueyDAe1TXlpv9bcw8ber7qgQd/2iywhfpLji/B8hgwXINspI0gheVbF+2+vr6i14MRKE2IEv3MPr33RTR7P8vAE2XdRnbZhNxvEXSawMOI6fRGzCizEz1GXuQj1qSeJPaIeqsGfqhvqWQ78Hh6gL530IV4qepvltcSG1aMCLeDunk8Ma1tUYGeQz6FRdcMX2vB484/cfFN3ChmL+aR+qQah5WkYb4DrHyrWaDPlftpt3F5QSWX2eT4US7I55NH6qKl2gv5ZAb66dIwLoAFtL1tIzTS2eGjDdnm84FIye7lN5klNhrbZZOWc/6FzSWZlTzLfuhMcNK36juzxrLdad97y3aFPMZpoRgztLI/8hgLR7RVTrex69swLtPi2k7nFp6ffn9KlX77ZDdWyT2mWgkn6s3bl+ag96CPVz6Vv7jlMdpT/rt3b2fCAI+sOy2Y+NyVTzeoLdwqPXjRnMIgJdDdJm1rnl73U643byivli5cXNe2vFlmbH3fVVcOp5uMtkhTi0FMzyDHNYPfMCiVb+0+zc1x4m3onHHdHtr8dNcWK/yQTPZbfQoL5kmAZXpi/Z682nTwwZZa8x4oJhwV8uCWs6N9ki5HqHZjr7VkuPU4iPAMroG5A97qnZWNx1wHPBEy41QKRdEMv08KLTMS18Pt+wp1FpZzUuc3pXFaHfZupDh8lVtcbAXOpUxGhDfAZaso9fGPp+Q0fVn5SrD0zsZ0ZfBEhZwVQzZUcl8+GfdPsN8UQBYLLZ8mGk/tndofqffsyFlYLZP1D1u0adXERb/jiC0rwNHcE6p1MzyW4+HD0SAWrJiEe55LQsutMUww6dEt9FtL8B7p8EGgySIcxXnD0cxsyFU8pMauYul0ua5NAOdyGUZWTvLpSgEegRxD5ScGwcmYlLLx2R7MNsKO49Nc91vlh4+0pgueMraXMjaZ+zLvCMZz8d7im2HegZDhJxxzf4ZxOQCbTgS2fjzTBrwYvVfj+ywPIt0uuQAlBInex20uL15VqJsNazEYbLK1eNTLSt2RpypDsuJ/1we7gZhpsxar9KZIGIJPsuqnhuupbxm/3NZMOe7DSVYu2HMskHE6ghbhsr4p4Mrwy/jZ9XjeGMk2APLw5yd5lnVWli15SlvJmlPfneiQYRcaPx/9fNJppzg2HOMK+RGPLMO6w1Xv2EaY68lW5qOs7yu68OU/gVYH+ZJhm3h+f38vnOciFjxM8PcinMG3J3muX0I79lx1xrjdbmSYMpflPrHf6LvCTohwPfMf8ORUbSBWdlfmrSxnSvwf8MuxruCJt/IV5So5w3yWxwF7/2V+vO/9lreslyuYM248OwBMy7tPPRVNTnhtx3r5WTVuWCaeZEM1brKMinZGrXM4LT78AC/z1Ks4Pom2Tl4T7C3MZUw2wK5Vm1cWINCXtdPA03jNtOPYObV8Bm/ERQQEpebjjnX9z/LI57k1/JWuzWOz+o5UxUvM44efx5NMu3zOuFy9Houf9GiVTrzNNPmJfDnRalv0Lmi3jam2j0mG4xP9HZ5dV3Ni3Zztkcqum3883p705glfru/JbmA+bYoJt/Spb1De7d7uy0OFzDqNHW6vOpuUYQDdn+Qf0hcbEmuXY8jESCbYehwAu2iDANcdrP5STwYDQGL1dL1trb0KAbHg87PWtgrf69hEs8y8Rn6tzl4uWBfDFB4KbBhd5iEWVzDzQNs6cei5/SsNJFvkUcZdgXplAsppxRx638pAMxih7pab4tBJ+FrRvAJniYCh361bcHxZi9Xjlk08PUQgp9sBaGfgeuEWuDkp/qVCHAOBjzFGIyEIh1WDTsqY2dTjyncmY3nESlt58wiiZDGnUlDJgXJEmypVg7ASEruAfSFz48hAM3vXMdFUGaOuO9c13CMIzy5cp5o9DVhoLvaYfPS16rhW/7x9dRq06UKhrs9FmMvubOvKV/PXda8FkX51h50WLdH+6rEbY1HhDjsPaqh37y4T1Obh5wYCg2vKxo5waUWompev3NbYUlZKWIiY6TXPYA89vtzR/kvkjmy9a/67IQYCFhN8nD5PujIcAPK0EDAXoGfPceyAZbhtBrHIotUHk0+sCu0H9VyRhcemcmg+ELgvCBQlLZS1eROCt/XTvGNovu7faXwM0AieYwBJY1vxRHP4jtvy4BuyU2OyvTk/hUlBkLeipL7DUUQJcc9po/XI73wnVXtC6rEdHHihvr2FQQO67cqfjQ13vAW/RXmyxj3RBjEOzZuuYWzUhnKeqPG7yhBi17JsoITn1BYMpmywDRsnkY6VAdrTb6YV0+zJA8z01NjxZQM8LxoY6uSxyXiizFAZPoyB94lwlUp8DwZTpm3Oc5oImD0j2tt0W970yjjntvAbf1jEykcFQcPlNzkO9g0L+ATzpwkN5E7FqwveILu7hbZA2Yvk6VqEA66p/PTMuueC1a/v9tdff7Vfv37RMfrW/vjb39off/zRxm8el0l1pA9PloNBDpjJ84n5J+Nm/HTHCVOwMQ68D32++hvlrD3wW03jdWN22yftZd62j0/7vuFTT2BOk6EqX/h9aHvaI1joCrZ3w+Zg3JR1z2ivubbT+/Gd26sOW0WfXC7q9h3HqtxJTpwmnDmd6FvBWsFeRVzpPVpzot9Vr/fknddifD2uo5JtJ7zMbr7cZmec80Tffr/Jc6XA9X1h5uL4zirvsS/qM1yJSkyN1mg8ZX2BfEMN1DEgTyK+VezgTL8KptM4/dT3+fleP+vMbD/vOsvoiHdqV2DaeKnOwPtXcxs47OnrWHu7cNcPlb+wjRpk8WXtiZzf7Q3mhd3eqG0nz4fjXsXN9D0uuPKz01HcfPssl5nZ14V0hvooPofY7gOxTq/jojC3G+c+vnGyydhk32C8szxW6Wbl1mbSLZca+dwG8zK/XG+V0nHAnS768QIQTWxo1mc7Dk6PqG/zRqa9axpWpd8236lsLqW+GDN3Q7QQMKoYOHK6ZR9gIGzlfcR5QAJUGQCFkZ8GhX1vzgjrNjV9fnLltTYfFMeTUgrwX7uwMaYij7AcyIzhGSQ8viaNFbavLu6/446CWNyZhxzlkScKzK2LR0k56kC+Xv5s9B7o6TdTjeWZI8cJ6914VjQVwwRhQR56mxHEwo4siUF5Qp8hb6WUdAJ4q2GZ+4JTtYuXjWzgyknyfTU7wrEJaa2ruH6b28oGYmUELSUO2bYW+N66MLortScjqTXcgnnJEQUrFxXAevYQ460yPPmzEvA1PPWELvJHbSCznAhRolTggy/zuI91820guzeHljgaFzwG846P13uWHSx3kGyyrXNFPtpnRztbGtN4P9u8dHwzb9A4QpkMlcvN86QGvyvPEPzmGHSVLMWEfOGqC9yZDpXRkAE+8dMOV52H665gPdGg+n7q57O37/479+dJP+TEz9nbyOop2j2lJ3nn7ezjs8KJx1FeYMr6AnZB/rT8dHSF2+D66klrxIth293ya76uxlnWb5WMqcrMVMX1yWkde73vcGNotlOe0mniyLTioO2V/sZf5c1VyWwul2Xo0R5odV+Aphn2E274vmJe/f6cnld//vOf7c8//+P336/269efS8ddX7397W//aP/4xz/a3//+99/f/9b+wC2LxB+n8SJxLevFh57gZH5dZVPsrMqWmumtm0w9LXxVOGe6VDTh75VtU+nvp/c55ffot+zhy+Mkj0WWXzYOryiLnLcY91djnjv1G+YDwyZX0bb5V+Qj0zXQU4845f75JPMBw2lB/hNsTzI7p9wHXAYl7Wip9VHy0jvA9VNaPtnT7pVfj7HsRcvv+Dvz1xP9OX9VB9ft+fIChc1UUxtnfTRTXpjI8J7o+yk92Q3g16djplxHlucZz4WHsYvTC89wkQunubnQ1Y6NF1Tt8p3HQbVwcbKHnvCv8i2vXFtgdP5hO7Tij8wnlew98empvKiisdnjTzyf43FX7eZ5sMmcAy7Id8twLEMDnOjCKeuSkzdl/n3SXSHsQDW3w/pJKof0xWfLecHK4w35BEw6ottvTh77Cku4JkI1fzqelgRHuDJ54Jyl+Ge9iRA4JoU4OtgBvxPhhg6Q1VGNxFISKNmQ8kHukzE+Xtf19jvsLK13L18gaNTOGvxpMtywWtk1jtWXCj54LIx3e+mNXBJcGR5kSrZGOx7jWkHrZztvWynm2GVKK13k6NLAoq/83g1o2ylF/6WFS6yICq0gRJmuPkEVOg2LfzKagRRoz7+PRksXZfxKi1P4bp9Xd28uErgYDFeLZSQbDfZx7TRRPnPvitbgAXdjuYUUNaMF1YejTeuM732H42UzyW2dt9xWqHRbCkM7BLaaC453CzesDFkVv3l8al8tvF+00z1xTp4cJhg6YldIn8nFA45LJTiZTh5DhPC6feHxVhyG5rGA/Pcwnrukcsl/VBxYpHK6j4F+hYea09340iDBhMqNczbWL+s3FqAeEwO3OipEctSVZUlTngHD38PoVynDSrmhHsghea5Gfo8xXLAwNnrmb69HyjVdSGshbcYEaPmivqVJeBskM7sutugxqQmDBYbX/uYFOIFn57/8nds1epGlJAZwa+5FGmOaSX3vjaarrivqM9yi5n0dDdnK4KyMfM8D/toVOPI9GRCnCQTkoOVPu11HPjrKVt9Jrgxci/EFWa/xftiQ4LhJZtRcke8cgTzpBW+na74LwymnevIUA+FnuvJ3GHQzF98pl2l40kkn2vLvu4ttdMm5c5M5Jsc7dLSV3nCs+I7ti0X/l1QyOnbVh8bRY1tt35XOPJLbfHqX6XV6nw1dpm82YlHTfDSf//rrL1m4+o9/tj//+v35z1/t1/efKzTD3Iv7/utXG+/vtV/7evX196VH0qU997AQuuniKXbTuvRRPNo4jFbwJLHtxGIcPYVzgCcD6rZwsImvTDMFGeSxTHLt1XgWfpLv4Oe8ecBltzGb9BE//4k8qZ7dtqOPPC+LXSbt9LIsPKj5mcOIZ1f4lCpjTKzMi2jLJkRQJz/kc5bv8sxjxXI+bgvPqrlHpuWJj6x93dCCHM3jyurqOKYEu+AWryXI8eFzLikDeV7T7xNNM31VsgulyFYQeRtjH5d44jIWtYtNnho/GocHvGHnDW3zyeOlxsNpVqVgcxX9tukt6EHle/MMTzEnYY/lmM6QS9MOv9TuZFgMF8iZq5d95DyHkwkyjl7AybeYQjmWizHOrNhayx7o91owMklzLSWk+h9zW7+FmeVOS3agP99hr36zA8xP9DTLnnzUvmo/y0qcMGtmd0W6lfYAxcy2tjGpu/ZNi0+6N+tbpHCEcaPjLf2O6YiVx3wddcebdBmO3EZ+x2PC7ROMGZr3Ffon266cYEfiuWyISN4vhUoQwWRwqJBx+zsYrGjwtPKbDcp9UrGf0zXANZjxW9ufhvDX7+ffFgw0VEUEjc9/ohAYXmbqqPRjMLh5HCOcNyYPq8xMq/QW1yMyotFLrBo5QnO3EGcp0EcnBKKAZKL9vu+tf1rGmybYFV0u72gpvw1chyHiykqDJ947Lzz9toWzg2KAsX4avDud9u+BHAdhUCnVbHDI9xgH7InL0G+hjXtsNGN4bUD3eAxroxvTSvVBPa7S5PhIE+A7HgNsMqwBju4xqJph7fXbMivgAazG0xVMzzvT/ns/J38yLFlxIl/wTkB/EJx7e548Rp4rajlyO2zRHa0GXA795fXDeOOjcrcbFC3yA8ckyQpF4DsZNudxvtqiOFUBzu74r/epn6zukfGKqVLWQZ4Yf3XZ+7iH3uJ6LyNC3KGz19x+1AxtVTEmItxxfOWYH7gRDe9OsqOi8ZOBhvr4d+b9imbcxwzzSVZUsDPeOeWYKa3w4ET7e3y4aiEIPI9NIteXeae0knsVHRmGSq7nMrv+3eviz6c6QCP+bcdse7dpUV5wxHejfurrijcB84r99Lsv5hG6+TkDm1c0kODurw3+TzzL/cd/SOztzPBxqsZYhQvzzZI3v8fzPC44F6/+/d//7/bP//iP9fv+9d3u968VgeL7128N9f1eAdf/eHU5Svj7L3oLSSzXmzZsdm+iaC4NfYCTBQsm2nCt+I5pkelW4V/lq2h4KpvpuPUtboXePBO9babBybv0SWacUrah4/g/6e/5t3t55XqDrltxsbIHzb4gm/EIuPEOP+H42uYBkS5ZYPB4O9krGZ9s11V24AavBCHdynCbJxuW5QySbfB/kKsV/aAT5fd5bsHl/VWtC7OuCHX1OM/J+EVcXc8/6edhdsnh8jBr72dxOjnJmHI85HcK6aGbGV+wG09e3r0Z/Uo9uETd54XQEx2MVsAt5c/8pRZmbE/zrIXSsFEsy/YV/1X8foIbdHh6f9IzeI4Nn4oOn/iek/dTveDrddW2S27/U4zuU7+ebKKKH5/yB/v6IAsynuCXSr+4vYywRLV8OOlSg8n4JumqS/Tz19Aoe7KS6JrcDjQlxQ7PpDmLyO6rouhFIH6tpRj4p1ymZjCZw61YtrO1XAOGes9c/i7vhNvCQbcFN15kM3gsDlALN2ScjQk3Zpi4XfEcN01qdSBi8mhEbTuD5XatfdflyjhUZuY3yuktQUOAW8KggzqX5X/pmbTl4dNcrT8yPHm9bEqQ4Iv02icieM44e8+mGw4xyRxpN/jSxYxEN3zHAtsNgX+9tv6U+G1aXd75J3CfaLL1U3qPgWu3Oo4WBtdJmLz0Vka7jOCSvrySJyKOGoTIQH2fcG+C2o56yai7xivQEJ6UHmOIjqZ28qIbAuebFwN6CzENVn8oy955KN28w9NmEKgV52CVW5VF2oCvre4PxvFZ+NJtHx03a7phtSsiHM86KD3054tu8VyDvtvfBidkjX6HlApjEYrUhBa923CatIyGAi7WEA+Ct9S/YvPprSDWTrxlB/iYrAbI2q+203Y6k35FTyi+bTYo45NBuugxlEZebmmTfqlhdtNOYKyjTm5UTs+LfYfekWQYRT3EibdF/+u+64iNnKfJyKnfGHZ+dncn0UB55gGlk6m97osfyO+u+j52+53gmD/vqBtPBg3jlI9UuF6MMtDkIM5CwyNAxw7aM8Ns+CQhQbDJ3CDTaQJexVLL5RiXPMGQ/LGOfAvSnr9vv087+tHAI5+uAXNfx0Dz4098C53QtV58M/5Rz7K5gMp0ios/z0cnM40zHSu9l/P9dDOpoiGXQYw+XwCXyc40fOfRwX/Oo4O//37988/fv/8SOTY9lX+/Wx7LC1e5lfCPf/y9/e3+u8VSwhzjvnvjDadLvQgxnlaIEnxXj06zalQv9hbHEP9e8HezRjfbIdOyoi8oY3K5oFmY8JDNIzjixu+dd07pBCe/Z77PcGfblscs5FW243Kq6nQvhwhrDXuuc58kSsLtY280HPqS9eT8/S4WryKc8IRKHjlbu84/rUXNhHyQJ8/hOzyOI9/UbLpk6+sYy82oYwwGMmA8ox7vw9NGCj87pRP/2jymx7zA33nFQ59Ys+MK+Ir9VsNw4uMs/7oapY4bbJx8nBV0eafy5025ZZcoT9zBnpMjdKudW+32S+zVy+qKVx2xnqrkNvOzOH90kEzLa/xIxRcz8ltvZVw3RF45AulZhgj/Qx92upRM514BvqfQC35yCHgHPZ7KLFh50Re2pD63WF582/ZK+dbsPVX6cvdMzbIQC3ReR+4f5m17d8npoBX/erSPOruqOz9n+ZPxGhqbDvMO018t8lDVToYn2ByJPrsd4nUKn+8ekRle1itsG+MiQdlYutbaiGzZzQnf3dWjR4T46/JI+Q44GbiCeQmEHDXBAIoTJs4fjU7J1HkVudULEauzWt+IUDHm1RzOTwIn1L/VHeEWxeXCLHhlHYSbdOCZMa7GK9epPco77lu9O+7lR79WlbFTCA86W4C4/ErNFVj4loGDQLpkOTHjVMproJM+0Oxk2LLCrfCv+uU0kPYYRfpu8eXBiCjw42enMvl7tVr+NKFZbb1vExhIpzhuwZiUuV9op5q0GS5dhOIYFJuuY+J0nqzl+mzBzKzyjFe9Yl/hAgM/Q5D7vRqbG34pL3jBPaBwHLptfVnBeGrfRsyH+AInWeKKdVdIKHfiz62ulE+O6SWleYjNZhObA/y+oHjZz0qubuMt8SSnJ2W46uuykSGbGCy3sUO590uu/yTCsfBfBlcscKt4F0Euh2Qq2q4XAfJ7buMnvHjiq9xGZUBn4zZjddKPJ6PIDSKUSxPREa9Ffqq3az9X/H2KaZd1UKbJCe6Z8rEnpku+zazSWz+RR088YHpieAykXLe3EYqWPMCfDNvE86038uGvsj9gPGeeejKGGY+KFmjrVPZEM36WaZ+N/e9ff7Zff83Fq+l99ddvu+fd/vb6bbL+nlzOj7++pyfWb7y/fy3vrPdfv9aRQvE4m3XOur6NzsEw1jGTY7q4/KfNmgsL7Hveila5rpy/4q+ctzLyT/LmZBM89YePhz2GCfNKjieaeeA0Bk96sYIl4v39aA9W4y73Qz1+a5rDJrsOfWH68zDWM2w8IXyyJQFLNXE9xamDfoQ8hlyt+Go/+VFv4Gf+R77c7xlPrjvTNec70eopMU5rn+TK/VZ7yDksn9vKYyf2f+T/qo2Zqnh/JzwD3VXGvdrznLQaC9lO15Y8X4ed1c1+eYNPWqwP+n2MWoad5FseQ3jtfCoTl7wh+dQXjIfjksblD23kT/BWsHyS11U7eJbHBJetxkuWYzs948IPQ1bpUcu7UUbb1ZA0ad88tIG8Jxl3onvW3Zz3xLcn3Wn4ch/e1O89euJ+9XtEW99WE+VGqBU2fZaj84T32rLCOWr3lkIOMWxbZGxDplv+PMmEQOZkO/1YuYZQa9oh985EwEUmbnug8VpgxFslut3uh/IaHwe3gQHsIQtZ5mk0BS12vrvj6B5VxODUuuBu0+Z1g+HjjU5OSukj7CKg/+DhZIZbuqWwEXMQ4q+pGNaZczBXUsR37C9ntG7n8yfc7+80sJDP6HowBshDi+mFHe0LnjbgE/W0y32flUrms7VH+xvO7+Io35NRWuPOdEW6jO6IqSTwo7yOK/K1gjGFfFYdBmzr2xG7TUg2vdraDPfuPDjWoJDndkFBvN6d4yJI8hh2q29V4d7Nd7KtbCGc/PZM53FT3K2HY4rAccHac58OFQNar1S4PI+wG7TKFzEATgZCEP5d5ZfWYwvwktHqsYWCBoUqNz/KnujL+nPJVVpU6rYLtYIDNI1A5zHBCiWZP4PBZc+HywG3V+yM/fQ0unRMcx34hBx9J0+jU9B+5r9qrHQFxBbwDLZ9jL3N2BE5s6ijfC+ySxZk51f4RBhEdCuQwHI3FqhTLS2+HrVSrnQCpzssfOlOWYDgVpHp5Zbco6OFi75dylSy5KSXfjIRsIkGywl6V3maPo2DKsl41/qZtgxz853qkxu86YT3vthVydDK8KtoFcY4xm2LPIm2cWsyPHh9LO0GI39WOqHqo72M6hnkJ9qFGIjpZjmuP7cVPRTiAlbeQGMasVH4KcWb2GrjPcv6/H7VwzKL3gNu3NiHCTRuypT65rj9jdP3e908OP+G0mxt1v3us+8hMvb+liDvcwFr5vv77+9fK9bMl3hkw9MAiwID3ldvjUmTYl4O2QQcv8tfF7xY40LGp1RNYoB790whfzbaN/5O37GTndO2089wyZwy9m3XmKlmY+z15bGBVAXgNjwSPYxfEi68CZzx5DqZJmtcYSd/xthauL103oFN0uhJ47Ctp/Z396HxRxNPw844nKxAQOs791kEPPQ35AH30V3Q78RjMnb8uHWkmevRqg6DXz0x2AOraqfS/ev7imnmecVueIUYgk+J7QLIZnhRyu+vg94SW1Vg4bf7Bkgcf3H+sdMaym3o3xXqd57YddfJpqjygMdA+Ju+1+P8ZbJSa28t1DFMnpl8h+0+msTCTbTidmB3d3gm9riY6XaWwj92G4pzRlmHN+6QAQ+yN+TPjf7PC8e7XmH4eX7UyW5ddlDhjed94usa8bnnkwQ9Wo/73WMs61Veb3C4dxqx/N1DLHE5PJvziZ4254Zn2OreLk5pLeRBuUAPjBVae2D4wTd8+yneV5sut00Y9iO6lV1l9empwEGLVzIXQy/IDHJ5YC23u56UEQWsjki8NTZWlyvQB0+gHIgqNsLJgAZxmeEFZYXj8iOIQfibUVIz/CDYTsZ8MKoqoU/lhxo3WsHWHvJlgZQ7zfDTNldMESykqAfJ9YqKl+liCnytcjfxqipuQpzJJrKvl00gXl3cFqsdblPkhrcM/pPxG5TCkHgT5eAhRuVPppm0fdtAqvJuNNa+X94cfT96x2lNHIiuGe8MZxYGFe4nAx+K85ROhkoe1AK4K6eW3mVhBwV2FXVX7WUj+CeTnCCA6Td2ZLPBGuH0dhdNCwUrikrqfKU+3erd8IMg/oiGwRHqgYF1MKhr3C9d0Ho3XjCR41TyGxNWLIzl8Zzx43fVs14YP26gRz7i3VhMqJ/G4ZPMynIv88ApVWMu/2YDhnHl/Heifyy758845pTpwHVZe03d8gOeqNPL8yJCvqkv432Sf/nZqbw9H7tHaEXbylA48XiGKRs9MnH0lGkH/cS/77TRlCcTuZ5KX7B+Yj7lPFcB8/IWestxs+/7l7YmoQG+vs5H/zM9Mmwn+vLzLIbcUGxGS20x/U76GFAXC0zLUKTYYbzQkvua62PPEhtfJ8/m1Mcn3ql+V3zNdJnPoDvgQT513vsWr6r39/eaIPevPk+kN1H1MvmUhaje/vrrn7///s0W80Zqu+qzysvks33yecGB22Rb6DRGn2DMiccgt13hsNlfvdvGi9t5O59kXq/Ga8VXM2W7b8MniZpKLlWpklu8+Ggec9e+AIz0FNC7Gqc5P9fHY+2T7gv4N9cVTNNNvm717Yv4XCcwGGNf1MzlnuyNCl6DYNZxS9DuaeuvsXrFUAWntjaYNzvD5w7W1sFmqLwG97YO7baW2ri3PFm2Ci/stv5PbIxK9/7UNql0byWf7HvSN4KHjmnM0Ucry3/i9/0Exud0Gv/L9h+R7x3HZGsc9DI+nzbNkCK/PMuZ3FaW/V6/LyxGutV8UfUzy4EqmW5PMozxO8nkT/yYZTrrqHyUlMeBnfRA+VRv5f1ewZnl3q53Lo3353HkAs8qnb+MEGOoR4AS9E4NvGkl+BLPkqF3nkkdQljEtoIigafEWwF8YQJrPdL0SFzs7PdoenvPS3ZNW0T0pSGMB8VSYgRxpA6rm0Yw5B3Pk4zewMBxYcWCoa5Fv1s7bA9ai3qqlIU02lv0Qlna6cf/jeEGD+w7BCLymBqYDIKZMJEWxQPF7zGwJN+34rM87DpwciaKyWN4uBDVyXxzhsb706CqhCnnFHq9N/oi/4t+v7gM+kSf4cyuxY8IgUYfeCHBXRogSUFwfB7Bx3k0Dnz0qXqcwQMNfNq0F1H/FT2muE60P9RzctoWksfPIhtOiImFWEmq6HCXyEgGo3UvPtVzxwRVEogVzVBypZffWlLxxVxkfSuMrwPf5CT14Ky731JTweG3zMmirnlGEp8zLuQ/pfkNUuGHb128W7du6m2SqFnHbFAWKE5wVMap7ZinhYrLO8I+p6cVRk4vDC4bjyMq54svJCA+DpOS3sK43BSUzk2sL/mDRIdMOvU2rjU2vh9lg9046A824yRkLxR0ZQAib/6eZbYtBA8ZE5DD1/gKZbiN06Qmw418VdBjfCLEFOTYlXbf8056ZcRkg7TiM7yv+uGkx8zITPH5lt69W/O4QyLF2NBbOvzlkx/QAfVlHCr6BFwbJukR5nkkaXrofM8jZuu4GQyx0f72t7+1GfOvESylbD/ogJjQL4A9jjm+ZZDpeWkcp3FZ1NGSzht/keEri1cCAxalHP6ryVG6eJMX+qJa7Dq1jzxVvorHTrQ7jTWRs5cdd1n99vsPC6Z/639YPq9/LmDNBbA/Vv9OT6y/JyM6wNbUU/Puwd7yeq9Qf4Yzjx1+Hw3sZt6oM+Wg4JaT6st0PtH49C4/x2bdRn/+HLvnpMiZRBeV7xwoujr+Zl5tbZ+gGf2b2NEVrv1AjxOObu8iRIMITI/5gskXxo5geKscnTGHoPNHowWM1jY+ZjjMszLz1wH2PCFsKs/zRBJlf57OpzQ4VWOy0gNV7Cv+lB+XtWuxFy+cUIEdKck8Nlrz/glji9vp/GrTi/skt94EkTywWfG72oSv+g3l3Ob1z3O/ZBmQ6dr7rpsr/qp5vFoQ1O+ITdpttie06ziBAwIj1tYewLyyFV5aobXTW0G/CGOgh30Ru/at3rPo8On5CM/oBe8VPYzv1L8n/dtpKrvKkW7L9oPUB3m0jxvnG5pP0qVtQjN44tWef9WCVPid9Eoek0Pz3/n3rPf2eRrDBXpnGbXhR+3mjb6F0XWp1zLVAR5p+2JhpzozDmOM8t0+Zi9tYl94X3hrHpHHJGeaKKQvrzwibsbSS4wycc/D4pYUxoEZUW5DuPCDgdyKQSAKA4cQXfkZkVu3AeoTQV09V8xefVceg5RTFhRX+r0NYhKsWVEJTK2JxxG12V2AZPxyOgngT8mPVManPQdtbomJDoq4ZEAdyNxQBac82/ub87Mxwyn3VVQ8kf6Vcrf6izzrPcq3XVlwuxkmPD8doZrp06p5pZTWkbux4/10o0/kkZ3OAYbb+djK31Bg8QbDi8ZpBfdSOMlwqcbzanZSGLuRBz5PT8o2c/71brQt7+zvd+LrbBBEOj0r3QxexSswOPNvljO2aHHV7eGSjLxobgZCsWMY+GhUtDynyliaiY9ybcqTDMTgCbu8YB/6qbvHTQ66DSW7DKIVf48NBW2pD/vEkdaqD04yqKLLv2Js8vMnI+AkQ34ixzOM1SSB2/wkF044PMmVT4bzCRb+nY8UZcMpl9uMHpIxp+dVe6d+ZtyW8frlt+2937JoNQOB//rrL7nFjozkeeRsLmLNv3mD3QwEXsm7Sv+c5ZqZfwpTrCcvuDLvlHrsgHdeqKpghFeWTQr0d47/eEoV/3zKm/uq4tPTe7H5LouvtWCfR+F//3798dI8Q2WmbMIg3/17YvHr/t2/4zuMDz6amMc3aGI68YDnJ3xCuczfHRupO+2yTj3JvGq8VjR9qn/9Tu+YL7KXWAXPqf0sj7LO4bqqsYx3PNbz4kVux2E44yz1nj00Klif8A16cquxhqNq5ydy+FO9n/DhZydZC09FTk8yQZ77UXqGFX1VHYmUzx1Wb0/qy3h80uvVWNnsmEN/nmIvZv30E11bwZPTk67LPFaVPemIzL9Why047frnNEar+iqaVLDxO7YR7hEXJXM+jwF29vw90aSiAevYp3GdaVLlO+kMbr+izWlsV/3M9KtwYzg5VZt8Vf9afv2K6Qku28k4lfC0vR9g9z3hLZ81L+24xnFpDh/FSROG9csRzJPyG5i2dQ1x8yM/q1FcO4BlweZxacQQSYIZBMsD8cazc7C8sX0XI+a6/rCdSHiM+C1c0l5m7nw730khV8KJDRJMOG1HqpNiUHy5PGIHVTGMmF7YKVgxh9owTxmDtdAtovBbhEsXBMfc6WqD4kLp+1cXum8GAWiAm2B2AzkyeS3cqoEg/aeeJjYAL+MDOe74MhyzyDkJo+xWufgAfS4jTRcch3vWoR7r6+g5YZ9dBnu+TCDjB4j8hjAVps1X7N3jqFm7N3i0GNx43ytiIA/6lVxYGUaJUXdbe9a/ct2S4YWjprbC//vft8b5qfA2eg/i+1nOdjYlP86o+y1pEFC1Ut6U55BoUUqylVbEN1wT3ncPPxFuteeV/xbl/mSwoS7mC9wqAwH6QmwwHSvauRPAEJNDPuPxVVc2ToPqWK/dmhVklvuEdZKf09XdjuMcjJsnZY4F34nCNC7e8JxJBmamK9rgnSGObdF0wj13vO9xe9BckKyhP3+395r9fQXaexsqRynWQGUIGj6FISF0yvUqfayc8BvW7dxBE+NHf6WNoyzzLpY/nE/zfrdqUtaNn0ar++vJkD3pruqzSk/y3WjZmA/deyjf/pMXvCojh/uhogXecX7PRx6r3dtfHPL+1f7688/ff//R/v3f/30tWCEWFnjrH//4R/u3f/u3dv/bf5Lx/PXVqgR6OPx71BcxIE0TyLPhv3ihwHESbxTo781QQ8wZhXncOz2iweiGLAdaZyM95+VnnP+UeLFj04O9l21lCQv+f4/8phl+wAF1LE0wRcY1wn4t5+V4YFisf7LrMMWDngU1Kn1cwbjplQLPU1n+rOrkT7NfDv2GT+4TfWh4dq0f+1pMj+roaJAvSpzT2D0dY856zSY+pE+g2C/mE7N7ev3bEnQzPLuiPhbPKzlBwPrjC7QyD4Bd7jyNgYw/cBn0fdFJceJbI3Mfsjx6SpWdwuNPZG16fyiHd6d2YKd3im4lbcV8k5fCsVHaiNtkGXhP49bKM72BkXm3OW1fxcKWivqFAfQ1PCfnpoUkzAnSZRMd8444r8l6+8kmlAJqd5LDBZfLfWv6oBirTymPIyTE1nR4ms9NO89r9vpXPW/hFfYMXf0DODnvA2z2/n1Hg2lIDO1Lw9UI0EPXGaZd5Par0AHSN9vlPqbP7SNEgcx1WE8zDblPLlwuN2SefF3QW8Db9UplP2b7iJ/nsXw6lo+GRttlSa6vkvuffjP+V6WJir4t+Rg2QW/lPJjL7e0778c2rsbjAidVhsrtOW8GHQNthi94z48vI1KByHKXsw4R5vIOFikyFcF3d8H1yTjOhFqEIcMuEAIDip+BacYenB2DVwbE7W7PidC8QsupCkKWFZLB12qGw9GYZ+z3th2+aw2utwl4P6bHcFQTmJzn1Eb+LfQ6w5rb+rFQo/wmrPvBaCvq/TTB4v7mdoR3YpkTX/rz3bVWM1h9/PzplpZQLwcp7H5UbaMnGTo39cuJH1Hu0tslRuFxsXhgCA9lYVXiSnCNO8bIqFIuv40nkgtPMuGT4WD8jN8f4KjKVs9Pefj7p1to+PeaWN31znWe8Fb0r8YFJr5V7ILqdxXDoJpwcHsn/sURzrx4dTK43Yjm/nRlL3K3ggeGCynCH3iyfvq9TS6G901lVCC3xLuKfHvi85PBMNMp5h4SXP8zzJ/kdoVrZYijjzJcyHeCq8LpyXPnSTd8sgNOOgnfH43wAid8zqOD8930uvrzzz/bf/zHf7T3r+81MVseO2/lccRM6pdu0PWAZ9WeG1rP8irjdKKNTLJOQWMzbfYFh1x3HqdYUAKup9sdT7rxU76fpKyjL6U9t8WX7qx37ztMrpZ1pfaf2RO3f8oi1q/1Nz2xLgovkeHIeJ7gzOPpiT5cJvPuZqe29qOJC75PCE6Lwbkcy9suD50XYH8Rj47iO1ON4T7pFn52HpMxrm5JR9SR8jzpccG3DjrM8p7LP3nRM865Tn5/GvvV9yd5W9XPdZz6vOo/PqZdwZxpk99lj1eO/VS1d5QR+E4gYG0/29uh3INc5++91WPZF9fRTsTvia+qI4u5fdep+1wxw50T2sob5QG+h/Iz5aNjVZvQT0z/3FYI/6GJ7fWfpCreHWTa4SCC8+U7wdmSnEhlFnwPY9af/2tz08zLp3Kn9vZ+P9vzT3B9greSrU84cN5PY+rJ5sQ7u+QJzy8sMO88+1O8q3TSu4y/1K8eWLi1Qs68DhIyjBw1QAAKA3c9vxonCKcBbcKCCIzbBNenzOJ5Xc7Pgwb3uHgrVFfdCEPnNOGbO35dg8IzvEgYJHZrl+1EXPo8KfOkKJbn1TKIE0Mt1EbDQgh31Jro9K8FtwVm120yWZi+/DiVLmgTxBt9K0F4NgCiBwjXc1p9ruiaFV/+NH64UTYZTJWSSkbSzsTan132QYKAu7rRGgK74U9bZxfqACO3SWhXfG0wWbPxuEK/X6oUYmwr26l/+Uo0eNzGYJsuks8KxWhEeFT0RHtzvMtO5yWOWZ5J4FDFslbbNQ7V6E4H8HFeid/6hr3i5nhW0l9mAKCfa5dXp7MrxDctckBRnoxapkX1jo2VvBhZ0ZDLdpVX8gMxab4bbmbtjeVXW15kt3ky3omHgP+ugARPpWehEySv18VwV4FOmU9XHIs1DG/rU5FzkuFNt/qNRoYt1VfJiNyHQ3dGf+mOn8XCMHzwBXoB8vIied7XbYQrVxGkltvLfXaShdy6yQeiKeLwYKee8Ybr+0w5VkNu+2mhQfjaFyVAB/aOyPB+Sk8G8VOd/vyt+WAo717MT4aQxfR7gLsa73WMEuj57H3o9XQdV2YjWBDnbrfT/fr1Z/v+/Xf/+jYZOwODz3wzz4rb8/XHOko4PbCqRess71kDZz33JJNyGY6VWBrQA3Kqr+98vC4ffcjjMMcYg5fSfA4NXPHHqX+f+tX0cbqFs6LPTHkTEZ/3itfVbLGN+3bhNGXRO+7Oou77nh5Yski5bKnxbTQETzwFuQ6wJtwzLTIdqvEEGEs7k/h56VotDs8KyBfgN3+dFlbzmDf9pNmgJdZ7+WLcixsIDY9LvbJvt1dYPrK0zjzP/Wv9ecdYfyd6nYK/2zfglduqdJzRw2GAxzUWine6xVv8qr496TnOU5VDbJkqf+b/nJy/cx4bwfZcPA6/N/kqbcGTQTeldKrV7wiH9YPe1mn6vWuIl5UdOqurI5IfE8uiAXy9blBTWOaj7w/jkPEv5U2Tm5XdlgicSWwB7ldPzuaxDoEv0slLtbYf3HPvSS6c5Gdt634+NrnJGb22eRS3b3PKi5q32ePNfoOEA79bOy9ErTnqbTFakTz/sHzLxlQ8IH9kuSHGtcxyMsr23c7MfC6yJsGTvHDxjNuNdPX52OkG0kjjPO73xRbYgT+dZ0DeV/LQm8X843P4ilB3+mSYouxMOhH81dxuXWKi7bx8shUj+B9s2qSHUd/S7GPIpS59edJCy422nW+TmohWJGyHTy6kE3Yh/omw1eBG3WshqMsA7d0RUvHUBjHOUGIuY1bjxJ0UA3fKSWBWv5+UV+6oTzcjZMYFg4uiIBrqygEUtwVS7s/C6pRcUZ/PQTOePxnA2VBDOgWDzHVw+58MszyJ4Dqxl/tK9TzRyeg64GEY2z7hxinjGQK1Fvyd23+bIa882SNNG429rBhxfHB7fqAtXMzlsw7warQlmHkRby00JwVw4qGVrp541q/rlnxnA47fD1V6nww+fpf7sVKI1bjNYyAr1ac2YTxh4SnLDTGq2ch1HDmftdeex1/17DSeWzJyoCCQqjHLtMvT+iflZLTOiw99z3eqw2DkfGYndNNZM/7NtS7XaE0c129ZKL8kH+umCvbM762d+xk8US1sZ93yE1m9G1DRkD3pKW63qu+JRyq4cl1skJ1SpROzPMjv8fzpRrBcfwWflS/ygmYIAj4Xq+DNc5HtsGT1/av9x++8f/vHv7X/9J/+U/uD4kQ9GWBVqgzSSrfl/lxx88a5razvsrFZ0Qu/8SwcE7lvsjcONlhrG7352RN/Vzy72YbN5Q/gRF1vXWgDnBU9Vl2KwxcF/59TJY/1BdpFuCpando40QPPT3SAnACdc4wpo4tO7G0BffhV5RVMT/zI/b3a1zABoT2zK867+bZg2PYjb1XrHDT5yRbJ+riSC/h+wvVIg7nQO5xykgd568WSqm6egDIs2Yb4SfpkO57gYHieZMJMeQLKcutJd9g7/X06lfKU2D57wgV9wTiFPu7kXb/R2BcAuHxrkXeyrVvDuuuqDBN+Vx57lefqk50QcT3R5fybn5368FNvPdkIAleUSzmGWVUX+kwNqxquVcetCx+fYcpy4ycp2xrSP5FPNl170Ff+WdlAsc38O8ds/VQu892TDZbbM32CthJenCfX04v+euI5fM4NL/bAyn11wiGfBon11/G6suxtqb6R5M1X1zOK5gFwqzGx2nBmuO9dkAMN2yFsriqWSBq0mNS90fUeRoVOSnuLu9WXKZNmbqw4p7rKvRUGGD+hs2YcpTvsfOAms4FYX+9nA3kuJceBId8lQgbIOGxny5MvSChECpdVXHaabAwQ817RYOUYyisg+CUCpA8/mgShId89eCnaXQbdkO/Nxqp601jlw+mPxRN6byvoL1ckMQmtes8BY/MRKv7V6W+/2Qa/g4KRqfEy/gUNOQLy1h0Jo8clN76xUQY4R4Ni2Y058Zvq5onhOxXdyks/yk4+kyHyko+IgEu+vbH5bhLzhplk8PjB++VF6OMqC/MMC4xohwG7EsM+Xy/c/KcxsGb/UdwmGfNzF1ePtQ6MAPBF22JpsUF5aX426H3nEwtn2PGNHpZ00ea2Kp/xfFIgciPXMFq/OIbBKOTA3Zr7JelYIIMMvNPXtdLv1mzYyPvvGf/8Gqrrh8EAPFlG8vj1cYzbKesFBo8PUBs6vCCKSaNsmtK1v815zpSO7uCvvgDumay/370ejDrBT5aWX9qWxUJUeFgBz/Q2vJQK2BVVAUhRDJvcs3vpK/18461O0hqUrrcz63sZHaIRyPhC8q2+wSUJF+GW6H0yFE/GJ949GT4Mc3W74WbgHGw/XCBRtRXruJYcmAs/0p71vv5lGBF3Jcm3Ay4nPE4LuTI2MEEW1oEH53V96e3IXeKq9L5CO07deWs8pHlscHpeIcbi12SLNYF/LzkwPRbe3+/211//XH9/+/vflyfW6RIPf7bTL068YjlOWz26yFqVzcYkPIlvaguf+fiLLAJ9N7kcYWlB2TVPC1gV3HnC97SQxG1W8JfHWMluy+2jnNFO9QXyvd9xwgBbdFY9+xReXPOY6LJTls46T07yeDrpzEY1MOYV/WaKmyTJw1CF6WX2m+tK9r7KyeADDsSXGXbAIEczvfytNwXyRMjkItkU3Jv2Hf1YwNVa2+hWyccsOwXuvECLeuNGWzU5kokOBD9rX1wMpf/vt+nbKuYu63XzaBn8jj630nt6ssc+5d3zpImd6iWEGoFns9uysMN3/IJ91eu2nRZY6MINclcr2PLR9sJGrHnQz/zKwyLLmnlyReupye11I/IR67h+7/K11sO1Ysy8FWygBv67N3vVY4/Gup50XwWjecIdisCeBviLhnO6OIR+7z74tfNl3/ujgusbnvbgo8KeMNt1jObgYITdahnIXLsLI5qn/NyMkA2a3ZlBxv1+JBJ5WIbsC8GIV4Xn+2mhk06LtHBPfzkWGvO6TH0nWnKc2aYEPM87uN2st3ns8LOgN6k+6EQux3yHk3FIcuz0e+OFS+fGmBvgRFK2WXij8ETXaqFeYJPj3Tk26oqtroy7cFIFvvpgvoZ8HtHR4KXzftSfIpaqcLLby1rD0Nhuz9Lg60sQ0VGsk8I6Cr3CnQ/vXho0fv2ef28/1uJGgyPDRk9W6l3rRFBdispbtn96VhmknE4xR/6VOk6wvIlhQVDu3EznciX2IMjRv3asapwnQ9mTA3VH3OKCCgz0YJgyrsPhryYOnIYKUqnPXWPXb9Mvuzsqw8lVVni8mxuHqzoMNILpqQ+jkE64tr1veFLHvHsydriN6vvPlLq/syN13fvjq8tZf+EDISwW9jDiefFTyvnitgX/RoD+3gJ+1r4AEXcTWvNdehLmg55JvnoikvvIb8lLE+jh/cp02gyCI23dA9QCg85FVb2mPcRAW0da4rX1vayzeT70x73zwUwnLxZro8VxcLfIP5v8oPJiaKKhSOeKP5neWR6gD2UB8OfHnje+Dju5oCWOSjVZcJIw/82NG9ETULS2Y6Zv5mKAOsGYLcdywvKy4ZDocKLnTwLzVuP4f0c/BHjz+4POORl5/PmTCReXeTLgTzHBnmQe775nmpvxhHHSnPbryJzePDgnOl/9Mq+cW+GYC1jTO2sudM1YWf/4Nzl2BhnxpuNqfByK28mTdcbh5MVcpdz32Y6I+vS86FTRNdPzjUWMa48TVcH7SRdxuQxbZQ994nPR5VLP9aULWJff6rjJBc075S4Wr2bA4Ov1PP4yDJn/+ejNiQanZ5lXN/yYBmOE+Jf/CsyItcftshzP/FPFLuTPLNNPeSp65COTVV0Zrmy3chtPtA34Pugk+SIL3WOg7XOdJ374CSwZJn5eleFnnP6l97qZKM/6kW6oJ9OHYzXye8E5e1FkXvZ5WDWmQTfIG9jRwd6797IM41qHlo6zsic6VYn7+0nWVf1fyU7p272OE80feWGDM+Fmdu6e+NifFvgRPTL/VXCz9+inuYjAqboOG/MN9u+ZJ7jtDFMlb6M8Rbn3BlfG7Wks5XH/lP9Eg6f0yb46PfvfTZWc/iRbAp990FtcBrIDn/yuGlOh7gffwQVzGxsONoeguuwIoXhMwStAdirWcbyODlSAxqWTGlldWw4vOLfXSHjfZORrsJ2FqAJ5yUvLX8UKeSLisFhQsor7/f6VBKzuMOEGNl2Q8Dpz7AkQxmOA9NYDjNxx7HkSBkwSNTvzgGE0DtB1YC7rbFUA2kuL7n1ITB39J34Gcfe1z2M1tFqptTdfCcWtYFqmRzfdMNHFxG6M8F3iTGX4ZRV19UAw7HemFnopHXB7BMWu0gzWnzPd7mKh8MjV23JrGff/3s/ctglOmvANAcQ7SpvHYDJaajN8FGXRUj0WxtiPo/ntJ0r36yvAxoL8yeBh4cC7IxeBxuVaUn7YzRo9exgIUsbP3b3WXv22mBgwQLDAKfKi+cISxa+TdyQXNA/fNjRQ5+3x94CrDQ0WiMCR+qsyDrIQdd5OHl9p/BpvW/16ft3oH8t4X1wNu1OThWVn7U39gR3RiAtg8f7lW38g37p67C1qfVQuJ2Pc3q9hsRsxocyDMSboaB/eNW86XoLPpP40Yr80UDbGFzhBeOWS8d/2MdHU45YZnPuggiHwN8as5r26vxddtRjeeRD1WkwnHR+3Lzpm3ZWPGVQ6LBsIFazV76MxZ3pV8RqiFXFLpxmikKnXmW+QqvhpGa7K4Iy4oD8+G4D5fTUR3Ax7fH9dYeGbvbQRwH1+XvR+GT73b7qQMTQ9zuYthd/vv2TcTu+u4ljNKZA2Pp+ODP3EAK54ujXSv01u9sQf6MN/KJ91CT/jowiAm/NURvxpMvE0Cfh0hCrKPocdxwDl2Kd7hHgev2URbdqRQ5oQm135QZ5VMZgWbK3ut13O1XIL+gI6g+0aWBhP8nzKI/PRYnq3Zovt1aKRQZfQHlqP3wK7H5da+a6ogxnGgJ/Zj/ux4Er2gV6V3BM95/WKXNMxOHwDa2nB5Fm2ywe+3WxhIvWuzaWVy/qH36MejIe3enZdCd6K3+efeMj47c5ZzjMtTmMn53GaAjb63hr18b2VZ1h/IpeyDHN9Vl9adMvDdrW9Xf6Oel7N5xarl9S7oyc7dZUZbTtOi1sl4VHcNtrtJ1AEZq4j6pWTTo5jwucVQqPcp4jV6LeOI1xLTLGek+eVV2tGvvH/4glngWDjM26hGqIltPMmd2AbjaKfTW4pT6JfjW6EYRdDWMprP7RafjST7bfJSOmD5w0T8Qz3eeZJ1lSe1Pwp7dtbxcNt/DEyH4Dv4K20y+0y/8N7zmf9x7Aeytb17p5u8gnPyT10ylM7T7L8SbZxPdy+ea6hPdShVQ9VjFjgyv2V+fsLQYfb0J1RGSHecI8LPeJRccnRrGFa2BFuUJBwUT2vtmVh8UQIUy7BaG5qHLxNQJorrQk4NYjGboyKC91bSBkmKhFGhuFJGeFYVTsoorreZwOGaYOO7pgpN3eWm0e/LjNp6rSEqw1IOX5jDNp2phUi9VrY/WAilAVVxofz9I7n+aw72t7rXfD02M8YwN0Eo7cbJ5jROKiEARvBVeC//LsKeu8C6RWeCSt7PLKqzIme67tbbsrv+3GNmRDA8AUjt7sCq9oI42PxmyoWtWQvie6+yk+jbt3Y9sHLJLuAo501LrXfgA9OOa/LG7ob0NvEzGtvPIZOiqxqO+ObhSME7Xns1glxrrB4k49HPNXFffhkeObz5dkQdvjTgijyHupFXX7Gflh+rvcmz0eGKePCCYu2cbxhB++yBeFnw6VeJOD6TikYVsiPjZZLaJWN5mzsnrq+0g057s1nvjnplVqfrHF3n/k4fAd8TIv/jfQTYywafg+bUD8Yq9kYOrWNnTm0N8tJEPc/l3dVTx7XM//r3W1hb/yWk99//Vp5ITPlL+ob1xn14scp2GzQ4aWBF/Hd+ru1wEs5nfofvys6ZvnBOGZYKnmUPc+y/NzH/88Xs3gBC8cfs3E+J1HiNaxwzIWrFIiZ6z7Zb5U+MFgo74KlOBqX64rpbN9Wz3OfvNpO11M6BYyv0kkfmZ1fxPzJ5biNn/J31TbGLePfflTG30EvnOjM7fhCm4cGiXmILn2vg2nMbYfxkmDM9ix7zD2lJ/kX4cr9WXto5jGdabbbUDV9Mh1mqmLeVGNtYp5Dc7z1sqwWNvB8frks+9/vv2H/PZPtaItU+jTDfE7nOd0nGdtapP1pnvY0XlgfnWDlBW+uDwteqLnkux/IDF+wivOo3N6LPN25fGXv5veon7176kWqybt6RPE+e/H/KNklBfHCiacxrE+dNlTmqQ9nshMvVLbcSDiBm+wKbudZ19Qy/GSnVrbJT/A7wePf9zbYC7Squ6r3y2L73HqNH3mKeOZqEYUIswZG9x8FcXoDYzwr2tMutn3Xz0t6IuzAiEFvANtxQWUZzYeJl5xtxsLHpQNliGXazDvm9k5hWLD3g7O+WFRaTzEYsDBGC05Yib71NjLEOxjufmKKNg5ob08Eu4upWVdvWNUUY2+dWe80IaVV5VVmwSEnmFdf3MyozIgxdhXo0Jui2K6NOSHc5HkO1OZnl9f/uyukyNh5wRF82VtQzohn1HwRcdVjOyRkhF3up7YUQfaI2ZS345u/Y6cFR+ksj2Wldjv63+u/7BjmbsgEY/V6GT+3QW7XLcJhVDoojPf4VoP8yjZZmVAPYhbZuJ/xnNYNT9Kvr3EOaJ0NjYWXeuB4Ht0p7eArUgiscBN8LoSBfbfvQ4adjCXKGyYnt/MaDM5B8iTHAvB0hXKbhTv0/arzrbj2UF7kje92yWMe7+8WJ2ser8xq+eFR5eyxtPp1NNpaT1c6p0/zlsNwowVGbBIIP1/lYrDJS3h4zJgHq29Z1wypNxy3rA33k0HxNHESvnotb6qXLSZifGn7936jzsK3t8XrOGvv+6uO36IByGlifNcZJzfrSmE/TViDtwzkT9tpFAwiGL7Eu5WhUk04Uuta1hh3wwm8KkV90SfbBAAMcuATDYIeBI5mdkCvNvGku789EPhv2Te3d76WVvxaNHij36Y8G5r//rUWvdYRuxVjRAxk8Ie1d/nCF3BjmJjnwR+7XnE7S7LvuHFf8IIOG3nX10v5VnRtjoNV0RHHearx8mncnSYhsL9O5TM+3CbDZ2NRbYdG+pX1Q6DFlLT3b5yKwO8Wu65o9wTjScYgZgjj4u/tbEGJP/DKfTzPOl5qv2AUY6Jx9ahLub61wXN7SI1M34xf6BfKc5ogrfABGiYkJ7EnO8xbPAzt5IkLt8+xV3yjRHnnDQi71fukEwb9vkl/N9yu7UCb/eOb7sPl+dg9m5d9kzypuG18hwyAPod6qfRyPpa1H02udRnTHnY0592bip5ILKeQMGGsxr6na+MhzrdiDg6/ZW6HM/62ECWLblf7vm7lg69AZ9iEnKC3pa9RJ+QHbFYZZ189L3joCQ70Idc15Yh6Ol0qi6U9Zn+e4Ee7b2i7MrfM86WL3o9QV5aplSzM9PO5FzY1KI5W13kxy4T0JzQQ02vm/9b4XhxLbL2ndg3v0K/1PAO26g1PdaJEkLWAn04UxEUj8TAGCe679rSytQKz61gH6RjQGFyZf+NcxU+RVXyb9fy494usKr2R5TDbZoqB8O79DvA8BdNH+Vq+1jq3sstPMHJ60uHZxsVn3PgYm20He2/9XXkcNbdVeze+Pd2G+eUTvGHHA9fvTZhhYuMD0iZEARmDOyJKvzmuwEyLMd/uDpgJE5iWx8Bbdufk/WsZlTY9T+DXkwI5h9gVJniWLBfXEcsyjuFZfv9bMrx+0+htg4cHFMX0SvTlFVnAwnA7DXr8xA1GN4SytLMZnwUDwIA5TVrAQNuzB2NlN3p3pX9KsZ7T+7PgOBlw1fNTYkH6E3gz7J+MD6bRk9HyZACG9lN92Tgv8U30qviakykONVjNEB87nTIdrH8KfMQQbiuo8spLkxO44Fu9R3piQSm5ao9a+JrBSLiuWCt3NOB8oVNhGr77dOpfxmt972KoLY+eN46ZQqDzuLglZnrou7uxm/RP+DaPv6e8OC7O2Ss+OPFdT+M68+tTWYf3WvJS5NCZrllf1HLG5Zxc3rEfg8OiSzVGl6S6egz/SImDXld1LLj6k6Gy0yB/z3KhwjG3/SRvMi888UaJT4LzSS5WOiRPWnK+J57Nz07eO/GiELG8odP4WL30/7MOfyPwuy6EsH4xOBPMWYY+vavxx3uSPcUi1PzjRRteyJr4s92EOnJbzFeoA0ejyt3fAjeHe5cPJxmVZQNoyjZPqKPLouOlYxnhBWSDMk7cZbFxLj7HCfBamDzw+5PBXj0HDzMv7PJu9/DT0o/tnWjO+oH1KGDh3fundOLHk+32UW5lWdNb4MNTm1wGwYIDHEXeJznJbVbyperZSh4Z/X+oX1nWfPI4DvXT70q2ZbxO9MttPfV/1Xaum/sge4U8lX+S25m3nuDPZSCLtw1E2FUYg7bgX9O84qWLNk/xDDBme/MM57sxd32yBXMezpfHXKX3T5sjbGewR5u9Q90tWsYWSL93v1mu1bxRwZ5xY5mob46LDf9K2mXs2HSUvNvjPHs58lhLcH/C8TSWK1l+oiHXVfX5k7x7st1Yjn2SGfmZO07s4zLz44kOFU0qj7UKFpabK9yMZofNXdkW4OcK3i8XWG1NrsxDA4rplpXy+32vIyCDCmM3YzWarP5Oh7Nd4DiQ/ImdJKuhNxMomVGMEddvmQA1FWS93YXiAmH3HbIhSFubgEV2iPQMvMLwyoIZOzMGte6kdglcjdtl5s5gx3ul1azT77LQ5rNQ1c01CJkXCGQIii8E+lVgaWvQygQOg9ij/wt4siiFFXjrn2zQdG7LkzEkVtj7zrSc97IV1jjQOvEL71y48GkOB/IlD5ScKgFSGW3cTv5+KmMeFslry9oezRdC23kgZ+XEMAg/dqtvwXVY5GKDmo/oSfyWvoLYioHpMSTgpZfhknyI9fRsQEmf9HW53MyCOFxZaWWj0rmgibBhwbZ4/WpQt7Y40lqQN7l/Ra74YhDTyWJkIO8d+22OSqHtW/sUMazQfwa9yLjhi1jcF0dD7pLBKovRv7+/dEwmPOBBIn1423gfg2VWa+Zphz5v6nkAA2zJm64OqGPjqyN/rzmIwPNKeZjOS26932ZghtsNC2VeGQdMM2x84A6bo0Hb8+2ZLp8WXHccR0JPhin2p3jYSjDofBDVePRAK05v8hhbPT1oAba73+pJIW98XIyzJ4O4Ks+GxG7c5MnlOB4TYhj4GO+S+ZBPwct2p1s+PpkN0oouUT7bt5I+RqMoWSQguy5CxTKjuWf0b1S+v9vQG1cFbFkUQNlZzzU9FFrk6csUI24sQhv7AmvGM6dskFcGrY2XO3qCGf5DddMtwnhZb0s3XxYLSv4kuPnXF2Trq7H3Zd5MqXiD+amCP6dsEOOz8sCHHuGYoG50+wLduCAzu+F0rwUs6btbdejcRJy67B6xH2xifIK7y/3GHSO4901Pg36DAsovPBPsP5nI7CFUWBLtZew5G8L0zrkR4J8nXSfd9ZjIluTN2NKGNJs0LkiYHU/vUQ768NWeJ1KV7faEDz8Ned6w9yNNSp3e6zHO70/9vrWb6j3R8KnNavztMIiMczBTP9CYDva52rNLX7bedi8KPn7p4UhOsi7Twb7jhvnRQvxJxGGyW3+vFyop25B5Tmv3XbdvE2y9pZxjQrJMy57t+9iT8clH6KBfM4243HEcH+yn/Dvr98wLnWyypvQcRM9MlVsIsPgi9ltalMWmH1UQy+BTT9QMmiMVtPB5ynPKvHldeWygrpfB0cjPzOkjp5Gyr+lJVjzJkFIGqU3R1YOra7zvZuFDUJevQzC/MSW2Pk1w5E0UhinbuxnOHKsr69+qvROffpLF4NO10dLlOU6ardlWV6wLJrBxqO9QvrfdJp7PVxD3Wxt8t8TQl5uHmzGTjpadhFc1gE8pGDqkmDOBFizvO0y+uEylWKIKq41mxhNG3EmJwMNDCBtvVpqLB1fLhuGyzmRhj49ToN57N/Bvwm8YbsQwq7ERApEbjAVuYXA89sROp8w4MEiypwPnwURJaBnr2ZVG3faT0mf4snLkgZ4N6KcByEoCzyYfvCj4t8NMhgQWXUhxMA7Z+M94rs/efKDiXWtH+HM/8xGHU5/k1ncBFmleBUGcy68Igg0DNIzDqo2DIrcxpP+aKj7zIEh892QkMawvXaxjWo1w6YDUc2Oyop6l0wZ5vQiHFZHddzyq/si4umJrTbwJhtHVjrhakEqN8aKTsiIsR2jLNgZw46HR1/vP8E18GOkphhgWwvhIHH+iXZ44Z2+PnD/LXpaDOy+1coEq18PPl66i63U5776LGfvqHu+j91iFT048sQc+QR6mSV0eXyejoDJcT3LjNA5OxsguC3dZWdXjug7jtAf+z4nrqjw48Jx1a1WH1HPZ5gfz1glW5MMi1DwKKItYMrG5YIhfUc/KxOmysvw3j9iwvD/RFvqZ+2m3P/bEdH4Kon6yVXId+TnecbBzs59ITwH33Hfg9epocEUHhiPzXMan0mmcF7cjLnjXMrcvPlpe0FxXjCXwr7eJkBJ3e6bhU9q8ew70rmgyxj6h4u+ZR8D3J5pW7T7hk2X4k+78VF/un0xPbivzzBMvj7bDmfNVMvI0Fpi2J/nCdZ02Qrlt/LFXI4/1p3ZOeiDn4b9PuqjCr7J3cx9IPZ9pGNo50MU/TxPms11e2oAyhP3m89FsTrq32QIejE/VDtN16z+tDid3WD9lGmW4K7xPY6zSGU8ei9VCWuYLxGpEQsic5VfSZQMjXEqjefJlSav+E47z7+HWeU5PY/JTnlxPxhdjj0+Z/Cvj7qR/uP6qrqf+XHyy5anL8PsqVTI641DZIBV/VrzfEn+f2qtuia5kfR5XWdfz8X75bOHiAaM/bJBEf+4dsT1bgB/pi9C3zGua1sUjwn5b0h0LzM8AvL695GHLyRod8C6QaSufgWWC6fSzraOBXc/UEnEQrB0wngeJn6N9YmLceiLw4NjT1XC29r4FXovxBXRwLHCg3jSJvO5Vz7rNatb+HrZCbfT6nb4bJrFr9csFuWDgO0S3uAFyYOh2RwYTXKMxzQuONrFdMFhHOqMt6zbG5siD+W61QeMeD77gI39gUHhaIfoAhMd+e0IQYrgpDM9Bb0OlVuZVnesTtuV1HoitiWJjoxKKLit28OH6TRlWXZfHRrh7HBtvWgAU/JTuw2FdfT8wXnQRajgvTiU/b2MY5I9k9DZAEautBVgt00C5k5F9WVY7HNHXNaZtRZIYPZZt3Pf/D2v/oiRJiEMLguCefcds//9f12Y6w9kC6UhHQnhkjy1lWRHhzkMIvQAh5i/saPu4B+ULz6shYTCOAX9xbLHnHUGtC+O52JB4daHLf3cIdjIiVj3zVjPlC9CZ2AV9yaJBBlsQrAO0CY9QgPOjNymJxwa8L+GBeEc/MwpqCpyDPtLOzBBcYJxlrKJ8gsLPXlnyCQboQWaDr7YYJ4d0UvDejuInH/0RAtk8BU4GYt5YWMc5P0/gXZQrDZt+NkgMny8JlxVw7CMu/7SWYN/l0WlRJ8DBMBeGxG584F29IOTPxhrirBs9ZkdvkPV4brjSOiTGzLcdwDP8DvOur3Ies286vHXPO5Po39CxyUcBJb6Zyo3nI5csG91cIlXXMXw1vD6Q4SOFANgT4o80tYHeXOEjbkxy2G+RN6oojEc/Vke0XyATfku4oF9NX89+PST3L9H0iyT/ybw8jTePmaEBeb8Y83lsMq2e+NLaawi94P37YMxVoV6qGzLPcz/dIw32j9sNnnzDaeSe40h6h/2DfDFG7HWzF5nkQF7I9hzzKuLOjxgK/CpHWJZJwYMeHJ6HcHAqC/mT3xsVKh2zJ3WQ35DXye46JZN3zsgufxt06j5RuyzPvqHL/dzRofK5NWsD+jnYxQWuOPEGCNNuhjXj5422/5JOMuZN9lT6IsOU4XUvoexB6zGz1nOZCYU8rte4nmbll+jSy1D66FvZ2f5H3CTaPZz/1sRZRyZ78qP8jzoJfCBfB8XcMz73EyuTj9eNtHpbnN1a2MCXQ72/nF6kLqUl3uAsaDDDxx7/b56pmbYwLvl7nMvVdkGev0KlrEUqjW11jRHmkng/aFEKcQKb2qYeD9ptI9tjpeR204yl9fG8RV+ZDrKX+F9SxpnjYbflKntw54PCBmw1boEb0In0WJ8J4bRmdIIMmH9Bnrzbc2/wVbRXyQXhB8Dgn6cU9DbV6/Z5s9AnJ1nMMK/24VFpK1PD7OM2MB8ZtmYBe/o03+NbcCuP8B+sciO4L62/rJQXKnJQbyPMFyR55r6QEgRibyWRDxKe8qfwPIGEQjtvSsAmPnm3P8WFwFr0MmbVzXK+m8HuxK059a3HiR6M4gcT4HaLizthaBpqnF/+HAdhsqYGmF17jHOjI+KH+8n9s/4qodgtho0E+R8Fw9uuOZc7TVzzeJwYmuH+Zviexj0LAM4r4xbr+EtiZmXPs66G3fL6SS7JDp+86/TMjXPmI/kMgV2VxkSpkIDtsvwgixj15PhNGL4JxkqYCrzxeN6KVUIedNXRk9WO1RlX6u17c5gkLlZtsC4jaMSjwq8GBk2EFbGujHqt4DRjYx54lS/czwRCuO4Yz5pIUWkP48ZelrWyBh2sfE83pSgeoH270ZEnESca74c+hYlOep4V2k7rf1O6J36v8lRBK0u+bpleYtvVGGKiozlDvdnjKvPOqY8nWnmjo9zG3pcznVd959+7EaIyyfL7RCYbKN+M97dxPuGjClzMbfpveD3sdUrmCCd7UOH5TbIFdY3mu9dQp1KevD8TPG+0zbCd6PG9jMvJjDcYh9hxxzuOifVGUwb/nD5+pC7YPeuIaDvzUKabDHfOe5RbbaeBWKdOYAvv58+aLP9nTQowb57vPkVw2CBHHujXeMw8D0Men92OeY9jF59LjJwKFydeCnZac5xlmRfgQ5lEpzm96fpv6RudYyMh2wr4jZhD3+rKemTSOTwBTt5/J/6sWnizESv7aKbsqZDzn8pVNF49z+Xe+php4W2cGU7G6y6/Mh52vOTvGa43uHmjw3DKthjmIy3Clj1RkfLcY/fo3hcd5ekus+XTNzBO/ch4zfjJtMLf32RehcMKhvw9wl/UneahBsuDkwbN+FGmETIOTe0fsQi8LcTWqvpdyTZefMz6q7JpjpvUBb543iBJ7PMKLzlVfJv5gT8zjMEb70WG1mP93fsY3yt9yp9vuJJ3dNqrvfMw293QJxUPZBhO+p1DUVWwodwKz3DRekbRvxN+qvQz7EadZos3QDwXlpgJdCbx0sGBgFAdf+H4DY7I0PVMkXj6UvY9b4DZIJ7d/2bCTtV8teqjiaIMiC5MXUp0I5/N0VXgFcvncv8UTMS1vgVnFytvrZ0ZXI+twq7aOgi8qVDWgIGrCLn+af0TTXIkSQjO+3or7sXowk6G78xFJhsG55irkWRqXcEoenhpHLDoOAtfgujPjFIbKr6DLO0BgpNLZjyTz+PM7VQCnr+fjOq9PTWm4FFStBMYByvDLaKL212M372+DgVwEEiLwfU5jj+57kC+y+hntdN8fNYY9f3438qn+R8aXjEMFC7gqaFft+IetUHo+YSvVNrycuWdxqUpx7lA+/EJpi++YhLwo+UfLd/keIjhaejbuKDXw2IxGWFyb6b0GX3nyTAKXUlRUWyxJbW6Rl+icXB8D/ouHo/YiQAbec7YD8ZX753G+Ep4x/hpuzi2IwOofOiT7BV/kBXsBYNDdyaVGCtPIz4eCFrFb+DLgphekDdtS0wXiMmXPQqrvGgrK1Kmo8rw+6a4q3K5rCUc0c76pjVaXG0mz8+G/7uRdHq2Kefh+uJkwOa6uPxfYIJ8lr6g/rwJcVj41oWsJ+nhFTNO9SLDE/qW5Go1wZG594ee+ZEx+ZuG4/K3OeKA4YcewXFA/oM30ZXrmrrI+ieLWvM2wgnXN285yE3h73ohrpzYbWN1BZtYxulq8PRkuVbV7XjeNzEiTPJexs9nOitQ+tiPxlY01TOgnLf3rxOSN35YQ/3TrC9CGzhGvnKqTfcxvEvwdp1k9DhhnvpENjqgB/hosUtuPprIy9jqU+1asne5ydd9lhR+HudaBuXF2gonGTfZfuD8TSH+FAGe89hxi3nyxEeQcAIht4fvN+y1RjwF+7a1EOPqmwfKqi/HyOs+oeJJYyUbX21DwtlJngI+xIrl8oZz/Vu6OHbAvi5PFeA08cOZC3SczFNhb5vrCXWm8avqrXRmZV/7xgAgSJcjqX7qVy6b20mLyI94bI7mvIj+shRe9grxBxa84EEFC/EyvS32oF86Ucsoi52jsX4Nd5dfOCZVw04F7h4fi2XXqNzBfMBiP8Y50pudUo0nbJYqVXxf67yibPd5COe3tori5U3bTN90aQZ74meeW3OC1k02jPYdXmmKnGPwjN6tT/WSW5JaT+EMnAJr3U5SZL54073MSxWf8Fh9dFUk5/P+xfmbXSon7i5BvmTcMSx5A7eCNfbFY3/Bfon1u57q3eHsxTgGnOn4tdSe3xYb6Sz3L3tQIpTLjKH+qK7uJBvY07/SO27f1QvUP/Kj7cEuIbjA4I8LIpRpDZPU2FnZmSFPLTMS5yB9AuK/0fk+cPI5zZv/qKfTfmMFraprsPJHmWAMHeplGPFsxolg9QEIu8nwuLpdX2xB5TRGzu+IQZBtIgqc9u6B9hjUYSbA1nfgyScgTQTqTYynAhZB5qsjD5VyhKSoicYJpop9kxUqGFDgPE9EK6OCjRW7IY5i7BihJ9xYPX1n+kpxbEIg2rHRcFE4OZZDicMmig0xsio4ssBit+xscJ4Mn7dJAU9aeLwM3rG7Z8LzDruczFcBfqU39tpjmE+4WfncidT6tI5hbf3a+3YyPE+JJy4MZ/UJ4dlgTDRM/ih47vAFPywO34nODRfaPvo2WttoNeCFBDEUT6bvcsJywIfjP9Y/x23tcvT43IOz+nM9RKWKqZuMqhWnyyNFj8Hxl4kL11nFmagmKt8mMbmdyFdxQmNHLMcwOuDEni4MU8T1edGIU2WwMh0yv1dGa27/7dkbfZxwdioDzwrJs7+HXvpLCrypdV6XL0Rk3HLfsCEi+Pu7PBAYaRGtywU0gH3R6Wh2PJhpIsfBuorxcBzs30/957yVIcbPRY+niQyVr/RvkEnpj/VZlD01nHkccj9ZXlXy4YQfbqMy2O0I59iD1U9dJROqz5rI8MbX9I6fdt7nRZe8yYv8O9ge+lxi57VA9qex5c83HJWwHOgi643seXcaswo2/r3ZWSnPKZD/yR6q2qsuCDjFFvvLsaIM+1/6n2mvsr8CnZyep/YM5nYe2xMd8Gd+/xeZn8vn3990ZS7HevlS/fSMnQ5zn3L9HBLEYIZ9QKdLuI6sD6s2ooyLOIkL1PXEv+ozpyk/7kKvAS621yAITu1kuqrkYpU/y/G/wl7p2WB/ZHnfnL9PbWUZ/Ncjfxkff5W9ufz6lD0m01+Njvpfqr9PNtM3vc15T3BfrX+1PGB/gz6+8WlFG3meXZ04qPuWJrIt4S8vjaT+V17w+J9vrLSyf9BlJxzPcDMcjzLLu1Df0e6M5X7Q+YxA/SariM+jK+bNLdqgyIiBlnMJCZMQG4dvBtL2cDuYzXZhbHnHuEcWwb6J4SILPHFSxUhpHbtEPnGQyeZtV9eLN5XeaKh9m4YSCy7rg638K9E8vpPxofZxxvtR4Xw90vpyg5+BnZ8rGGE9Cc5rwMVfd7wG7Tr8gw0TahesCrrC79fCyq0Ia3KtcDJ+3MvD67h01VsWowR717oF5HFGxS2EVE+IsVAQ28KH0dnV+ErPIaQSjGykVdemsOrjUUdD44oB92wibzvgn5YTG3BHQ/Vp5eIVvhtfQI8DX4q8PuLkzHe85rPbdkbFmKCjqHb0MxqGoOGhi7jD8Ac8P+uCjDF8LO61Dy14WLSpQvh3Lczt4zn/PgaJGoWAGgvcDWfxqW9D6uchAi7vfm0KMyhkGz/l1VW/xDhAwpGFNwUKT0QzOPVT5IofNfHbAj8W8w/4XviiWFyz/OLHgBFMgKLnldHEki8T5x5zorWWpIAn3DQJpWK/LdaNTm5kwKOB3WS3TY65qiftakvH366YGdK7caZ3PAe32IJg2w2BPAF6MyryZAEeeTKmbkQ6pFapLNp/zh4zYSLV9gVtyNGFq9xXHa9e1Ff1I/8+Gmlm19dGyjfj22EB7vdJrxjb75M6bxdy7qOypkePFAUNt0YynFUg5Gqiw5+zjhgwFLoFt/dEGXVOuqky9ckMuv7schztLruiPRKHBV5WHYv4ol8RBB7xs2CwZY8QG9t7n+Az/Zz0EXZqp16NeXQzoblhXOFUqnGYxENTj3F8ZJRYH0Ov+o1+wwLbl/AZNHGTCXUNLPBhswn4TQv8e7/zJB0TKF/YeB7PJwtXKvOuuVvrMb/6spF+NayElh/iQbf4K9xchVtcEZi/5jWHXzfVMq8/MY4HvA6CjfgymXJeqRcrsj3Hear6357h+dt4VDAG6LJsR155uB1Bf5OLQQ5vsirCUPUh2yCA0+BJdbAequBZsBQ6C/R8SmE8oZdQXvOYva1tsB1k9qe281ecndLbuGa87YkXEleu5t0fNP76u0WaQ9NWs73ThWg9ibLkzeXt9Sdt2l1yi1/XkzKjRx3Nm127DBHYIH9scWNDq9tPp0m2eM38s3sv8Q5vV17AwHwhev5meE5jkjfHOEmZl0l98/H8JiM4P9NlBSfTfrwV+7yRvMkPfYZYoCe+4z5lvmc7a9Bi5zXMKpex6XFsM665vi1fjp3byFmC6li4SHIi2GfN6QX6QupBD9yeyfbzG71kfc30kvWw9PXa6o91x/rzGAzYCASTeahKJ4G83TY4yGrGIb6bk8qm94bVfamMyXh6o/mfpfQ/jJB7CQ9Z4Bmrg37MsDbGTumbAqkYDs+qqsWwdkHGcHmdiPmEMza6wDRkgcoEGDFLt8DihcE1iZADdib4EZOL+yoGHiQ7+u9HGIfi1ft+rUnkWkR4IgwTsl8td+ti0jgZPywYhsN3EkSZSN6MsEyY1cifbmridGK0fu2CrZoAMDxmSKa6Kxjyjp/nPQvpkyGajfFM5yUuM16/z02bRBOWI39SxwgLBgzTm6JZo5J3vFVXQunMJLeRqsHQmrnYSxnt0zPCyrwdAYPis5avJpdDZdh2w3W1lyaI/FsUMOXvCEjctrqmwD/FUzolr7fvN7ts/KU7/WNYLLqT0fzoey7fGoK446jwbmSWdT2+mMOGoy3ujDpux8oydKG77X25dCnrgucVeUFyLKA3HtmNhn03f6ZqB++kmBbur8uWFO8yx/c6Nh5u9XXXVRnTRRmmL0cAcjrJVC5z0q1/oeEsx3M5fsdBiiPNxfr+IqAq3ZPpAfnYiIntxPpOMVAA+0z5uNv8u8Oxo3vjAzn6IZOPuQD9a3JFZOGyg3qjRRRZyGoFP3HfH+pj7tc7TZ711hhjm3Dktk/6mdtdOBhX8HgBvowO6Fml30T27B6EM1U3FmWvyvye43tynUIf/2Tr775Y0XTTYGgc0qmj7q4LcVMUf/77T3b9yM3UVFb6t48B4/8E54kv0Ud4rWZ8V/ir6m/FCGPcq+OG4B+2sU6y6C1W6ZvNXk2s0E5lc+SyTEdorx1wkXFV1V3JkdwPo1/CUZUYtgzLaXHom857s7tmAt7Y8yj345ROerIq87/oilPd/BwL1CdaqTzvrW0ai9iGTlYJhsrmyTBxWzy+u3x3WZX5+01+b33rZ/qu4OMLnioZ/Pa8qvO6+jE/fmfaO/H6W2I9UMO6j8+3dk5t8rhV9VS4Br9UNX4bG4a5ShmGkxzqCb+rHyzf2scW7qpk9kUhw3Jf3uS12Rpkl3sehOCo+/Q2JlV73+zHDPNIebb+D19YfoMt4+GNT/jZDwyGdevKeihnS6cg+kjOxoHTDakJmFM6CSZjRDxDtrur+2rdUXavkwe+GyQNANQn1ptWXvEeMKxYEKEbl3miLG+sdlldcruDtgVPlyETRPNAgSAC7NgpHxDmMLDUoFtdoXgMvVuQ0rnivHZxDEXi8YHFBemHnLntFvcBhICpn+5ADvcYE4b8xxQ3oW7c1j4nxvn6BLKyMLkAUzRUd4bALrILKhikOf/6rc199HaNiuJOwvHNSHK8NDM01pFAMs6z4QRFaXTQmtMKtbt6N1qk8wbhKJ3ednAGtcfeVsjfZTLWkANZDEYxmi7AozzA/Lbg6rQb1WV9q2MnmxGufmprTHtTIHZcrs/uRyQv26EClj8AWfFyidC9rAOpz1o3xSBYxgnGrrtBxLFsjUYZTD3mW9LCAMyfxTf3pUrB8A1DWSdZdsuH+msBJ+Djq5m3qox3vHUx03elMLKhvT4vWSQUdP37ruIIt47Y81RH453OzsdssDQkvz/YdRwSd+ihq2sCHIVC5D7s76NHgyf8flH+Os6yE3rlDCbHZheuRosapMwXP7RmR7/ludCVeGTFCffyvONm5OXGP7nfrh+k9IfqvfrV8u1efzWwvhk8fhvdc6zvVHc0hnJ50Ac8nLRdW5D2WHe9N9XXj31qawYr3jWTk3nc95uJst5vCoEY3Vmeit67zIP7cuMcPDe9S5WXVn264PEMXPksdT5NJ0KP6NF1KyrFykKScdxxzBMM95DzZzyZbhpM3vrTW6wz0Q3wwn/+/l6eWPf9nyRP/MgZcPOM3agM8hGGc8HTY8SNPBmVJnnpPerJ8J88cNY7kll300giq9JH/IT//fg/Kgv/OyRWlugFDmhPEzzjM4QpuMPCPOOoqXeh47nRTjv1Z+l/7PpGvHCfalkJvs7Pd2Oe68Ezm8ADQC8UJ1psrzXIob7nd8UZ2ke/K/g45clpU7s001b+/uhG0/AXAX7YzoGWABPhlsen0qUZ1ipVk7XK24HzV2VOcOB5OcH8Ao+VpzF9s3PzIudpYpjhZ3rJiw0VPFyHjNVHbddbvBLN87wvHStlHK4VW+i6tpg5p7ZwEuS28CnZPnFSNvNwvht+kcBanEoeKW5LU7xgE/OqV0odvG+SxrF56PtOD/KZaane+OMyjnODVuw/k6kxjiEHzl/v4d3aD84lvZlTSEUrDEtOUu+jUQWdT5dt0uI4It2tbgP9cc8nweeyq3osy3jD3A3Poy6eCNe5I2gFORPer+76MTzX23sburHefZqdpBhxDDc532rcVrIWfM/PHE9+WmQM4ED0i5Qb2v84PpiXV4ltisto1O0BzpPh22BvNZ1gbnTReJ9kGr/n+nlMf9aXDsK91sSoDawtuoJ4Q2oWgJzezthmxcaTlkoZibG5l/nfEsoz8v1ZgH20LYbM/5L+kj/0e4EBJdXMK2Llw0T0EoHIygxCQsZGPL2ODGL9UEO/y3GCShDnvgDWNwHLE5S3CS/jRgRffH9Kb0bISQi8KX5OLLBgCJzw8nZsJhgLeDbJmnghGxRbP4coWxOwlq3aYfRjeWy0Wj1kmKAPdl05TQRH7yRgo3FqxzFQ8RP7MIpuSF8BSDQKTY7wQvIXvEgA/KELUugv2nD4wEsdeHt8XHJbZvBdriibLnlUNIX+5KuJM/2vAMK6cMblbVxsYXn3Snk3tN1DtTJ2KoUY4WcDd49x8LRdKb2lSh7k8m5gsvyIeU/jP///HPoFOXPCQ1Cw69XVOEYf03Mlcyp58iQP2ZPHSfahOdVf6cb38d/fCw3XcrsqV+nWUzrL+rigs/W/koUv8GTerNpHu+990vFodBw0eywP8kIjD+opW3B8cMXZWJ4/EY/fWGOn4e8eAEyrnZ6xvKjaQT2yWPdT6Py4CeM0vHuEVDx78pis5PUpneTQKZk9QwLWjj+uycsQT/Sushqy/UGQei0/jxT/MG35AukJzr/aays/vP+L8T3RtbRd5z21w/jOOGc8Zs/KynYJ3xECQvU8j0hVf+5Plf/U/9wnwMv5mWdy/JfcxwquCm9c919kXYb9rU/f7NostypeAR5POOJn2wbyAe4qZln1vSpf2zu7bK5leYweFcehb/pwpjs9/8tc4dvYbzIQ7y63xdFfoTUcSR72v+iI1ngX9KSjMr3683fc57E88fXpucMgcSIdrrYtKG/02utxbbQ4xPDmmEwVLS88qA5F/6v+sj7MsbkyTitccPINXU8sB+v2I07zgi/qaAQLJ6crmwjZ8zxWJzlx4t83GbXr9l3OyG+38U/6IdsCpxMrLJeP9qt+r/iUj2Bygkw4tXWSQZkm5rOfRoy9DgeNOwRtzghsuIWB7AAztJRhOP/J6M6dNgNuMuDgwOw1EnDW1s5U28oiD+beHv0SowiT3zXjfdxDIqyw95Iw15/t8j4yYGli5m07PKUiU4HX9bay7daH6SZlXmTCuesWmuU515ockZTd44uD0wMe9ItdVDF5e2hiQItjTOyukMTVX3CixHX5GBnd9IcdEvYEHAwlv8HPIZhbMw+A8WmZoRZMV6Q3vEPKcUAqAbzqJdCYua1fB4PEbuVsxZgOHH1wBjzVtQkAo5XxugA3D8VisWvRx9PjTiud4cd4DOqjxKWa8a5mW7qAd8NIHeXClNXbna7gE4cjjqOpMu2ZbloYT/zmT8b5Gt/uRrlUqjIIxtHK63IgGNij2W4Axkk8dG6ZvF4yUZ0THqGPTnU6rWHhwna0dGprnncDkwbJfzVMjnUnafAuZHfeK2jxzRAWF3fPi6PJDzwJC7kdjX7lhYWXyzwmfbH8ajzN2hXkLhMQKwLjtAo/+6SLjQYYeO45hHw/yo++eyjR9ySFaze0PBYt528YUIhB4jusyN+opkdicZAizv1EMnlPv9fnk8boqg3Ns3Fft8syI49BliFiYP5u73O9eRJU6WY59uswe7B1xA5ivXw+llPBcjLQuP18hDffmuh8n3Epv2dczOXteccNCfm7RS71j8VYg5zj+nDkzstJA111k/RJ8mcD2niAYmJU41EZfJgEQB/tvCv51gIbjR3+4uUnfouf5BXZJju016bjGQbDS9KjwGeY0DTIu9gPTASDxVWM/8AYjSLPkDhdP/+y/HR4UfoxIaa3XtX/iPdcGAeXbPqB22WDYLV6rQ3UCRtsijnyGOe+h/4RH2ccnyYtoV9pjDKO0O9NLqV6t7rAR1m/HHjXnuV2IU+2XtRHD21d8qnhq3QNj/ebDMm4zbZixW/VvCTEdivyZ1hzXXkx8W38+HeGObfNvytb9iSDKxxXuA7vW6SHLCNyOfnTORP0vEwKpcxnn+tV6fR81RcW1PeJfF6IEPpcX2yOY/w44Xo+dOoGXrhKsyorxJZeATUU79BJwD9uygUc6HPsj3l9dtcL633zEy8nno10D512NY+B+EPlo76FbAC/rpi2yy6Xfok+dZhWyf7Y/L6iE4bNsAcYe1wM2ct6GTlJ04/5QeexLx8t+xNwleGqwmlUMqJavFlli77Dbm3ci+6hgSr4K3J+kwVVX/CMPYeznOCQH1U/T8d+K7o7yaGqf60o3wJG4uVdWG/J45Lxkts6bTwFKvgspsWugFceiJXaeBM2nKcSlBnQ3I7nyQir21gGxQGZue04CDpgmyWqZebRo2tH9kxPb8FwehPKJnYL5QqDIvYz77jpLmLHLT2j8fXdUlAWsTLhy7tGiyJvEWX2fuJmrgBvk0UJHh/GrysTn2BkmKAotmcJT1lRwxDNBjIbirkPM2UmjnBE+LJArQyYUzvh2UCQ9Pi8osW3hMsLcktXgzH6WQsmN/kMVAaUHVLFbzNWUOGZhzJ/ZbzVeNm9+5gfMh4qXPIYVLQd249lMjx5FX8Fj3/ZRbd6gZ4Rva9sF761sIiQ66oWON/gZNycYItl60WOKi350XVh6DPXxoW4snwt+bWAgfnwxAtjZHjrhWTIjmVcDJ+cubmmeWXm/A/2dKS8eZmugd6W4XbFYJpsAGcez/0QefuUu1h/4Wd5fsYP4/ZE26f8uVw+gsf94wllZdDIb0NNKSeXqj3g6VvKbSEJT0ZDzNtuIf+bfpBnxANd25wLGaOtW3Aq3au/ykk4rn/vBV/8JVWGeVVHltNVmVN+8cDy5/hDIHrQL54vWr7vDQamD44lONM8lsE8kG8vOuGE45b9FW+rb0ejGv2Yi3hqsE85cWe8XaWB/SYXY/m/5a9kIj//prP+Ui/Xc4qPlRN0HbfHz+CZnSnsW3/4dy4PfL/2BXyd3m83iad2vuHr5KHEMoxxWF0ugnwVjquU7SFe5K1sSO7T/5IqPkU9b3LkpIvweSr/xtcnmujttg3PVcd1LrfSo7bGF7nKMFqA9gvHE8/l3hLsHNghQbesBSkKf5JiDPkJgu/tl7hL49L7TqMZ1pwfdclmROrXSxJdiP4+5fhz3spGQDvl8zl3SJvt2X5oha3t/dl1+ymft1vMpdv3ecRMb16N2a7zZ1E+Pl9w/hcdHu2XyF/Z6/Q0XjbvVccRXhityp3gqmTn6X1VX7bJ8kkVzo+8b2N1Snj/I4sZw4KjC5O15mdkdYcbBv/Yhbsw/vedpZxOCmem5/ObnsNCw8BC9olHA7Ji9zhMMgt4cLPBzPejgkUmo/BkAIHLrVyIvYQYCk/Hbp56PcGwSxPJNQkzV0kIDdmtCAPHHh6r2jjB6nqN88CztZvc7GY6eBz8fiQQ4AoRfYk3ltzK47f7PcHs8AUPY6AhO2s2FhMWngAyblf/4oOT4JFPGcS8+Jbp5jPgSfaxBYLA5Ig19jJhywKiEnQ8LR4jwrnq4V2dvi9EVAImwsHKkQTs+qN3hm/10ElHy3ihQY5OEA4WfVxWan7itjlFt5JTtwegA/E8BM83ozvDGQzd3gL+IFx7GFvGNd+Qtbv+I+9nuHGAmBiGuxFpQ0C9U1seYwoKktswGFRuuEcc+tmMtvCgUmbwtJnllsR8hnlDTSxcZug8S4ms6C3d5VKeHhuUysd4EOPDyJjFiQFuiNOJXIe88p0g4Q8aR3loOJUJRJfNoy6T+9ukWSu9CjKvIvnYxtsQr2TgbPLXegMidcys5d7nCnLGJj3DxxNBtwN8HREYwhRpxfYy3pyLEipvl1fHGJvHa2VMCC6Tcd/9nWSMZR8a+cr4PynwbynLL+t+oUujAbnn43RZ7MKnNM6+BWM9tZHpoLQhSrh90QVB2EMeug1X5JXc2LtIe4hRvcrNCdaMRYY6hhwTHM3HNPSjN5voSl/RruV67cfJ8KsWcqrJQB6djFs8iwYwvK4+bkBiAevjXgCwna4X2juNLdrELbS8yMzJblEq3P7DRMNiHF6hHOdt8Ma8RFbBQ47r5OC6M80FOMRC4aMmQ0MwWOhF07d5Qi7pnsHhFwiQM74wxh7F1HNgTN+V6LX2Kg8ApiHTsy9jlW0b60PCYwjkL19Mnho8h8nEGmvW4y5wSO8V8jKNyxzvC/ZGynuSj7k/ld3I+DnpKsbFW31vCTIxT379uPK5/xUPdMqfE9NBFQS54tE3fOV+Z3suPr9MpsZ6ZTMKstnwonrcYBv+ZrXR0mS1q9fOU8Ocf0+7T+j3Ur7TcroQ1u8r0nfC0WMxJ8JHwAvaQ3yePngzXGxLl7mfrWxFi6jT5bScIjBz4dpp75sOWf1JHilyosHtLwRoXSc4uB47keG3josskLwCTlyEzW1V862nPzY+XLZylmB6sguhcOsjbvVOOPG2b4EbZz4o9mcl+064zPjc9G0ugxNAw+26SwBJdXt4DsSadNu0W4xVyIxBt1pmGQa5+mYfZpnSxrX1vcJFRVv5+GXOX8lkPMubo7bQO6yBenzER3rB/bZxwHKbbf6fnBHKOTNLduWrjC5uKA8E530DlJGUBexQS4Qnhm8drerBM7llrdvk1etj10zMPqcbuxyt2QTH0sXdrqqfBpsdp4KCmpMq63szHPBAwMupq7HCu50LvrxwMoj5SRFWhi/jRe9AWwJnprsYw9bqs8FBYRdeD9K+e4k14LjzRQCeX2DaYZV30dsh94vHYWPiIlVCILefDT42SL7VU/fhX78/eiXpHV08uQ2J7VTf0BWFRhIAox1jtGU4FiydJlLJBbs2YoSe8jHCAH+LNJF3B3eD8WwgVkecsudZZXS29C5/l7wR5/b24GEJnkT+G67RhLdbMobF1SWQh9vyFU5ZIWTDtIw7Q/23cZVzoxEX3RehWoGfjCs5QZmMplaPZaW8QttUr+AXMuIOtJh3vs0oHJDLKjfmu+n1qTeOfeg41Mz3oUWqDAN0WE7RqCX3+i4Tqoq3WWflfo4l1l1X1HLIYWGDj3FZ6by9npqnIi6/T8C+JZft+zs8z7Im96GC/a29d14OU40GPuY2OT8Ww8ORtDnOd9ddScJnl42SoUboaM6XO8273eGTkZ2u8/PcpywLON8p5hTnz33OsOb21sUaU++0jxqWv+v4xcmTh8cjj3OQ7arX+1OP8QmmKl/Ghcj9szfCPO7+eeQYzMpzSSzPdQOHypvZ199pT/3cQU4Mo4uIw9Mkge2YihffypzyVvrAPl912F5nlinV+//FJjr162g/JfgzPnMfsm6xPAUtsrx/kxNVvNITXv6aTvKssn35fVVHZSu/0kDb51lVvyr+/UvcOm6Xy55Sbr86qmfzl6Jegeu77ZwT6uUJ8SnfoAVtrtdto3NZhuG2Td5dH1ey6tQPHjuMy1/aP+kOTlIf5qwY00RTXfq8jgcW5bn+xTvTbE0nak7zdIY5wEuxaT1P1lsxZtdRrxW36sVOPBqiY5/vV/Iow12lt7HaYOkx3MHO0+BRkh3y8qhH3uTVN52C9LYhUv0+4fib3PyGy5xvo7dCDlV5K/xwnp+5NTeSYZgrgUEo4WHGmmz/tHiFMr5VXWIByp14E0pb7J7530UKEtH2ufEmMTAiEAhw/SW44Vwp7c8yhDJYl0TIXSvzCLX1yUaJGh88OLKb9aELEOeXW/sw4ffoLnL8aKztQngcPb8fg8/Cbq9mpNylu8cChwB245BY19Xi3hpcTcWgRcwHXShbDbgBD2+du5+JeCmWpisLtuKO/rXW9Kgj8ko9PiFZ7X/gWUIjxQsYOJd9CMKE+2tGZ4+VSlBdATbsVKzx4uaV3nznSAf6EU/AafQDRyfDMbdrQt36MWGJHgxOz1pHF3rFbxxvE68UINq9Uzp2dJoLS1Yaa4wVBIPtShO8IuG2vbWksG5s+4EfnLS74P5VI6OtW7oW7zQs7uju94gLjV3p6rNwIbCz3MlGg8X3Ksa3wr3hK3WrmkTYGAy3nz9aHrdfWbB7vS2swahKC45W9/DbSLgdPJs7bvAAWjyu5a/hYkz4wnnpUUNF2rA7XrzuJR/EyFsL0j0a/OadMPGjO0nP8Msi7r4bpIgNlvHIuGTlPT0Vfp+Pje8s9p/rFnkcaCYqfcRfkIVKkesTqAceD2hPbLRAKw8tYllMxEfiKnR4nkL2wDNs6GAbrWGDoIifEXgDnmU6lrjbIHkX+q2GBOvz0Z22b4s1reWNi5NxdkqVQfgtL/SHtCcxPfbbasA/bIgKPUpbe/4Mx+sEg5L0n3SfwXUXONjjoqBeszuGx4caTfSreyF37a94oef4SoStWC/pi2pimMsv3rzvUNuCLcWyyYZelh9VWrA/v0LvU7b83CRXnwbPrOht/Fne5Lke/l55fVgfk8dllY+fnel4X6iwMQ+1XEsWjoSPuTD5/MpRYruMo8NTJt0sRnbSlC8SU3Hv+3pv8MA+U5mTcdQdV0JrMmH8UL05npLhsO08MTb8xLRuo06eVAJH0oepLdOPyWM9w3OclCQbHu22Qg/z52Zn5zZA96ls0IVTvxAt5rkDH9tDmb/IylUWvN9Ao7seCLo0hagA7X4LMB9wl/KIXkl8rn9MD1nn5sQwbnZUwv3f8BMXNE60gbrqBQ/RE9dV4wD2VhXB5d3O1sVoePgUeGccwKvq6fWc8yLPyijP+JPhgWWIBYNs5+aFAblAZpinPuiW9ee01f1W9JMs1W/UZfZy1XlAk/h804790BhayBB/EOY0brdctEjm/Yw6hHlc4wFiXmJjp3a9es0tS+jC2sHuQDBCLGu3Fx/E54UtOVrLJJN58U2mMewyv1I9SgMeaXn4/zQ39ltls4wXGG7IqkJWSjkZM6NT0n1vPJ7lhcxR69NxOy02mz9UeU8yjOUdnld6Zr3TDZ+LeCbnWfme3X7gfCe9ibw/4jEwEf1//tn+sqjCN5P5xMwrmIZYH3ugNPYqekPi6Vl43jORxRvMqh2XuqM8TaR2pAkRnGC6tSgXr71nwxWffJwqw879kgkl3vlUGJ9xkGC4NTM0Mk48voe4aorAICZdnl46FmlBUkoJ14ugvvcx/pK4Pi7huKdINRSvqyJG3rHJfd29NHbc/gXO0ztmwjcGsb4WwgLpZBC6UOppfGO7mYfW5Eq9+DKdVwYnf+d+weMNV8bbu0NsglP/sAD4qEHFCyfr2nbVWvMZFCXakuuI912QJdhvPwpYGSgZttzH3aA5G1eaqZQRWVFkAdlxTFPraDl/i2bemxHN7+ya2hbpETi8Nf9jvLbLMfAKy8WPjhO3VxnAAQdrrHZcBzykvnCgW5b/9v7z2HHoLOdi+34zoOGWbwximZMVXd+9gyPMvkGQfThZP1wrkH1Ng7ntoYbnsPryhIYbqWk6y6DcTn53mmxIvvfbqXL+Mw1E+E88MZPg+53fxqgnCid5yx63Fb1Jm7vczrQ95QqCnK/FlUcWd+/Cc+tDRun8Pr2n1y2Evx7IPcIZ6f+bzGGdlfuF79UmXu5/Sfst0gV79wIHOAJ55bXF1kp6Ap6zh0yp8y79TDEXcxujeB7b3z1NTn2fzz4fGZu1JKebgKuPi9exKVd0uEjSRm1YZ9174kEs8ts4Doc500im1RyPsdIdebGGb3aqaCL3z6RckhGnNlmuZ7ujGpfTTVMZjgyDPXspm/VNBXslK051VXw02hn+0hY96AiM0Vvw6Pw7yIKiTtgn+F7ZeZxYD5/yZHy829Tvfa3KVTYbP8+44PiwVV3ZVkcsXjfrajlxqi/b05XurGCP4+Jyg5s62U7QRfm35MdmjZ4EGM63Nc9O+cd99flqZQet56OFkDosV0684zrrs72rcVLbh9ZnydV6j/Bl296eWZ1ev5ZAC1IXeXxVdTJ8nL7Ji5y+zTGqsWIZb5c6bfbwDjunytGn4iuUzfkrmX3qy6bjD/r4ZPsEfdF9neCEN4Yj8+W7XPI6f7rexHUaYBN09nqaBx6vAHkuFe5dHlh9vpN1Fgh174SZyVXEJ31JudbEKgYnhATnfUNo6y3EU+h6VMduNzNmxDJSxJeVG270ymIZFowQsytOzCCU5tEg+UeK89I27RiTCPA4aWYifzRG1rDbGWWirnDeV5h+5LEA3OiHPW/NgzQ2GofO4xDDLWPMzGNr9pM8WHAjdl4UxM5uFpL2vkfD4iTAzMMiMSEjoAdkQhBkRjVfmRIm5pPFF88wHELxSPFb8aLt0KumX42vpHDZTpUCfnA7Y2uBV3ghmvG1peG7ujLGmn8uJI9h62CP+LtoS0qHOG6h9eK8uMB+e1WFHKgEe2VkYMfu0Zg2KHdDwIL/INRBz5d7BOL9+jDFetk4ch84NkiIt0JGJifG3VD56mYPeQxZP7zskgeK1+yxRKVNmaDvvChc8/T+W4yFxD+EzzVBU8NqtWHwnunRyvaKtnTRa5EijKNusQWwAQe8taJ+64MKwkG0Krdw5pDvzfTXgx0zEeoCEbwNdRFFxibu4j24tdDoGBP9KddniU/sKwWQl91D0InQ1DX2MXnjBau2R7n4/6YO8OHqu9EM3iKW2gnvV4vxC/3Ie6Q7iqX15mmdUnXbbIUD0+XAwZY/emxk420tDOsNQuNx2S6bpeS9ZbdU6kIFewy8GJ6LtlecTF8MYDl82oAzeU3wZoOOn/szX8DZbZyoK7M8zYZrgKfQE+Cz5cV97TTyNzvLF3yaeg3wJA+4WLpE9cnyCNCbXZ/nv5YP+nItZDX25hCP95nvhqemtrvipFW81dy+CROyLE8Bemu2GYpxCycaoB8OejzTN0PE/JQ9rGzsCvxCryFxWyPlI7NH2kmTYKYDroe9HLJ9NdONRRTUm3U6YHMg9z4Q/I/KePB75gfOG/qX4Od3Sw6MuBhjt+JOfuoxtlplJ5l+KAJeV7xW9Q90t/AGnZ7aOQW5x+1vDONJN3B78AjNuPO6eHYTU2WjfeN5LrtgMFP0sbhLQa53t2+sr7S4ipjBdlFHwsOxXbIP5oaFh49wT3HFEpXr9ts8v8I7wM/ttWZxm1Wfui0g71Yc5S42yWUTgWvNPdrnoXGI/ZB2AJ975n+bG4RFieezth7ySSJ4Fl/bwlUd4mTJ8a6OL8MX6qBLDQVm1xGvWb29ZU/eNiicRn881qLBC5u6sr53u4H5MsgEnEYZEm8Z1p7WkuwZt8etDnhiW4kEhwHQdNK+6xGuL649FHY8tYVxl7mqwqUH0HI9jhc9+WXdqr1GT3Iz14flZ5tDwK5MiKjkE7eXv2ebCSnLwR+ZpMVA3llZnxgjKLN0BrnsbIch4sK+WgV+a696dlotzKlyNX7LVwnFN6XMMGVDpBV9gjAqlXFgZjx7x+9eNxstQvrjImPrUI8QYl3nSL+zYPDJAxSgT4ZORgcMiXD8MsVSMrhS2/k5180K0Our+/zNsKRSoc2N+Xpcdc/JyhU14/1IfcDzilcgOCpPrRPeqpQNUZukDl1IUahPbRhssEygcNTSz0F2UUc2WnIfT0rIf2uMsXQUhweadwyXPhxnOVHRhHZ9e36iE7QvBktkpZ1u93Gu+MoBOJ/Pr2iS4cx5t/EwLbxPTHyR60XetBZiq+WxQhLPDTV6Wrzd1BR5GsMMK2IArksq6NWbPGQc8MIx7h1a40V9yeM7RjdvFtCpHznrjYmE5ThPYD3PWaadJj2cz987/+XEdVV6bPU9xS3JBkQFQ445c6qb+/umz6v+VLRT0mx6hh3IUicTXk1uoQ/iLrqeT5z8/v7GOh5sIjktvcabIDBPnjg7rrwP/I51IhYcqzhC2SMy2y/8fk5e1++0uMdjUeE6jznTbCWzTzRk/YacVI83GTvXAwKzZJ3HkX//Ffvvr3jJzWN6Eg/raT8/PzoJucr2N95qZ1o/Gc9bvddFUnmkzSLlkVS2wm/GaYfM0CRHHU8Ww56qfm1ypkVbI+vxKpV4KvIwDPws18uB39mWFntwt8MqmyO3lWFhGc31n2xJa6voQ9VOxnXu77ts3PtU4SnXd3pX9YcTy4zNXmqRDiWlG/kK+E56ogoIHe0J9Uqxct/toAovo/DKrfToXq9ubGqV0zumwoXXl45nrYt6/DbEk27i9MBEWLZNWwbXclXQI/PgJ9geFb792Wi86MdtAr9vsFTjFnG0NXnkgdW3apPqxX5hOjjDyLy14+FkX+Z2Zjpt7BY9oTYZP5GW2MmA27a1jZZ4O9HyKb7Y13Gnd1luAU+VbeE8oJ9P3BjbcHngO9gfSCd5xr9P8Ta5ffes/Ls9O9PPf/9ZAf+hhXZRamfCsFvAmPQICTZAE5HX20IAjID1jWz/eKZ43Z73rMqEiG1pTyc6uMEMBA4rU1NeR14r9pcv7Az1KOm2qOawrZpG28/bIsDcbA7HW4vNCiGUGPzZ3un7eTuG8CmWqIVIfq9ohMuEi936mwjVh4jMzne7EfcQEX6SkfVmqHwUn9YibpWDwEbRp0da6LluEf6e5yGmH9YnW1y8LxJsEjMqKyROb4I5KKQPVoot44aDzPilEYDFuNYafOVCW9Qmjhesd7cbAqDT/sQjQHKxoHqBJFi2wJndx6IUzLoz8DaBqMf/MSwtBQ3lqvT2QcwiF6WLFteuFtYrte+SRSYkXU0WTBIZv9nw+K5kaBJ5J0+LZIhwEnC6wTzUmLBxa4nPub0r0snddvpZ/KwiCItkGQyjFRjquuvmitOmPIqHM92jn1scpoL+T7y+8ndMajTPJTKxKZ3jthWBd09xgTDtersYqI15yFsZFodhRBrf+q55Abe1k2Jc9HBUWspyWFMsMn8CzVE/O2So7/xJP8CbsnN3SpDzo9jp2vIWfMD45IUjLEbsC/QQCjo5tFsF99uAUI5pp0qVofTWB66Pbw40njVZhjr9fd71V9ZUOt+9G0arjf6mMeHAgxn+cx/icXYbA4MRZfnYqdNFw4TKvPoOegT9oLZgOFr7BEOGfWnU4QvGnLIc2MqmmEynANin4/FMh1n+ZVo64nn47Y55TAz+SQufLicErst48b/PZ8XbqxYqMx7u5ovlq42DPDE+S/2u8pn+n7LkaWEy4x1vpffO0RZG+UJm80TPtcNenpOdVkhygevh/rCd+BTjF/Az/DTElcrmdOKyDE/17jTBq+g7v99oqXi2vk8vGHhRgH7n8yfyA39nPbfJoyJvBd+JHmT6EifAufwJR2/6f6a5aM26hH8HGE72U2Gb/fU3y32WHbMVmbx+35wICTZKaifLdv+eN39djq+3okDMXo9lC5gQM6sl/mj7GGVYmPfsuy6GdfuNOvm4/ieMq18g09oYvpgm9gvglHrs+hLM31RP8RzC+1jgu+3jId/Fm+fWkykWb4smxHy6ADGRYG/7iSToOtyq3ZqNUdocrHDKMP4ln+mc0cwBB7gSONRT6YFnvdsBIgdxkoZkBtH6SG0Zz+uYQ4fahj1wBS9DqcjnJ6hr60/NbyY/SC5B98vGgZdceqz7vAbluPbNTuG26EgtLOdnuK1RjUUlt77N/cR2jzz+s25rme6Ec+J8dQK1Jg40gIl2tZK/OiAFEmNU1kMFtBqR6q65arCJSS0chEmGuRqa4i1c3Hm17yR0rHwqG4wL0XpqeCbFpYSwJlqPEzY+beehK7E8UTGus+F03ftI7QPnY9A4qRukvXucgH4Hdl8iAZ6E7Wlc7btN4HSBoqiT8ZGNHKs71StGnwjF0/lrTpWSqdzbv9XBR7EY7iLzTntVHBOQRI8LfFZ2wMhUfIQbMWXWxrS4TRpU+WNhgPsCI/Rb3w3nYaICWuKdYF9UznFBmIeeDwRfPIO9JrFGp/Xk6lti2ZOfhz6hzUNfsf6N4KFMl0ueDZElk+9mnsWHfYcXt6RAOVdBSHPb3H83lme/frf34NNdRtVG1elmpCqFvuizFTcHNFMYoVffJ6xszG/tgi7Bg7QQZ7LzACMbhvHZbqD+pb9cx0dlzgoJTvLhTXnmPke+jEcHcxzIkzG8U2htZHH6S7DibCS3L/3j/lQTK/aIZEPsjbYq2Ks+vU2eslFz6mclQ5y2/fji1H8//aeEIf/lC0je2s3PSxOnMNCy7s31bgYe4X3JYKUzBJ5neDl+V+4DaCHEqyvi9rylig7ZGGacgA6zlzzjA23jDx5mK5aZboC1ddzpn4xq/991A+GMhbW8sNZxq2t5Yv2njXLM8jjkxHBU3nKMx/y8MtCzXMz6iPnRxgl1EhxH26vRBKW5xtBLujc6y7BhvN76nHn9Tf5W9l7F55uuTnIpyKENq7Guqt2Fg8pLPdH7SYb9RR695ctwner/hoe/6nF+l3VQzsM8yOOey1Z4ybRxkscnr4lcLrYL2qv1QqUHKlhO+Pumj5DHx+Y8fngWYXE9mb1iGUaxq5qF12D7K1OT5K/o4CZ8xfxv9hJ+Z1nGvJyfnWQl1x9pL8n94flMth3Kczn0o7ca9lP/WI6deDX3j/8uw0XkUZtP4OhnOhpdya6clvcX8re24Tjz7lpcfjmBhM+wEJz4rOpzxltpa9FaRZhvEo/EDS9ZSOXhWfJW8YVYnBX9VeP6lnIfZr0/kXl1ANeHEBN7Fi3AGjxEXAjl3V8YIf2qDlFJwkrtPvHTVeVLJsy3xnLKXG6d6TE+wSIQ8j7JEGxEo69tB95uq8IiWhcjKrVthGEeOFZc8NMjjKu9AArioKBO3Y28uwVHvSDwh+9USma4rw4t7y6f84y1HRr8V9evClVZKfZjL5kYPEZExPO6Nc2WMXozt07cA9iB9cQ0ZlyBsbILsdyUNPQiIOsPTe124SpB9uW5ewo1hU4xoF55er7/+UBqtCptCrEnZflEJj/VYXy0bh1stGAj438ZfeDM92i/DAPw5UMcPUsorwmaJAQrI/T0zoTIfHz1sOPoZ6Qv5YdHaWr+zreQ+E6Pp2vdxrTqamw4+nGlbGRkWCvBzd/9dkZ5hsvSWSFpQygo9VrwrpgvKJGBSYeMC3t3YjFL6MTheLQpMxYLchO+00mmZFbeMnUY+imylWUsH7/GbYfR9ZaDOFYKaoNJn0P+LWXTm8URW88K4xE0U3GV8fHEy+e80zsTYjDgCJ/BOdQ7yhrAgjrFwWiNPLxAFzGxgTg/EWPElGojWZ6Uelb28l1kLoxMoX/ts5I64+nmra6wOQT3//34+1+MduCZDa4wPiNO2LKXWI4xeKKRNz495avKVUaVfLenx/IV3ZoRY7qVjLjWLBaSjKuUwYL0av8ZdPxzX/hYtP+MV9greIIbqmo2yZ5j7fiObOu0kJ7CK3DbeA49tf6eCB/3Ce2cgsCuehZdzIr89tS3/r2NS8XjbwYzG7G32or4/VnHBRXun59/7/+j8kQWr+bno2PYDjRZJ9iqUW5yYnyx7GKdCsLtNK5uW4ndU8kP+KLDRrPJHY1ZPm5fBfJ9Ei5XPpo04rPUofr5povzeL89z23l9pDy2L/Kt8NYjlTPKbFM53o3eHGyI9TpWsP0Ksq/tFnxQ4b1hK9tg7f5OJV8VbT9ZudVeTn/CfZcpsp7grGqJ+sbxNK8vowntxvszrZ7gMeUZF+q521EK/7xWE+797K07yO3fmssZ9Ct3QI4ZdvtXleXxf97gh2LtjGPfWwj0E/b7NTg8BsWbF4Bu3kfk0wLJ7q5wrz+WfPMz+/Hj2MOsfsho67hlg8+b94QHVQ/crAp8yJL8qJs7n+mcdOfDZ5eaaEINi3qsk94Vkfw3mLkcdscC7zSidlBIdfbqc3YHmJz+e3oRoE9bpwIPn71ewufcPzJ+KUH9vvDXmPL8eInnMxa7SudVbZ/JT9OqZI5Jjtm6IBFADOmwJpxC1PlxAKPr49HpThfGhBbKBkgmRXBdH0EQ0aBuf5v+brSDFP+juvYlwF77WeEc3n7fEEg571HC9eSZqX8jN0rjRfAbDHrES+sudDzQ7jz22xGYHpTcNfe5wyvvNdrPO/dMK2Mko/Jjay09LvY4jRGxsJNXFnPO5Fcn33CaEjPs0Lghap5VXhlbOXEuOyUt4Ijj2++PYOFRiV4NjiSsHRgXWGyQtoYlC5VyIZPaTSmPoHH3ENuH3vgWGJ0ZLykiS95FtZxb6Jgr+DNKSjmwhOABVQwNgp5ArixEJHbz3jjtkOdyVBdv5MCzG0OtT5kHKIsrPoHfGW8ZDoSGbDzaFCIT1zIqfqd4f2WVtu0WfA0ugaXFnpkn+M8cVl56GhzHkeO6ZLL5l2lnW/JcLkv46uTHMi0dMpb0cluvPa23a5nR6Zjm5V8NuOvuzmSZfJMPGHNcmcPsr11JbSXceplz3BWeMmyuXpnKEm2wDfak7Jxwlm1cRrDjKOZrutn/WVcTK/mfCPTLxtva0Xssu+yGcITlHqRM8N76nc1rqUdU/AHe1YBlhyvE7zBzxhPwZZ75MINhXzrA9dRyaycL3tyZVrJdVf6BLRvXvL/ft//+b/+/f2fFQZghXz4tLUxtxa4xhV0atAJoQ+QQTSpI13PeDnRdX7HfIzkvJb6RnlMv6TxrfAKOHM6wZjhrDYr33TCqc5T+1W93/TwW9vc11r+17BkmDIcuewWkqGA/dRmrveb580J5li3hBEQJ4JdRnzrT+7X6XhtJRMquDP9VZ6GOZ1osbIPtvYJ/5mH+bhjNb7MC/ldRlOQCetB3ZesG+Wyll3/7XXvCw/r88r8LpsokL/Zfq30YCN4q0sD3vphjiIvuriS8xWf87wK2X3xyvG+bGmqhy+iqORC7v+bnPpf+CJ7/4pzjZaDrGzKO8UFQNyGt3WyD3dYTrbAt7wLZ4eTULkc4xI8U9lLGdY3+snlvtlx633HvL62CU/jndt852lfpfjhgQlBJ6+a1geMuewa4suo8mFPcaYzGk8wNsY617sLf5mYRAMhdl5bwcIAJjKXInC9wmpqoRyHCg297YGPHm5myRADe5n9/zLeqz1pGzEoTkRsng2Y4EhVZEZdcmPgUIa3RZo0UVFvkLnAYWfJOx0VGzqxTASXCYGF8DI6wYgmkTAn62tXxOWe4mDcBB8LmNhviQ0hLq+rTXNPUHzc2jebTUDh+uRBc/pijNIF8kaGSkLn+YQxtHGZt2ItYfpTCtEbccXg6ps8NFrBhGHM4cmUjq7y+0VvKNtkEj7x+xCNON5roYGz+pyPx/lS3561CFHEK3EPFC1//RQChW6TXG0+zubiy2DeOstjRhfERIDhTH49oaiUb2VMIX8l7Ob7nyw76LuNje7Ss0KwPKldxlMlvOGpaAs0lm8s8sweN3kn5Wp1/aP78RnUJ3Aij7sxr/Eo6Csbhm/GVpYL0zNpHSFM8mx9V0MERgjqFzpNCnE027/O8ASjy4Prrf8fbedDVmWEIS8cdQ+43rsZwHxLyRx3i9VCGydvtFcZ8OVkxLac8ADGgrR1KQ/nBWLnT8dtTtkQ4bQHxATc+K0bPl3dup9soCDmhBtiQru+0ZFxEp+jn7VbepVOhpB8rw2ZPA6nxSu7VVJxv/TyukHsHyfe/5Fd7q7yfMqquf3UZRNq8ubDtw5OiWa3Acvi1fz93DoWK4/GHHvGsf/VxGYYwZvE1jE7HQlRnunQSdnztaZVzuP6FMHNBS9j7Y7Lov9lsUWLgUv1ZYMy0Mf8TRuGzDN50pL7gfJGYXPy/REdf2udU1///vs3x2MdLRxDA+9zuszb3BaKzbOhK86fkl43uZ/oXZ4jr1yvJSZJ3+qSnfCIO7PLoOMJ6jx++bhbS3mhx6qU+/ZND+R6cx1vk6eq7Wp8qz5Uv6vjysBb1uv5s7IvcttZhmOcq/5tdkFjmz2mvLhywjH31cfPYxd1o6l8RMcX0QOM2fZs+9jhGS9sneieYbQbgmF2jw/Vo/OfIsHD3U2gbuEa/PmwORmS3Vjcmx3TWnb6lF2XRLJbNlxXHW4nI+QGXZal0m/03fvPOLEYs3Zzq85TVgiW1REtJ3bx29Fi/m1HzdSGE8BINsBsUHq1C4XUfkwzT8er4gtvAZff4o75Yl5YB83nI9z7/KX2KIs2eObLSb8f3eSBvSplEMycbFay7Xj83/jGcG+IwwbgftEabhXOdWW9xXOfYbQp3kuSl72G8i3CCvMFZ579OH3G60nncTkOPQG5ZJ+C1dW16sKiOB51n99shVM6eU+FZ7BruswRDE7d6P16KYjOszG8V6YJ5OVyVP6nIppqsPPzVfmLMrTPhLhqQCujeT2jKL4YEB4ILN5sk4uirizAdoVNA959oh7qa20L6L6OIjBRAWy3do44WnmunfBOCUIRhn+oa0kEdcW9D1d0V4ZD9zxh3Kv+ByaNgu55asbMjIRU7dZiEoLfdYDhJ6C0ND7GKNXAaq9wxz8lESDJGGwRj0yTrR1w3Jq1exLWJyE0irzh/aH/SHMh62nv/KffEvxptwSGlBoE7dJx6CIjOinOOBk4G7KVYZWDi1b8ynD+VUFkfP1FmJ/GlJ91f1DWsWJq8SJeq/lhRa8bcbERyltwVHsEsDTKfdpl3Fm+nGjMyuvvCeOthlcj2t8NuXq3pZLXb2NUjW+uc+Eo9fckdza6IXlT9f1/Ufhs4OS2+DfaFYP5vb56zPcU9CKCdCo8FV0w3aBMxRfV8SVu7xu83O+qvjeZwHVmY7eCAfnWIsaUSf/04Dp6ds2F15v0ycdshzVxWrrLjV8saq1JzCXG7UhHp+Nicn2jUIZXn6R+/43GNgO3ta3v6DfyQn5UOOK/Kp34E+9e9Rh9f5Mrla5EP6w/sKXU0F03RE4PrV+Z7K4Nmi6LcygHeo60I229xek5JYY1e20x3DF/bTdnHjnx0QmGXP7/H3KL+5U90DP8f02V7D7pilc8FXW/lePyVZl8xP7/TarsjV2+npOPHRax0R95L7Z03nj8op9f7CDTCS/l9+fRfqto4i+8fdJhJ/1ewWS/5yIJLumhjfxv+H7jF3+n/ZqhTTTMR4a7irGU6+I6K/l3ohfOW+H4hKM8/l4m0sJSY2PYfJzrPMmLNzm/8LFe1fYlX9Qy3+l299c6K3je6D+X+0u+cxI9D7i2i3FaTc+c53+ZW1TzEeOJXPcXGVddrMJ4fsN1lSrdXNHot/pO9eD7uoimd/dUfOGv1naa/DkhOgOcC2/5n4YLvhw4NRwgBGEwSn5FxCUr9BxceQUA07mFmYl0rOr6N8F9ZKtejvOtZrRT6nV1t3dhuybKzSfcWBHuemuNaBM+GofnTktCaDp5arcdLYRnwjLCrDRw0qSO4RPaHe8fardxDW5ILeOUiJ/K8zHGp9Xu9T6Wsst7GezAh/cF+SIfCbOLcuQdlnpSg3ZhsMuEIHo3ed5rEdSa0Fs5ra9YKMtEveAfLbWL8n1NTKodAJSXfqgnzNiN1dyvcOTwYJwuuqLbGvxWKw9iufKDlj9p0quyeRrqHPej43bIHid5k7aZHq1/4L/RAt00MxjxKZPgNuB1o3jFDtuIAhO3iRo929Ffx1e4dUPL5SN3mVc3gYc+0qUH3orIDJ7olbu6aczRtr4w/vmWKlmY5Rtw3VVIY2EhxOYDHVEfJt5XkHH9jqPHu8KL7dfKv1Yk/OxvS7ptHXmGmRANpkvH87/6XO692Y7ctXqnPcsANyKUR8CHzSc1K87e0KgyvfLKJB0A37nsydWirgMccptla3mj+STneEcw9AnIShsV0xNIADofmeT68veTcS04m3Uqz2KBpOvtr61tNCP1xSNP3EbEKZ5FGPf6Yn8yXqq+5b5UxpKNVRfPVcTSGMpjtohzN1rQIHg+HiNqHUH74Dhd5LHPslWexkfYVz6l51/sML/YSJkPpe6zx1U+Ujd/ZztmLu7nBUCWd7Z4R/jPcbH4PY8VcJ/7Alhy/6oxfzM+T+VWuz3mgw67L9lZn+Pz0XGxvlB9vHj3v8AmczCpi49nNvwlPs9HDk+6C96fLFeQTnR/wm1V/lu5E09WPIXx5c9Kh2Q+rNp6O+74thufYeBQGpxOxz7zxk9uG3ZGlvMMG29yb/JKbSWGpmovv9tCMgjkCv/7pDvKzv15G7sWyrBX9Z3akTJY2A45qN47wPxmW52e83vcaMnNRXmIG9OmMmbvyfn/fvnE29G6iheR/1qePUPts0tPkJxx+GZHZvp7T3Hzv9rkdjtiBPt95dF5smMQAbWTfYAFyWQPZLuFjwLOY48WX5o86zBDCkTS763fYbwH92O3q/YTPentJ+utk67x2yEFhnxU+CSDdr1XySuj9yJkTiVfT/Za5oXS1kKZ3s12i32h+loLJ02+pbexOsmzUz0Yk2pj8qTrWJZicROhRQIMhXy2Orp6YD06HOPyY1JVZ1gwHA2Z4cc0ckJgczlyFI2j3vZztBlReC4GmcO0PEyoyJuhhHQTOVRGTw44ze1jEiXPm8Ytkjp/xy5Uc+oqsGujQyaD+M2EnScS+Cn1CREAxxuzJJRa365mweIFhxKTS1poUUi1QjClfnQuW7Tn/XQBczK2rgOdVe1udNqcZqpYQbkvbyn3LzNlVLhxt5bLfKt7LTZiUXKOw3WvYLY5b5xM+M0kuR27Ua8wIjIOslFXwccTLF6MynXlPmd8/EXAviU2sCqDfI87daDRA4yV8qroPn9/dHVgeWC+wL7BDFl27fDYuKjSxxid5HAu95ayYhlqpD+FQV3Vh/Yht3gi8TbG3xRk5KGPeaDhHbwKY/5dHrDMHM+OJ+53pXB7jx4A8nxs5XObwCM+uZ5c7jTZiG3G79VkraLp6O2kBuaBJFi3Mn1lmh/jXb9WOM39yH2v3p/KZt7JAa/juNMR6OXNc8veRf81W2Pdc/f4uDJNZ14r4U/P2KZh2Dd61N8zH9/Uw/CyUciwVPowexxlnOT2T/kyHrkv1bv8/K2uDHNOjPvlkSoHrtfvX71tcX7/yEGfjUbywh0/z+sqeA+v12yPGX5aHC98zxPNXa6fdS6XeZPXf41ziLw5ZR1R2fJV+5WNk/PmurivlUxi2FlP5P6e+ndqq9JhOX8uVz3PNsPV0+aXvgO/cn8yviJs7xPKXK6CH3qH5UGu483mYdy8LfCeYOA8p3d/eX4az/yuepbjgmW8n8bgVHeGUbLMeiIdv9Hhqa+8yJo9/rIMbg2T/xhHequb5npBR91YdK1pfJcrsDnFSSDnxYbXiYYsXfE5nFf45A7sslD+YDrkcc10vp/K+N/sBrZfvtkWlT2R5cv/Ukclg0468ZWPVC694Sm3e+KJDOsb3/yFt/Pc7k3mIXGMtEoXMez1Gs2/OfLv7+8KkAlmWgynS6SrAjviKAsrC3kP0aE2FHbQqIGnX0Rwsto8V4MlTgAWMOY11+p5NW+RowUpW5l7MCByIxoY+vN5POaIwis78y0ANK6I1KNRZQTux3bwLhAfDBuv0Ba1DIdU753asYnN+ChTmQ+UnPelG5CgeAK8umCNmGQP1V0lXrkPRIxbF4bgfAqKrjGmhGjOR+4Av6R07KO5Ascz6V0yhtPEQQj5sds79Ayd943G41W56Jzkwg49C2Ylj64MtBb+RlQy4nklO1KyG6OTxscnp44DYlrEzkqCfJ8Iw9g+H4P9fXgRVWOPdQrwfGMcb98Z6VRPIgWMC9PvZJwF3cRTODp72fiKIXdHusFYDfdMlBhuz0lHrXSaIL8ZtguaYmdYfotiu7w7Jo8qgyAr5tP7/Cx7R9TGgcN1LP8MoWcE75x8zjcjPh4zUEvbzTUrXs0VFUTGSzaS+FnVb4NVd2+CFwL3Z15hD8NMjT3qofGoLtnw9kBqb79Wl+Ew+OhotuiDZAgPTCpEEIq8SMq6Eb2B6SH/BhaXhh1BRG38uz+6kFDoAakHekDlBxwHzFCsjazK4+nNgOJUTZ49P2QujHKOS+RyPetCeMoJaniD6E7t++23J4OZ+3LqT8Uj/L4yzmb6uMKVPFKo/RBNSSw+oZu5AfDTuvVjveuq16Zsn38zZwcefDGIJ6o5mQGpOL1Nw8sOuF84ggUUTFAgn+vxYzyw51SWiFwme1hVco/HpcI9yzN+v+5JoM08r+M0QYr40WCP5F16bXUtGJYcHIZ3BKFdCwbTUe53/NOHbfm7rxheqnOWXXpfAW9veHxLpe3UfeHXb4qTALGLxuAJHCaQ3eznqZC6Tjxyn3mBqproXiqnmGdB22a7YMxa22mAu2H493flYgb0Co3tyaZkO7/KW20CZfmTaQi/q/HKeGNcVXLoL/LpjVdyPfnzmw6T72phjpjvqIeBOzV1sYl7IXas4c4vT6r4sNIPcqHTVY4Xy9xaljgFMay/j89NZLy9D9m2K+ECvQ0vU8sUTGD0RuxrlyMnnZKfwW6UgnrUuovONA9vKyq8f10RPxm3IV0e92vpgo65qXo0GQ+o68gQGxx5uO7VJtOs8efqTOPb3au++swQvE43uW83Fe8485NRMd/W5UfpEuNr+esFloH5fNP5wlDbUfnF9cVHcDL2OcNJLuW2ItxvJyuS9yf1QWD9tMJ1LLSXN/ZPts/bvKPS1Z82HE/gXykY+HmYvav1Ws+8nZX/kkXPHCoI76t5QNXf3K8jT6S6eiqPzyvVye8reNYC1v+FXW4Ix74TqvyulWNuLBj5Y4QxhwJtxed6n/qeFaINxZC8M4jzhwyqyu0zI2H9vroF1P5GUN9SVILDcMhts5F4hMmEuuw/VkrO2qHrWg0hzXeT3jxIolJTxfNgx1F3cid+Pw96dMTL3AFY5Ud6j2F6UfIZH5w/K6STkVy1we9y+TfDqcqPz2qle/5tHlJC4DJBJmHwdiQt4yHHOkG9Kwixrh6v8ZFYsqmvqogL3LLxywtV1QEyLsseMFW93xLjORuv3BbotgoemMetgsUMke4eeJVRx/lHUc8p5bqC4gDPQAdrqjySKiMBBk82zNfifJvjfm91nGTJG+0fvzeR1UxzeZy+Hqvsfmz1bruOQMpHxI7KvumFC2vDAzx4Dl6cYQcPVYrSjbuuFxSoAr3E4LzouuzV90GBZlstc0I/IaYLmsvPquMrVZmTUj/R7v5c9MpfdFDOc/LCqY3EHY5Kz74ZoieDmvVGxgcmBdOmWQsgHod46fu5mTbHcMrsz/Nsk5HcZ8hu3OT7Bo9vsMU+R9jOMuDbGGe48jMENsdRKe5bHqeqTuSrZHN+/r/YRlaX8hfblpl2JsxYvPqv9kdO/HcNwO8hEUy3Tl59It/kMc3PQ9/1Vsoq5ASP2QptMVfzPnsQ+IpnqvSmj07Hqpn3Kh7MfXsbG9jtXe2TShadbLL8rqKLt76yjq/qzv1hePKm18nbKMOU6zoF4n5LVi++p3fczqs+OKQKTyeZWuXj6vM41fn/bjN/g1k+41j4RsjOQ1z2G52eYPT373rnf7FTq7lAhadMn9/oJ+fN9UrduV/xuy2aH9r4diw3/5a8CMRfzA9o/FhOtATnaJl336CsYNj1QZlveYrtdm/vO34z/fNvzC0q+ZLbxafPoz0+5qkvXPab/s7vWMZV8M1nuBxqtNhG1Yc3GLK3d46dVckyhq/qfyVvTqnSgUGPFWVOvDyf/Xz++3//+/L/0Z1JIcRVYb5NQicO63+dqUFgXZ070+TZJTv2ayFmVnKjfGKcddvcUEbxBi1GTGIcTCTk3LAKySY7RrmjPOnoOBtL+nMdmdTsMGLsDC0IgCf31fiMqNgqgyAjPRK9fP8lQXWrwkR+6WNv8CSTeuPqOdzxli2tljsLHiPoHhcwbGGmiweGn3F/woQR5bDBD6KW4pfTgKHfY4dUffdb1fRGIa3Y+ruuQB8SK+aAesax7aiYqzEmoHkHgm/rmGP9sd8QjC7kmwVARwyeB7d5QAEB/7o4NPR2JwdYJxR0W1bsjccqE5eRXdkD/2ytDMOjY8f7isk54QifGHfb7QAupnD3Gz5Aop1igOnypuJj36nj8XCBCCMrK/6r8RX1/O5NKdsRPyiwToac8kC4yYIM0KBw4fNMbtTBiMGz1LeTYeN5FD9UjncVULGN9+U3FXI94gepNfZmcqbpRK4RHBGvO4xsmHHC+K0/KhcNLeETvwQmwmljZW34zubqF+jn2uFkOFbMNsb/JfL9R3XKrO/uTuPmudkVOfq0wQOs7/HWYpsqV2BEmhwfy58R7ax9jjkSkzfG5GaPWSc0RwpkGRgfo0eTl0W/ORZEnpCdaCzvDv7VcOV6vQyMGM2rfHCXt5FGmqqMkFN7Xm49/WroVDS8PrExNYCXW22NT1nG/hZ+f9YtdnNzCwtbn89Y3gO43a8qOxMWVbCofum4Wqw706eyucZ8gzhk+A3azGYa81KO72M0rLDNxTeO1ZWNyJnmAh4MVdtJndbNiDc35bGDHma9yLjBd9aPPcnP03iavLLbzfZA/fPz9/f/WXH01jgtubAnhLoQerjMWwt/PJbov3kzaR0XdEMTHvwMX6SYr67WA1xr3B+3C7OtuekJyYRvLuPxJE0YHP/174rfLM5pMfk5yfxOY5Hxn9Npcpf7n+XUaRIW8ED2bq67guNN5nzDYV4ADIsqIy0sX6muS+nk82x4q2z93LYnl7Wyyf7Qc/692/XIF+sD/9U46HqzuT+Oi13VeEfZ911Gs1zy9lWWUYxUTpeaPY4rn4u8zZ1MzkEi9H2sK5p3WxInHuKFHEiy4dbt1vgNhhHlQYYLVfqJpaiT7LvJLcjDc3D9TPeBb+w732K56xamp4jfS/Wn8/DUiTgMgNvRP4iFC0+/rluUQ8P+XI9umlyKR8wVtO4ctAuwXLFt6rl+CE8IbnuLsayYTkFnEXcVPqvE878cX3KP6RQXsrLMq+IjlrSS9HYus9rufpqE5yKnlOVxpqrNlmxx8SrjqNb5e5v5e+XBdkpVu3nBNuMqz7l+PHaCLJL8F0f0WisFEIDFUaRTZxjxi1Po2vmHB/6zu9tVA8wdXQMLw+LViOd6oUAinHxD24dcFx1JEtzPbhIb/O4s5E+pnvTW+UKeAYGQFKXiwAhoipwOg7lpfK7YJguYjOcqTlH2iguKDrBsysdjM3GZk2FV4SfkMyEt9WZ4WoMAOa/WvrXZ7WjesPoCHoAn6NykYGxsrmiA5ATXcAT5ZkO8Q7snXMxktwk2Z/KiJzQMZxz4eIn3FfhD8HDHfG3n7UP14X02aDKdzdciX/aJUsZrJVv2tqhMa0EAVnjw/C3Qr7WXFELuY36G3zdg7W6oneJWSLbaKLd8a2h08VRmHyVMS2kddkl2o6f+/hclhVYr2sDzwOMmr+pjb6b4g1zdd4v3DQ0tf4ChtQjHyYCBTjAdURiBuHl2jeP13vdTOk7C+plG8xhVcQaqOtlI2p+j7ggX6qm8FDINzVR5Ulaw7bjZPYxK+dIiXnwhpqYhyF20awsZyjvXz93u626/XeTNPJ69vH1+P2Z4Mszzc77H4pUtEnS95KH7BJLlBfB1XXmBZr+iPOMq4yzj+YRXtMc63ORBYdhnHRw9ttNYJNL8q91zkiV2VKZFGufjmnyMKRuu2LgweiW8cbm82z7Q/81O6SZDIs+dF4TeApXje14AyPz/v8iOKlW66STnuO2cpxrPv9qof0lZvlQw5X5U+r3C21sdpzx7mZ0XAy2kerje3AbDX8F0enbCj2R2eV3B8Jc+v8GfZdWpzsreYL4MfNGHhe7geuX9+bjyTNljPbdzgucNRv79FodV9Mh50aFfcJzYT0lwP9/aR57x1F7oXM/8y/PR1zqL75wn6wnO43hPi+Fmn2BDiOadWBDuP82yH8bJ9GQBU8bV6rfFLdw91XLfEOKkaveUKn7IG578O5/sOvJravttjCseqvpgMLU95ie3c+JdrvtkU37DTyVD39JJJp9kdkXXGS9s6yD9mMwhQ2HGE1l0+vFdKY9xpcIlde7aEOuMz9fIy6f1psX+qXAYesta92YsptLSOE/7zz+mAfJxbMW8hCB0/v39wKsHZ5iR13YkOrUhZ32vtFthXjUC3fr/7phURqRbMXxBrBuxoExAwoBDsqDy89mFoyvCmIuRMOE2xyaNqaGAD92ZtR3HfzVaAO95Tv3nDoTb7Putn75jLeHObssz9BgFFlBk/HWxqLlCWEJwrpZfMqGQRTSdeDxYvc6COt5Who3qTVgvY8Jvtuvk6ipCGUdwonts76fgf83wNNYNR4hREvF06YT1ssWDjllz6IfDiiDgeC4dMsZL5ZbnneJ84W7iWI0qo7n5ey30jEVPKxc8tSjoJHCDdgEPw2eeALaABkgu8w/o2sfV0oWxUYNk7BM2xkH+lB36Quhq7C0zEJMCPAl1pE0QNx6WYfwEIW3TZ+M5uQUuLyAtTw+tC8iRY2yp3eGTIeyWGLzZkFj4AkHoTpXGXhqQkyBzxe8HMkfrtQswsBBki9IGfOiLHY/u4rF1Jb6L/ojNYvgAPyGAMOixy8UKoOdqfG71DgNOZEd7bAsPl7aMGIk0fQ31a+dAxYoP9wy9FcejRzfo3SBMHppBvo8kli4d3r4MtqFNr3g88AgFfT5At1R4IdbSxpeJZvNGCnTZAATKiakfT3e6M1qDLFhxhLjP1WIWeVd2X/C++39Uf9UBqnN6M24WKIc4Eplv861EWKC4qO6VFzLlMsFqY4T2YuD0y/m0ydjd//n392hMrynz//vrNgpuRYZBPPu0GpjxEWc4cV3kubzNdXuOdRN4Za9feZ7xxb+rSUTGN0/q1kYGhhu6fvbtn35e8SvnyxkXdJBnH8XT9Davhs0g2UG/zeYI44hbyRSWDoMD/aBbNBendPeQFDwrDXcsTEn5oQuJz6eHPlq9Krfwrk3PwP67dOT8g7em0dT0IO6+cPfMI4j/8HHdlQ+XdUS+DoK3uc204OtcRPw/3gJhO45j3LB1RJzCVnQdl9OFGZiodJOHwDPqjxOAynvvNCGqUp5UwK7iDaZTGaaJiq4DjvRvvr/ZQxBySn5s9vEJVpOF+u7ROvDb1KMBEO3vYTGEYv1IptcvlyeniWvTehHfl2HdJnJoP9UjmzfNj/OLqRUWhPKkr5rAwwaGPL1NZvyKN+kH+m2PKUZopWfuIRYm3TYfdJsCdkuwG5uEe4n14cQOcMpyyi0UoA59RWxe9DOmx/Dhm9IxXxgLbf9XYbifFgL4Y363zlfYMfFPE3Q5pW3OHjZn9GfgZ48VRnZi9lBSObnPl8Bn6jkEns/2aVGmkguwC31TPDoBjATDlL3YhF/z9BF5wZs2QybOu7Z+kC2wngkdV57mYW4/xvbeWqY8Xr9vOIm9KfL4GncoV+nj3HawbRifpJOsPiqb68+wcgr2KQBvrZSLtZ2346YKZZNxmsclf8+wV3Vxv3L+RTtXvHmTy5juIXkIu8dPgQndzec/K3bC3P3Sm/QCD1bCuugMGzhI5hl1qRv4kF32tZDUmrnBV+nk+WUT4cyI1YCm38MMs1g3X3s/UJcGhc9nXyODKn6+rMyiXIW31X7Y+XRBDoVh74fXb3VaJcMEMbfPt9CxscupYiAsYoWzsd0nXTAAnvE7qTH0T77vuwEM7+vv7s/4HYzffu2G1slgy2NQMiUJfuCby3C6lH5DecoL2sztDarLJ7B6A9Zo5LbbtoUcDrIHOhhNF3hfAgqe+v+CIoVNGqyua2fhHOvsqY69bXwyz/LNKqwIKoV1NBqLPmShfRLuoR+H8t6nnafZ4LZySbFaSes310nfN364DCZckgZ5U8F5Ol7Wi3Z/SAbkqRj6lWNx5fcZPxlnd1Pjm/LkSZ3I6eLGx2W01oZbTtZ2McbLcD/QMdXcIHdZfsY8MjHPRpNsLDRVsLL5gbIVtBXeBpWp6AwwyS6nTLigz0w2/ivyM3Qy8sKPlYFxMlx4IsOyPE84K4On6ndFN6ueVtNzhYOZEDTbFtKLvnm/unr2/LSfHzlCyAGHl0H173O+y/02g3OtjNOEZqjH8zPChlnoExuwXwxB9kw8xUE6JaO1rrHykifFj23qjHDELgZdfjc438aDPdP85SUbTQObNaOua/gEFGORYx9iUW7+YZEOeMo44ON0iKOV6UF/hLIj1RPe0fhVhj/jI+fPfPGoTDXDfOikMQ2v8WV6xjJKcODeFJDX/m73fM+wv9EVygmtnN9HOyy+3+ydlIFlieWjfrPeqOwB61Mhf0o9THbkTLbAVPSLn7/xxXpuG4n+HhtmWZZUKcPNY3PStZmu304eOD6yHHb75ZsM436dPHh2OzAdpS9lX9S1p+NMOX+lJz35BnYF31Z/wrnNB7SJFcrBxVjLC/yMdwlIflEFtf2UbY1TWu910ewpsgW8/X7C80rn7rqdN8K/j5PPY3ZdOUMGcX4c1zeY5EVh5x7sSWqL+aHyGJLnWffnfruMkjxbNRueuP6THVXJtf+lLuRh+VTZ3qdyeeGZv2cboqT/IiHuJ3s0v7Wb26jsyg0nB96MOiXSisnUyzfrf8LuXNE5HFsxQ90YHYAPq/xquyHuE3IE4AREV1ifxm1QHXF4to4Pg2ftFhITWefJHjCC6IjKr4hRX43R3EWTBfrVo4D3RRzAKTu4OPr4jGRMtUQ4gnV7T2zwTzg9dvbaYlwZ/NGF9Ka2Ov/Ttn4X4c/fdghb24uBT7HYZeOD4cROqT1XSC4RRnjuhPXYMYq2dqhvHWu4JBhSGrzHWAFmoY5PuTlKiNTpUGC+brlB4+qx79hxeRMqpfBmgTpaKGuM1HWPYgjt3WoIYH5tMcGGeG04OZCBpfT0S/xjCqmrJwEhbY37UKN54E3aCdWxbVlB2mcSEl3LPO5BUhkCMDxwuycOFMMDbRzwVAnuaoxXTBrQ0qQH8EiRF9/fFNhJ6XqMLIGbeWsm4DdPFHJNy3tJFT0bxnxUlG/25PIfKAC9RWW1izKIQZA8s7BiOUY0phfrkicT4M3fDRb0X+U7dpD/MyeBz46vk6HOi9hBXlM+lnc7LcYdUAltNQ29W4ZljBDvyzY2m/dna5BuNhx0s4+0HW9Zchyl24PCNdK8IyQM/eByA+UbGJLTTPs0Xwho63Y5Ga/lDdbhV9itXYbZYxtIW+uSk0knXWQ35Mf0tBIxfa+qPsN1opVlAy/xJVI2CnjMfIIB4xM448l/NFhOBgY/PxlJeQLE+hB0nW95zelSfYo4MhwLEPprxWybFJa8FsBT+OPjJDwZOE0q2A4AnVQG3KZjqD9RZ+16sMIvyoo+uAyXnJbOKHSr9XX8rj/UhbHwSSP+vFyJA4JztNMRR9gLpI0G3jMu90kHjm1mW+EUDNqCu9vC6mg4grzyLY9wCQQc7S9JiGkGDxe7+bTrYnCye/D+Kox6zsfjMp/dajOOizTA9OgEryE+WQeuFN7H7S2n8dZcntUefqdnFYyAk8vg9jzQ+NtELU9Y3iZHGQ4b16195yfYrVCRHE+skhUB3iSPKj3Nv22SlOo74fdKcFew84LihscCL8Bhpd8Z3vXsg00h4N5l3aqL1Brb97gdEzEgR0vwPZFfZD4SvbSrsfZ3d9mHHPO06rPLIy53BxpzzMFOcPvSceH8nExMt0Eb+Fy7rfrv5o1CBQdiLR5zRCxNXexaz+IxPBsLgvtSHW5S/Ik8Zrx06Q3pIz63UCRNNgZxg6vpMfaMTeNV6ed+1GVwoOiJWOH5qjz4MP230PbkkWtoX2FPqGnul/5QzK2mcnwZiLfBUh3/zPMYtkNlHvNf4w+2yS6LB7l7mAr8kR8q/m6tliPW963mvTzLzup3zs99ro7+VvBW8jv3LcP0+fhmM+id6d4223RtoApVkJPYy3bkr8xj9smQDS3Y3+IApfUudpDvP7i9hjsCpQBBWClk/75Kark46JsB1xF1p75GvarjW7KNevTtsEtgsGRBTu3LEYHLYrIEI5f6/5dU5YOivrBgxR5OUwC4PeJM2HwsKiUYFP5wA7NB8TMxPaN02hEDisaj01l1ypMNbPmMQXQrQzPjJOMmT5IZZjDK6XiFt/EdPxWjVt9DGfSdFw4kYr0s7qiw86UQV8KD6v20XZmsT+OvT+uhldiu4N5evAqoq/m4mRfeqI3DKoGH1gp8d9ritlgRVkqygm0poTHUC1M8BPhmtzzOLEj/YqBX8gTfNyP2voxfYvm4GwL3OD/vv9/wpRXv+NHjiOEdL/KzfCzce1HH+t7dSKj4wBZUGPY0HmuflmUE4YZ39DN9VJN6K89tE9zVtfECy8eMJVbWhgcYpKu4HEGojIGgfGfPlA/fjP6Mj74OPMZb+az/A0b4Zx0bQwwELO7MPqz4SN0nDwx/5hMe81OSMft2PEliMgLkTS90f854qurjerMxw/yyx3PaDZ/Mo5tX3djl3wlGpocMb65vCwqtMuS+f0I52DJYINl1Wb2YJBOnW98PWVCg0zqZj7heNrgr3cPyZhpr2WhEWeyIVnKVZSbrSh4ztvH2o50nMzvBSfg1nfb5bDILHhBoq6IVx9v8i0Fz8Qe44IHFeAw7wwR+SYtzsfyqPY5A25EHxpYn13/CUyWXN/kGeu077oWe34/vnnim0pGl/Gm1Fz7XKXm/ewNW+vUNns1OKTxuxiWbd6NFHrAj80Xf33Bzsh3eys9UHbcp8x/62TrLllbiMcsM0DbDnutl25LHc2ZFjKm3/p7GcJPHGNOCTt/ovKd+zxTnZOe6Tu1w3X+heyjBuHhF9NPcHs/JZAzJBqtRRVbmC+tnB8yxLzjREuTAFXUsf0KG8ybHSR+e9Ggtb884zjrqbb6VYRI5XNOELFR1m9p+kpexlSGwxHtfZz4HuL0twF7P5/bTXGh/61ZqJ3nmFXx1knGnPJutBojSAncezxM/n8Y9j+XJdmIYs9zJOovr5oT5Jddb6Y2THM5tZBg61c3yDt9/7MaXKWR+5GzhuiEgLUzuDOuG+4o7tI4wZGL/9/uyLWWfBDdRSDK509ctCrhckx03og4qYOH3PlgwlHR3gmMQoOUuK4mX3rYl8TZqxq2+OzbelKsazTbJuq0cMypm1Ze6jMBzhl0k/ZgITQYMDoXdlNxHF4VUmHSJp9XsxjktcWF3RNqX2iVO0DKgl3eAxx/pF4J9n68Yf8MfM9/GFE3HqTUPlmtZ4mKSxXKSTVapj45U5vYyLJWQCOOsxhSM3WeDXct3hWW9EgHM8S18x0EVAHlqzeYuitEjBoR6dNmtTU5fSzFAoAJWpuuu8VmG4BDfIeTX5LtBIORoSDEhdhsWUrD44P2vXUw3IQzlj/JK2/BGgfLnYzR5LP6ixHOZrT+2iyjxDbb6h09uZRxEXgH3S06CL6VQ7HPXXfru75AQG2ONNxYm/43OMqZu3aHC7a66ONoZttbWjr3EmqsnA1hg4z6tCW2Bw2gwuYHXWiFn29nYvNnQV5rz94k2lvesU93HjBVsFAAvngsGe04yPr354pVJUy2HBQE5khiMbDLQW2vqcQX69D5CngCCeJxgN0qugViAerwwxZxaXspytaHjqGPhSnZTW1NvZsWQ8PFNXp/1ZtGCb+wLRxXeMo9VBgvnzx5DTAcnA/tkvGUD65SyHKnK4HppTCzYGGM+5rZxzAz1s3fZdbUtv/cXtLMb6hUeKzlWGflI8Wif57+LOE7fbvsZeiWNGZB6C+G8kRHeDAJfxBX6vI0d+tPaRgvQI2PUerSiqywfutY7g+qvG9/+8dz9I8cG40Ri18+X6mEsYAN+Xpxq1JqUj55Lot+GecSLLKWjHMsQIoN6u9U49rviC+4Hj7EcS30obhLTUrY7Iy57rycOOVWTGMkLOLPMwM1evkldTaxO7VV2QaVLMo/wTv4zcl93fFa2R1Uv1xP7ucNd/Q4w0t/pQh3GyIn387NM5wzLtqAAPbP3oIGnJH/00piQhWNK8HixKKKKV7t2GPUlfvkyvpx4IfK6ckza7K2UF/o01uV9pTyp1+RqNsvJbYJdDXiHP3uAsWwL7fdmXk6rnNqsz+PPuP8fmpeMhKul3Q0897ifl4rMmGSc96SLWa8xnM2jvwbcQXadQmgwn0BWbkd6OQVv2eZ6Q+cHLdGtjTlu2db6xMN+2BFN1NnQzwdOAfA4ruWo98FBXH1URN/kQZXpZhhNty2Pp6chhNAJbytXogXQ0t3i82wn5vrwfDuSTynTBJe1o9ECwPJ444Rfb0HgKxjdfjjjCnNblkddCgfYMw2+yjs8J0/Qyib7EYNuupZLrIj1WwXfQmiPhALi9GMSbuQzYN6QT/zn81+te5B3wwK4yers/W2Q29nQqhIzLxPHjXp6t0WJxcgHI2AEKdRoZlkHRdvhkICpVjcME7T5cD97nvdZCgIJAqAxzi1nmwuLC69zzBJB21G2RGRmLM+jMcMJ7xnRWN4M8z/s/ADuvLMQ6OUwpxFcPboA+NmYDfXa7xbHojJoKmZ9S2FHuYBzEI+wxyqTzfQ6Ym8sKI+W4MwGPr49JCJCkEENEJsnHfpjExbeln+GviQeqH5X7ypFyYLN3o0zjwM2xgfnQ51mRB7OxTMsGy0sFnMc5SDnW5wVm9T0sFgdaIb7o3ITC415txnFEKOOcVPh2Ua9OxwBPhPQh7ECvz1jx8UXvs04Xfjagr7uPAT5X43lMjJbnKDJez26Z1h+S2gTssTbZZywIb/L9d5yrMM4Xohu5ePW26VtXuHYNIKzPjgae8Cl8Kb3j/mQSzEuzSty2axRTkKfZDrLZTn/ycOgosE3r4CqXKY9tFXpa5aDp/dG86mOXC63G2FyIx8wVUd75FM9fJ68M+034J7idJ7qzMcfHNa404+6GTc5fesrf/I7xJGKCzu7PMhjw31rPfK5118b+qdPTrA5eVyAL3hgwT6q4GQc73LNg6Cv55cvPDEecSswx2V803kuL6Luy+Uy7W66skUa53Zyvfw9y9vqecZFrV8hH35CucpeeOPf7fayhK9vtsMb7fDzSpdm+s3yocJh7lf+neVlJffe9OZf7ZnTuHNfOZ1sHuTNcfTIcjjo/ChP5cmn+RTc9VM1LhU/V/jJNO448foszmCaxFe4+zPuYV/NeUP737wKQzuKH3hO8ULYWvwdiqMepzC2MQvY1Wt15vnoJleFrwxTReerfsJVWOQcca7IbeD3m4dstZDSUb6E0u2Xs8zc28HiB98mW+k3biNuoOwybj1/dp6CfcZwZJl5orGjLkikX8mzDF9+/vb7LZXyrON36hvNjas+MS54Hm00Re0a/lsL87r/RUa+6cqK9/k9px+4rS+mGo/F5Og//zGMeCUCclC8GqxtBIIqmGyuNg/YP7SI09xTZcV5ykBrdfnaanMjx24DTQRbQuSatOkE4dYKu/6bxW8NLH9hcWFQ2zg6sgjDsWAIbZEZgBcMkrxzorptRwDlP+K51jUel8YoQh/s1lK4nGLiqy45rOQEBjqnPgMPwzOnKw6aeJo9dhtXrcwZgxJLJDELxsFLakD7K0zgEOMHsSayMYffK4YUcDzYrR/NPdrfFKywOY6DQG6Rjhr9ZsYmp7OAg51ZEKNC24MHXSFvTKGQYeeeIkN9LWLw3gv0YyvpECL3xrSrb0O98hDvQ4JL2YTa4c9HJOTdPcgIXBc41LuZCGKZaZrxVAkWwxomZ52EHCmXNZq9bZ5dnRZaokHQj21GoSi3W/aO4yZiLHlsj/p4AIxAC96J8ST6/bQIL/KwYSBGym542dFM82hroQ70w3fWyAtJ8SS/P3Rb5XqweU1VSrfD81XzWSBh7LAhVpfZbfBiipPqaqK+nif5MXQnXzYGWgOnuQdgt1gzA95lQz3MLhom43vdWBFJRvhqzmu0Iynw3Y09sFZefA+6TT5hWLvcvnxHt2GhHP1owkvts+Qk5Cp7X5YGeHdDkHd1794CXRmPrfOfj1PtiPIXbXyKxdw8CdonOZGvuV18Bx/zJImPvFHtWlYNnzF13m26Hp5pj3LR2mRJMRbQJsOSn+V39GT9LfwSLrNRjFhJzIELT/3Z9NPKP4/YLpEf6b+apOX0FMYjl/mWwhgtIT8XoYaGk4i3YhoW9LY+YSC5pbeRPLLx18t11thO+h2H+mDzNecJqeOj9hgWeWsDWYVM0JdSj46t/q14Vs2P5wMW2Fl8fBD2k+iWj5RWVTisTum3Ndt9LDrdWoQ2kLCTDfvLaL5BPn628WZa475n75mhNjbHYKzoyOi+NZLtbt9Jvt2wz3BUyXmqN45XFCY9oayM3xhRnsGDhOUt9yPXw7Dxszc5VOUJOo90n9/emODQPOaBQO1M3YSjTXnc8wQKOM0yqerP22SMf1e8Zu/Qr5fFBkWByhnQdzV+jFNsAHJcK5tstEbzLXm/HzGqYEfaj5BDj2SauOy934hOUBd95jHYbUHn+pk+qlcsfvCU4x23M2KjjNNhU+eKm7wxRhLRZlreYf0hFdwioFpNI1VaeFO++9AzwCu6NnpPfUx+Sr677TRmYTGKDRM8Q8xfc2SZ3vyDYout7N1iU4aLmQhOcGiH3ac8ur4/4GOR1BZWZXh5OJZw3FyxiUUuoc3PowuE5Okm8H/WKQcMTyW3OX3T1cDVBbrmsXzqjYmqPKcc9qOC4WSj4fc9L/uBTpVdn+ZznoXJsj9Z/2xtkEwL9iR+k7yqdElOxsM6H8FGP24tdzYq7BCC4UcCpze5mWoq2o8opLXOUihHa9wYMLs1tuJ3ZBAM/EzwRhFjHJP72FZGaCCIBFseCBg8fRNULFyaGdw4unORUpS64jXs1Y6yT564/2AuTAp9x3JNdG8sTD0hxk0Vd0YGbfjiVW9bv1AGu6VimPbtqmjOnxWyMIJPjgWPaSIBXUdtwrB4U2qM92CcAB5FVkVLBu8yI/cd8CA0X4w3Ti5gawbe88cx9jZ3xS74wzMRno+OQfCeyoYZJQuiPuvpbeONXKBDoGN82FBbk0/UED3gmDYCLUil5srZXnCzGxMEg3Xo/fiQCz+5sQkL2kaXeWHpkCovPfnEUbFmE9yAh/GYsufz3Xl3M48dG80VVKg/B46ulAjkg7RFuMWiFxT91YOhdqq3Kx4ves/thX60qDwHyavThKiqxy7D0He+axbLYEIhsk28r+S3me7aNh+j6q21nX94HHe81rDnPmWZLs9kgh7rh+H/0cNakDuxntNEhuuvvDNy3kzHGWY5flqP7alvnPdkwAC+3Jfcvn/fjwDn+rVWzUu0UCyKZvirz0puSbt+TJDHI/YH/cfR3HhDocWP6vFmzKzrK/xmHOTvK4j357+bLVH154QLJPZasmed338abI9Aa2kcwe8n/cT953Gz8qQH48LNKPHTYWck2ZjxBzphDy3E+jJdS3x/pmmWbWJHuK52eWQ4gi5IHneVkX/izawX81ifdGYlO5AYnrxYkI8DfeOpt/dVynwKzwam6xOuPH9qs5OtXvBBlvEnLyx7b2Os8LZ9LLh+n5Ttk82TbD6lE6yVzDzprApvFY20okxVd06ZF0EvQMNJV1Sw5ZT5GOnktZphOtWfx+Ek98Pz3pJclMsQeN6Cuio6ym1UfBz6WtrjdOKFvVdKObfrWLZfrjvS0sxXxyJMOCQ7suKnk07f+Bg8rraxLYxZU2fdx3wZ2iWPqpP9U/aptY238nvwn23CJ/rrNC7cThUy4aSHT7ZQbuNkF5xkf1Xnm0wwWiP5Dx3r73e+CkeKC7krerCWg9/g/CY3/xe5yvoF6afz0TD1VLLMrMgBkF6IICGtfKXbFVgmIJ60OJHAuLo1dtZqg7wSDA41OMAovym45BuBh2CtAxM5qcuUaPddpawQ4A4qddbHKBg3Dx2LRPA6ZphFBI/sdBpccCOd7V/wVut641izdq9xy06RBmWqmFFy6zMELsXqdtOBtzPJsRwzF/CwYLl98VFwJp4tTT2REOzw0Qmdnf3VnWwP4ZSNX2Emi8HA+G0YBvI+sb4Oe57HourPWx6B06tdwg7YUo+kR+NqrBY7DNqruj3ZaYFwjgCyML4t7xOVLcMTmVom8OYxYhP75Fqui5rwglt5H+efmeRK+dmml/WFGXh6JeNUOrYpyEvbsDPnjb3xpOw1nGuwq3IKUosbXOwWqODVqTSBCRHFf8rXC1fKX377BNSFsi4wmocmFl7IhdbWJPbFRdSfU0Vvm0GkusSXoB6d0MKr5Y752wi7wl3f+46cQWRwobwdP2txEct5utMtpJI+8OygowRvxicv9lXJaT0q7KughcUrAYdxoY6PA3If3hLqZ+VeeUZU/ZTf8GCpF5m6cOBK4Xjeo3HJkpHjbbgAgp4R0Z77k8r3S93uqa2r1gmndDLKcjoZVLUhAzmick8jMo+H+6sziGIR8tTuyUjkCZjr6SdMhmXc5YjU/JQFyaYeTLtRZLGUwtHRrE92w7OafL3hDsY1/+Z8p/6X6eqi27tsCoon+azjI17Q+ifhIm6nL/Blj/ExDE79A/1iJ/7aPCyQ89Mwxg7/aNDbeXLYdWKBCQb6faIx6FHDx7jU06w2pk0Gor3hnmitOVdt42IeR3Gydxuf7pP7So7ws2oCc/r9F3l2+mS7+I2vKji/tcc40l+t2qDObfHvPFla+ccwO3gm2wDpvrhouizBzvI296L8HeDTjYmWaIjmQZWdVvXthMPXWHUVz/WdPhnmED/Nvo+c7VWeXMuWfdzON3EAmfxYXT7eo1UnAlJvm1wyknWk94bppOLviMdna2+Q7sjlbXOzuGl51WbZMSb/P9LeRk2SVIUW1ciafc77v+yema4MTyksWCBG1r7Xr6szM8IfQARUxD22V2yrrmfLf2lfNtNwJEci7hHfnW8Wv6nH1rjg3BHnfLZwtH52mrfLb4DFNlkfvoF+wufEw2zfdXrGl0Mt/Jfnw93sVtUkN+4O+KldPhVAYYWs3qbzx576Y/7Oi/dqrw+NtYbq4CFWJZaXu57f8zJsFf8y/BVP89j9/5u2ecVw/ett1Z66gPFkB3PdeMYb+VU62dOsI7lO6xe8V34abad/pUuWB9Z7GjVvEWbodFEq4tp1V53U0dAICoYrb63u8M3w0yNMHV4mJNx4hTXfHMHtm6HywV1/7d79tPVCHIgE75UIyAqX4T+tenuntQhPa1unCMxnRpekwfiaTFYYt22XlCYwzDD4w6IYBGEerFzvhBZBpzWHtqc0ULp/9RhDLNOaseGBiwnFAjusomPleMKDAc51n3aGnidj+0CvJ6Lc73C2cj4Rusmi3R68fn3eNBjJsAAv3xvccUzwJ26e4vr5aFJsU5WMHn/DWMoLBKAzaA7jz8fWLrSgUB2Oyw0+wNc9QowY+v4MV+WeBLnwI3jQ3wXPlHYeQ7XRASG7L3ZCcN6Naa7vklLJ12R/Mvp5IlbJQ/teGKBZDrCy4PGJ8bv1UZKt3P6tXny8iBVwyjI5KfRKmXFeWaTZg4DC05ZjKT7BudNVY2IN2UXLRxAyLFWsJ/nu/M70yvBWNK3gZLkT4e5hUcKMveRltcsw1OO4cN78DOOg9zgZzOnUXzNlXVnxUMa7SlmmCv5Pel/4nWNjcR7Wu5lPsp7ndmWs7LAveVTcZMdePM08Une+z3jIWG1NNl9eJUzcdnX856R/zjQ7T6YqXP/991/BkWQcey+BThmGynMn646YPEYcl2GZ5WUgfSLMLA8zrh4Da5eDoCsHub/arksznqfnDHvu/9PYyqnqo1O/Vf080vva1in0CcGU8cgTlFz/b55leE55Ms+cfvNGQqkP2FYjvKpjxnkRuKLZCfbqvfze31W05s+Tl/YpnfTpqc2KF1m+fNJnVRu17bTny9/PPLDL8lN9TzbSEwy1bIl5c6sZnqeu+Y3+q3APcrLF/uot4o3Pq7ghVfL7nPc3qbKDuD8WTJhnF7xc1ZPhWvY9PRKcstz0OV/FW+ZZPwTGP+rZzieyZj4s0NHdb/Kb7MrT2D2lKk/W9Tx2T3ZgHg9ZtjyNkZyexsgT3z3psJM+yO/zJ9tjnI83DbJ3ZY6F+wnOT31V9U81PpDvCy7ycpRQr+im4b8AflXxYmRigVPEtHAqjIpbEBSAKwFtMVa4YBNuHarAZnbs3PrkqGPReaUXdnHXnNWDJs/CcpNfVOYWCwKVdJ10FkYPd/CLBp55QEVSa16U1UUgEmiGJZV9w6OMFB8WeG5dDPH8cRBJzAplukUkaR+LEVhEGArXrG8KkPl+0a3JLrMIzLQosEJj8EDEUR7sdPliSuSElwkySbcssNCCjzB9xJfbXs+71M4egcGIeecz+WeDvxJAT4absMxLO5PPe4tgHUrDhcudvZNodRofNHDNUX3gdjihvS0UpkG+4fBmT4MmQe2X0L+aXMMgx0XWsdFLJmQsTHDm2DyhOvhB8uCWRNwOKMZkomeTUSjVErwtKhbAfdGxweP1xRpjoGuZGzDe0ZCzPrZxdVJaPCn1iaaMrXhrjJrIwajhN9yHlqX3cNyk03PkPyWMN5FtIudYcay/SbN1DFjLEG3E0y7uhIwu8Y/It07rU/oNP6eO+ygWPbT+ixQxDJOmOzejkaI2GOIO6nexeCUV90BPxIhaoqnrYsAS+giy/OXlu8dT4qOkq06mv9aC+F44CiZ5oYTr3V55R5dK6BWSQ9u+NK+PD1XYLU6+5u2Kt8ULg1eLeJgyf1QwRKUdj7JUC7EzWaws7ccsN/LEhvvqUfb90rCAF4ws5PsOXy6TjzMB32XmXi/CE22YRRHqejIgI+zxxt7Vd3qTHZf5/v5ef3/99Zfmi0H+bcwYzBijd7P+TcfYK2Mt65pMj9ZiqADEFKpoyYm9kFhHsEEped4N8aHAS28dMReO7Jo91Ox2YZP/rZNn+UUXkjBP1YtYEX7QzC9owOQNsu/b8kY6rgUqXJaz7IIYp2vBQXpn2YAS88COGNqY6HGx49ViPD+jI+pO45Htud9MVk7jyWTXdnzDDGPzFsoXQuRJ06nNT2O6GlOfyiBPxjvDU9V9kjP8fuW5rhB/1mhejPu9TgTt9w2FZrZK/IxwCQ++Cr3AqVosyjCdnp/eV3TdaMPPUlvRezRNPpUEbJet/ErP8SNvBB/Y5+4RznaTbwx4jK1Mw5gQJxLyNHpyVzb5pxToY0cg3FITHhGE3632EvETF7tTQgWH2X8HOLN9Dn0fb4NWYpkDwXymMSV1wWff+JR6OXYVz9HMAYvgiXP1N6a36khw6Yb8eU6E5/yJd0u+vjzAT770wi8Jk1NObIMIHgIz5jnrQPvNJ7K0D+44T6j6BXo+0H6ZhZd5mHWd70JOn3DNdtFHOpCsqeoJ3qBFvZV8fHp+Sr+R/bDls53JvLy1p7Yq26tB9iS5k2lwSpX9ebKdfiMv8X55YN1viav0hYq5064wbJKAlL+6s5NiSkDOdOuACh0sFW3I470ZFnNud6XjGgWCDFdoR3tJOtpaNpdPLM6gjE2ARjPPnN8IXa1kc3VEi5l2bNANQT7gxAM345RX65cQoAUWeNpItUmQbcwS87FBYApIrzwNcKwsYhRD8LU0CCJp2Hi/l1E7dBCt+i70+yvkex3iLLDQ5PQ02A1+H9mm4POxqLADQYauK53PRmxY5U43B3LxPKifjWTx2Lrf30lARMPczJBJw3Q9O9pHuWzUN63tJOQvrR+G+WrnIFDRXoXPJ2HIqTq6Fgw4WhiWd8OGlPCXGBfvewRjwSy0FmlfwRbkS4Jvk3nb0Zu42LDXudeXYZB2sfgkk9JhBusyYSrKKYq3jWVro5GSK/C0NjFG1GDLRnbu2ZHqaASZxZBqNEloFIyzUX8leuTva/zjGC3xc2U4n/DKyfXT3n+ecgTHVePWh1Xb2RBwWNUD7YAzymQjJY+tJ76dKS92fUpPhtapnWDE6LvqtsZTPUg4anuCAzqU66lkjfEvyUKmI94hidd1NEbL41AJFm678npjXKs6nvQAFrL4j+kU6jH0cbEGLZj3eIsftyfHj8fGm3kSUSWz25IXUGUzMv+hT76+vlSvvVeAV8ezbTTggOvcfh7zGVZ4OmeYS34h2uZJyckW5TwME7ex66lW5s845PJVm5/4ieup5FAui/GF4+6nsZVh5Xwn2AJesB0PcuBUR5WnihPGuN6pLqZrFQ/uqa3qd9X/FS3CHCWN9Yqmub3tONAJThqXNR41LpXtV+GW7aUKt4xTbkvyw67+PN8Cz6y2rrqfKtsptrvbZifZXtWJI/3u5ZpksNWReCPp4vaLsAi53kXv0bZNYtDlU32fcMVGxsqT2x5un4lNnuT7oesquVPBNNAO4ZPxl2bGXvaBbz7ZOye+5bKQh09yupINn8Yz5zM9nORRzlvhd6o343i2a+u6OE+ec/8v8AX5d2ynhu3r3+/3UkTmbn69mvmJdCxe+QTAbzZQV79lB8lAXXLx8h1x9ja59T12AZevwBxUsjUQPLTY6+KNHfoOA0JWuZsqnZfGi8rn4gn9RKjMSM0XWQw/WVEOx7j1mtT+Es8cv/EKn7F+3CJn+xoaSA7DjCfLyyOi8yJQt0u3FkxXN48J7CxkD4qAOy06rmDYy9vqlhuqLsEr7AEngST4nAf+grO30M5o7lnldbA3EgQalBnffsLtQmF5MOeV32a6algoTxg8g+hFNIlGYa1s13cjwA+dELdtCcp68eKl+yH3NRd+6apR5XEjigCti57wimK63tZ+hxdSYWybwONA3t0XjNparHwbH58UAdLXWv0dyQOy6S0tZ2M/G1VbvswzyDvES7CHHXHuA5/or52TEYNdAk8IOMYlLmJhhz9PtvSopHU0Jp4eJ+/N/dzmxAbHvmAcujJVpEmaXNaO1Osjg+nFikI+2cDptnlwN0UDMTogf/rYJkpikIrbuSzKv3RH7Nadva+ffhXhM+XS8tYaPvng8Qj4X0o/nrg6/C6jRZYLjWwBXfsV8QgM5zGC3JH+jMp41TF58laeTmPZDKUuEvRNnh+rTkFYPUi1n7tT+cmIk36XeCDd+Edvy1P53FXGgy9DH2h73gaeRVmvUAm+wMtrkvLTEwY3x3LcEbtMIcJ+Ojqfxyr6cotpp79Lb9ikVyMvA89MV807XKLL+HP+Et4BAn7bJTyFMz7Qr6fJehxXPkldYRL0yD/LhIzb8ojtZIx3d5d/j7YZjk8GP9rNhiHLc4a3CmydZX9l9Aa+GELXv354Z8p3WdjBJPBqcrvva6PdSm94e95qHwiuX/DuJvTiZSDgCQCVFsuHy1n53I98ZS8pHOucf1jEsjh+2pfsQbGgLhbfwvu+X4rDZZfMJP64B3hwGF+KmtI+KPrhKZ7ZKZmnOWyI7Ugw6PkyWKuAu3k8V4tppf2jMeuiZK4XxP6X93iX+XqjRfLksHQ9j61tQpve53LnPO/m8dt2/F6ZroXtc0pRv9btA/5qAe2jrmL7tZz7NPKYTG3jO2zoATjeIR88K1EvPBhf24oEeD/qIfGWrI4ZZU2oTxWeL71ZT35f292A7mSBfoTMJlnUYqwo8fLJsa/qiyMW3YqbonOy8Tdws/Sr4UbWS8MexPxKR70tbxR9LPq9tt9N1mT+bi6il+zvUZfn8iyvKjmCfNMeW/PsrItMF2qM3qbzl+b0E3sKfDDMQ8zkPNntGM9op+v6ADZZLspT0V9oejeLRZbwxXi2296H23BMaRvfnfRJ75u+qcZftJPdns4yt1qIyuM42z3ZpuF3lY1n/Uz5qjJZNlftl3K77X2R4ePPbb6IOnSFh+lb5a/Ssk9mrITv+x2CxMFYf3+oSN7tygXJjqc0ZqZYHgcWKwEcbijEDpUq/Ms8RNwzCmnt2BWeDjvssXOCYWsLUVaB0uS7eWDjIuZFxgWKvCcm0vxcQ4QDQbK7Gku1QT9yeVqQkAnkCFdjr+uCiyOhp4lNNrQtyGOPg61TPda+zhyxQAjMEUvrycDARM0G2wGeTK+MUxZw2G3NQi7jjKtisyBEnb6ANCzWl/TSrjRaiv0R4D7hT7BUQTuvHuuz2G3Mw9lY7XokjPqNj8ExzJUAY8O96rtSUB0U8aeyp++ZNnvCQvle9tYjedLWczuVQM+T+9WaGQFe76DxyvVWys4nLim/te3HljJsXJd8FwNN+EGuV7ajAFiQka24DSbGa8kJWiDOdJ50sAkyFvUKWSu31MTfbDDnulmemURZRx9p0iYWvwcFTzACz3xkMNOY6Zd1T6TNWYdwvVmfyGffJoYMx83P7Pv6XzGRI/1P4ysvypzaynhVYzDLjU/jrpIVmZZ3wJfzRliudXStjolT4fQbfc74IFQCj1teOJGFbEzm340vnOG2R6vxtfeEb6VLGdasV+R9pG2FP9JpEQF5XnJmwzYop/HuOL8XzbtdKLOmXnaEfKSj2/wpctA3IRiXANO47H0VWyPKLqcdFq3m8c7//Oc/6/s87qlYN+hTtlcq3ufnlbx7hWlfXATOtgOnTJdc7xNPgBbscZVpcsKn9+hZeIIP73K7eZFPYPMjYbl8sL8KOyj3XwVPNUk+2XWME8daOckCtjurTZ0spyr6yPfklU3pJEOzXfAb2cl9/mRnV3DkvE/5Mk89ydOZFizFDSyncrBPPqWVT3Xofcex4vWOXGh9mHefeV8VdaOGQPM0JtkWXKFMxIa4LvBIC/VceoR6QT32ExePvDhwFPC1FrQ4ZbmNGMB4x3XfFAqiGmuVnbpkQ+96sUs84pxlUB6zedGhktG3hi4BFtWGC+d3nH3+PuX696h1VpeKynoynWe6iv4XT+G8ABtxGm0fm5W90Hvd36WeK5LXucNfyZRMw0+6he3Okw0goTTiAm3+furHp3Tqm1xfBb+VL37D7qjaOp1cWQtYcMd3z5z5/0uJc22BoxdQmD9kIwff+TaBmectRo8x3jUkrpXJMe2Qi9Z0h07wOq3Bq4HfTbB14f45z7nUq0TbHwTnxqR6tI5jt/htCDJ5EwGoFFHhKH4Ob42JZeq3waCzQ4gdnmYD6K485t6pE160M8h4qpLBf4iJ4oNPV//Rf00VtO6wfi0S3eKpMN9dXr8I4Xvrv1WfCTlcKx53cl/KZA0DdKDyWz21XBHBcOJBCEE3d+LboIU58ghihZZxt/cHg+Pp+xCg8Ea9CtXAHXK2ety02zeozduWOrWyXUEsw7G5V4HQUfMXLrmcNuO3SfwkjvmB+G0NgoDL6RjjGATCF/fqAwRhH+Q58mSkMZ2zsVYZZeaHqXz+hkDtRT+QB4/dRjGigLfeJ+OVXaYrQzUkvd2lX/tk+ZMBGcbFoAWVBTLav22B1uTnjRsQYeiKXFvgTNj5Fha0cws9Xirc1qFcDWPFSsw2j4feXqdGhlI50Mg8Fkl2O3+dj6gCT5MBXTY3WEYcJ9NX7De+/Wx5OSgeNxlH8lpH1couu3G8g2c1Dihx1OO4KWT6Wxd6Uh/nIP3uwYd2Yj05VcqZ+en7znnUoLeduUvjl0mvIcLgywzLdOTsipdjoD32oKrG46eJTjUOIv5VOeR9WJSwGnzzQzDS8XPHRV+XW4oPcCH6cxvYGHoxjVb5N9GIF5/FCwnePQFWjRe1YJwe6Z2fZc8lG3iBtqfjRtWkgPHhd4BTyg09+t81ZsjP37v2xsptSn0/sL+/l169VDLMydVrLl4N4UQ12kSmqs5YttS0dIbYDRbzBG3ePSz/oA+v/hVwWGKCPLOHxmbJO65GhylnvmQBay5erUWs11f7MzXJkIXzL71E5EW4YmEu0wETJ3ii+AZT9HiydA+9BdrxijSOE0L85eC2VX/0BK/o/VejQRIsypWvv2zjRX6f+CTyE+topsWmJxFnsDn9Ml/VEzl45sTJb/bgqCZO4RkhvM0lxkg6gTYRU51Pso7tMF5QYz3CsenCXOEQpJjrrQIZP9lH0eY5p0qO5LZPuCLlPPiO28P5Fs8yJY9K3K4evdZkXEAXBHhujJmW+HAfd3HOMcI3Do8iMgp2q/KDyqcXjY/eikXYJjb0TXYowsbA3l96KMzbaFwSuSOtL8u/7D3AQbHEvKbL8stGm2+6DoujqTyEuJ4j2jcMl8yb1Dmk73298FbcjRfdkNa2yZte4eY0cHt96t+g18Jv8PpuZ0hr16LRCz44yNNvvSl2EaeBD7oS34e522Vgu5vmlNkefaunT59Rgk2HjcyuNoeSwyxis8jsFfK8GX43nUJwmPJ4hH20L7Dft28AMT3xPj/L+SqbwuShjhGG5jdyvUpZDj+WYDu+Z25JdSqtZfxhnqr4w56ATXiJ/XWrJz3yfcEl+33/mAjj/0QEWysXrzjPGFEp+kQlGrJVIEr+jq4PR9sQu2ki4fMe4b+DwWwDmiROJcDn6+/hV8Vi8AUROm7q5NzezqzyXCcmo2Y8F5L62zosMi7K4uaHbZw1daNPbSyFqgjBDIPyMKG8/tsVnxRTBXc402qKORlHeQD52fVa8TOOUlZkL8dMwnPjjxEFzmlCkNtiYzK71Vbp0uW2ybPvdAzkVMbaatFQsjoPMUCe6vr03t10BdY79QV/Pxk7p8QGXVAG/4Mxldvn9GSUcZ59gSFODu4edHbz41bPE4rKUK/g4Xfi8n02ZiMe8HSoFz6qFJSXGhVvC8K+t8c3tq7cIsRSrdGQQNnqOFTGY2uP+2fsE+hN5leTip5+5/eJHkFxqjfqoD4/lfN3+86/5WuRfhGWsZX5rcJHHTtPxB2+mZZ+NbFGE/3h8Zc47tJpJyrjXuHMbut5TD6N3TwOZHsLmS41ds90Rj3fhyMNzNxZbhlN1BPv1EZd9vxux3+GUpg0/0u8vHWhcAuWbkV2/ZfbyrTk9j/t4Hq55Gl+SMEGI97z+FA0EShg8+fA97m951R5nqH9ednBt08imuvlxfNv8oQachwGdtnihsyzQ2I/slH7G7hl8S5O6rKdUekthpnheLJBfktHHmfZc+keccxWtk/+vk1qDkF3n3Tzia/9+TPfV/UAlqcjTqd00lOZ/lxXlhn8KRtM+3GrXE8l03I7J3mQ4cu6Mbd5winXe+K7bOeenp3aPaW5GHXK7seiIq0dxuc4YutZZy+mM597IdGdLr/cUz2X32kk9b2VnHbh1Yh0PeqZW220vvOItNUbPEU74fPJ7vT3HspC4LEM9j7gVxwtq1LFo6wPzWPnwVGghndvJ+fhz7DRNnyjysrGqZ7Bh2GD24LzWK3CBGx4N9Eja0PogM9Oo3oh+yT3M76nGFl+wiLSl8dPfpfhBC1PXqi/6SOul98ZDAd9YRvG9xlOpofpdnt3XkNYz5Odn/XiF4xPgUavWqfB1m2Hce+kZTSMXagKgOaTUBtguYzmwWNmvku9FIygWr++bOJJclE9NMFpbevc9Zt2TpcXBHaEdcdTPLlA5NtvKTRcrgWFtOlBg/WQAVGrmwEm8N+RkljFbT64BK53IxR9p2EFd9GjUE12htdxiOETPsH9JlrKrU82gSEAzBvDegz0U1fMK9ETwhh4aGUcd4qKbWlTBsPra9TnXfvy1opXWByqw5m+ez+0XVH7gJb+6j2Vb65gW3MuB6u+4O5Px02eEo44mVHeAfww3wtt2HARV0/fITrWDRzHXPiMAjUbakyHxZe3xBO4TEFlgSlecXgmznSv0rAbRKh5a5Ys9FUKzhe47Thwi0pldPdEqRIfI3Zc+ZhKLiE7Mrw7UhogRNPKSNyM3tdXbN9is4H/AdNLmIcMISnH8q7b79dFmwBDb2ebb2mBeY39xb66CN0j2ib4ZfZl39kA0u5oTXfaJcaWeFyudEml/Y4xa5DWPtSyK5QuSfGMOdG83IOzOjoihmZU0vy5Ty6cTtiBBZ2Qn4/jcH/5BvEV+NXiK45koqF8i7H5noxC6JEMu/gdnidk8kzQyLEsEKNtxaJ7icfYignVxIiyGILDZS7fIgrj3275pbrr41agfZzcrHH3uuRIQpPGBNa+dCRuGnr1t3aR0yEEFsfExYy0l8SshJ5ofDTBbY0wRlX2r/4u+oINHStzd3XmlT6At5UcHfG4LqxH4B1ocmP9kCP4Uw+99MbF2I+nhYvaU5phzwYhy0E+7r7oNESmrdh0nRfgLjPmuf6sF8Za2K8nIBE216dsg7HeXHVfw+D1CVtTvq74XuwoefcyOSJtwa75Fj31Pdr3v39o8U0mmNeg2JM/Cmd8aS2X08NhxlFD4PUOcPrlMG6b3tiR78gVj25Xqr+0fRNfhAnVXoXlCYtzyVuqKwCu19x2leEXPYty/y/86Dm3u7WjWAc9SPafEnArn+nx9EzCBF0NN0oOypsnUVV9oDHfUJgnrKcycXJWwwlOGfT7BOfCR0XQlBDQSUH2YjwARsBAMDLf/IYOrbVtIwryl2Go6qu+Vwkx0hZtdV7UbbGnsqtgP4K212Zzb23AriH71hZsh4/TaSPbxUPaOUPnOrFCmY9FmxEGAMaHeh4N9U4iVJaeaK7LQSfHsS35IWNEPYB07ip8gFuLX4hcpwb3j2wb7qnF9Dc4L+UfkxcyP7dZo92y6Hh3n8SFsVD1S9OTF9+D7Svt09EaPK9gDojXf72AO//eb3eS4PbQPDzr4UkGu1ia09HPbIHbo4dEX3sBbS0sMvomeRfpiJjZr7SQc2lQ1NFZh3Wzl3EyY5vHHjZGVnEbe0LHbJPw72WXhfUSfg+dK31Z2YzMf5WcgC1sfJRvs078YLdkpjnCBfsXJ6207Olo4DX2+hPgXu5BjqE+w1E/32ZPpDGocH/hLHCfhsM0ICbi92sN9MW8ToJAWCOefYenUEakG8FOgpgJc1kpWcSYgiSsqjYCiFI50SZllVcmLU8XgTlsBbElvNKVzdSeENK9VIZOAjG7CAZAUrhe59no4UlKdfMAT1Dn2W3EuVgTXirLhrng1regmdmF+kGnBZrKoOu2EFQpzGpAWjvKL7K8xJdx78kUXYAjG+D1jtQgw/oEXxb6EAotwX8yLLg+i3eQ3nF/lx5OVG82yqydtMukmUMe7strxoRToTCAl45X/xwWswjP3zrNCL8VnjnBXms3Lw1E+R47TC0eO6vwa/ir16+2+ix4fzYoUkK7HLw50zIbtDlOSxCoo219KYZoC0ovdsl5AaNKYjDVNHCanYPzMl/acdVbSAVDhONwrLLUdm6rSuztFsbE6pZ4LLMeh88GM97fhaCv6HgK6J0VthlObvGIWz4FC4birCYPHw191mGTj94sS3eZk3EqjZJlp2HBTTydnuRyrreCN8uZE35VWchb0DM+rw3n0fI4GzT5ua2fus/p5PsKJv5a+lfNvVhvISOZfpjI4RkHBYeuwyIRl//0h40MmTTEozFZZmTa5T/GpRorOGoD3fXblOEx/AreqXg903j9PpTz4cS/awNccIFhfG24Y8GR45Ux/C/1xnphk3XabC+XSSe9nOGYf9zvmW7V76fxlHkxx7eayRb0U6gIHIH9KuquYYf8j/YEbJXK8+ZJpmea5byg10U2R9abFR2yjvoNbhUsVaywKobYCa8Kvtym6Iuaf05ykJ9L8Oj0u0glnK2czvx/TsZXt28k/Qafz/a6xpz7oBczX3DeaqwwXHnMM7zVWBU651AkKBPbcjm1LFqjkcU9HDVtPqWMk+izWT9iXEHWDZurVfaA28mRtvnW294T32obAP0JB1nY3OGuxjxLfB4XmdbLHrhjn1ZjspJN2SO0Gjfl+B4nb6a63Cdbbv1O5XfZ39L8uG99WbV7GguxjXrBOuuTE00+0SLDsmyjrb/1u28lhnLVePxkk+x8WsOT2wHO4MMSX2Xkr9frL9+ZtfreukLXLNDnfWPxSJjndYk3BWC4bYZ3uUC2Gxf2AYad/9G97YDw3DGbRmfXVfhBiz9zEN+MGA0wmkzOxLdpwfvIiPSm88Zd4wwMNQ4u1HG5l8KKUQIJ4Mb3wvrV9IalOPDtyCDgkhcrlsGKZ9GFWcyDSr0zzDOIdjZXZ3b31piwwpTxBTUNnDqwQ+CC02Hr6vk1jB6LoZen0JvR8p0I2CM3TQLXZESE/+v6am+9BS+nPGlG/6xnwHYozNbH1pHSb4ZLnKS0lpgbfDZayneF3908srot0Bh+RG+JTePGZuXZwMlgwW2cEEK0NCd4C73zgoBwsy80rh2wWzyVbCG3qXPyg4CwHSi6ytcEQtelBr31cDb6FhcqWfEW1DXoMhaNunm1DFKYAztY7dYbPiI+Teu6dLh0NhTX/y89uw6yYYFNGU4njNPTC/0a0Ew8lYPc2o4d8hB/cNoU7mi2622LHK2Z56bLDSshNGqkEJVWfOQtp2D8rOQxWmIekS0m6MGHgF/h9dvyqJptkkkLzRpYCwsEcknGrAyeSG+rS3ifvRqyYQnPFb3ZabiLse8WemwfGHdPdOHECt7H2Uv3DOKRUb4EYk1Opqxc8RQpyGfy3JC8KpEsttYo+qiFukvYYXhSMOzqSOUbE9LgSdrtFlvIqbvjEpOxUe0i0Y4bUdtBLlSGEvBhOlyGs0AxzGfmlnWDpTPYy3evsxGcs/xy7lve0rphYcZQa0xITCjWUbPWbI/4pfkqIzAbOByQe9J3xlLC9wxrNQFb5ccIefIEaeF3wdPHPX/EXIGRjeDj/9uE3uGLO9yDYJIk17Vz/zFt8vNsHFc0yLQxe4OSl90XMwQsE+ip/poOtyxZih0y23zJYuPstxkPSwL00mbD8NpqPu+N9Z7xNQXvz6ma1FX8dYq3dJyUNu+3TPdB9YB/vC3ODzheJneHxnkzmXFYOAmwbXSKE1IssDVtw26h9QKhTq4n6+KcwoSPbudieXWamPFE7k6LgDHJkRxh2SjrYv16rgHGDt04Kp7EkUdsUpXwMZxu8frI4+tNc4yM20ZH9A/1U6Yi88+qvwm8V5IPWV5VOuw3CfXjltgUY7mUISf5WuLcIl9k+ySPKS6z6lMvVb2YXp6vo47oXxkbUh7Tcshm97a+1XblyCpmpxfJcaF2po6+rxizN9D98hvf9XN5F/PCkoe7E/q/hUe93FvtUIZFcGNa7nR/rzz3jRljlD9ZvrsB6RveEofr3pxULGclU8kxZM6F39pHE/H39w/e6mIF+970g7bf00jgI/Vse+D2S8SaHq2WRyxnGb8G/mv1GLH5h/EMnW5J9nUcE2q9pOO3p9Ai3HY+XVDlzbB62zFm6IbPQQ4MszvrcZjbxtzolXki8aHp7R7tBY8hnPm1vpzI5zvy7QsV2Yp9R3BdIfh7BbVUT40mu2gCUPR4MjajzlyBPlUi3NqoCVYg16IA7Bq024x0devGoG9AqBJotAsCoq1Fh+bMw8ZHFROg4pU5yZvG+osEXu6czCQn48d/j3JHdL2fBlYRHyCUXzvy+wB1ZYhFAhdEAT6hQIPHmJXTXe88Wby9Y0uYf7PrlPFguLOeYPrxLS9ZwGx07v4e/SKCYFeCcnR075tywHfgvr8XuNRbYOOnzyvYuW/DQH7fttAV6r5F6V6H/lh5Ju/PwTtvncSxnt7cA48MR0w0wJN2NAr5N3yJ9qOZZ0JOm4GMPmnuJpoDTHI7fOxhpO84YgOXeab1yVjMAvGpH2J5X+ytjK/RYp83gyvWl48ybzBW8mcUO2/Dy1fBvnO9DBuPJ8Zvoz2N6aygkCfTQ9y7935HfdcVx0WmtynsS4z/V7qlseq/Vdc7LmAxbeRFfFcpZD52DViyI0GmHdOW6zrJ/gz/k6dCNR6wgN9SPZmmVb/z84r2TzqN23oVuN33rjMybcSGiPaCqSuCV/hONq70W9OptNHMduiKNvn4znyGRQv8VXk4Qe7m9+vzdQX+Dn1TyGJ/Vk8gq37L/QEjeV0rf++T1JOBi2O3IXRCkqHc11lGB5wKnaffNloE2AnPk4drptW0/3AT4fXX15IFN2/CDJk0rk2GQYukJ9si4Zp5s+rHXDYHJ6/7aO/LylbIv8VE3m05vIenyI6jxIeTOmu5yrhXqYI/wNH3vLncKWWal/JM370pPl/VXvVbeGGvW77vcOVg6xUOJzpVeOaxU8WNtTi+s14NVF7Ze6eJKr/LY4jh5X6v9EJla5xkTyUP5jfcnpffn063nMbGiR8y3pnOmy6zG9rVPiefArQTeTryRW0PPC9kcHK7aa8XN1u655GM1RyjyXnksOAAm7N6d6BbRVeXRc6rIcxDq+VhRSvHkWZPh/6qDFo8l3wfbvActX2V+eE3cugER8YRdkVV95P+xrtoI0a7uzpJFVOMg8pypRrDVark0qfYWE/6IdOZ6Xk8AVHQKOO0vr/2fBiHpzrwe+L09c+//7Z//vmnfX+/2/9Vl2w28qQjZdV2KVpa3JCEd2+7qU+USvTqWg0CuBXLQSe8tOQsjCODTOJNNPdEWphGYi3FZ6vfzZQZ79Stib+ckwzlvm/yZJpFdZGq01ndhZd5QskOIO8cN/q+Vv0vxX9+zO8r3ofsBvW0gHLjDHaDG7nIgPk3d+WH1iO7bH0tni041jxLFl6kPsQwExx9IIFhwITivq9QR6GhXjRrB2EphXkzzh0Y9kJwbPRVt31n+93UGIsMrkYa8rlJ29T+AETSHrNW9x0Q7hNm7gt9rIJeKsUbKbRgmD15L/8B8+iyOohHsVDnArqHPIFX9YEr5FfL8VWyQs8DeSiGlYfOyjvZHkIei2dDPERm228dEykmf1hswc1/chtkrP/JEF19n/Njkk8vrtSHVh5+G3M+2O9AD9ymKTlcXrwRM0vlBcq8Fx/Tou3iP104mvGpIuFM8UFmsDxY9KMYNVkwLj5ou2E2lLDGa0oGjLFBfHR1uTEFwYKNVmnxajMgG56rMmyyeNUT/5nx2Hrw8gHe88auu7td0ZWeWEBokD925t7xgZx+aYBbVFyqOHJL7N0Vv4hvuWnWxvXV/Qgou4Y1mrzCQL+x8RD50/C8sDN4h6t3v/qX5n+jYtUzWh47S9ZuPLQMnsl9CnnS00C9lL8bbm+FMYhoPam/HBd4U+IIBOCLkw7HewkCW0jMmx+ZTvyJ+k63ZVX1nOSCiNj9qCgb5osu1yv8xvi2u5i6bzAt3kpwK1FFB6bdVjbo7PiYLsBPe+Duzfit8riZ318/fLK8LPQPO4/YERcepAWILrLmveIadvL8GcYzotMgM/yonOPznDZ93pw/xyDZdMfxgmORM91zzE45efkGwff9Xh7As645Lld8va43DebwAsq/b8UPiyuj7bwhWL5NJof3d+T3e4mpO3hM5cXg1U/rxTCZNseR8dbdV4yO17XfGCd3Wb1lp/wSwcdxK7PcrcZANblA2ZO8jjz+MCFQuiK2jfW53mLs477QCcYXjSZBWi3y307TnKJObtuEpmn7wR4wu3enV4avSvl9njA/la1gZzpXMJi8VBx71i+KpZqpe/t+fa3VX8pAlgeF7LRnChPsSY9ptKc8OQu4ExwV3bva12YnB9t772er19oWbWUTS8gBxGEyR5Wust/ludSz9yWPgVsJvmIXQfcrXqAh7Nc8dvJkmXFHdzGOsHf8NEozuZ3FLzx1Gt5Bb6segZ3CDhbSdjxJwfMsHFPx/nJ2aeoIYnKLb7ATQ6zxhB51vBLecNJAD57HEt8qCp3ieZkvFt10Gt43wwJyIMoZaxN9SSmO+a8QKsXb1TzWt05L4A98l8xKYwRS/2r7RhPPvSoZIXndXmH5H3HvRh+fX+0xv9C2zzdEf16LrxED7t0QrinTivnIaZFDIv3OjmDc8fskdyu5Y5teRTPVGMcJM7YBKjmX8TZdO8iOg3xB3zxiKnm//v777/bnzx/bwe7EkFAIHFRvJ1azvGuJ6efZ93ruLnpWb/OJWK7LboUhwbTloQWC+Jx2J8QSMCOTJwSAGYZaS0ox77Jx/bIu5xMhpsEgASTtA25aSW1ufHPdEmeIJuqFJ0SGA3XLpKZeId6fiVGM4wZiUOIae5mUYCfA8Y11GF3SQogJsgRzECBt73PO24lPuK1KebFC3+AovnM7V/fF2bwjzO2f3Dc3AyLhHW2dZ+PuKQ8EARukOVg11zGGl0Gdb1tM9mDTmR4R9mLn/SHNPK8ORY8FTl2wuDM/jEBz8ySZ+ekq8E5lgnJpfXN7/RQHg+sBvCceZGWWJ+OrLJSZjteqLoyzin5ZucYy0WDmdx3ed6i3xDK2EZ6NdljsgOCO76A4eFEYk9jjWFALaC3W33WeKR+ErrtsqHgxP99ww5F2eoyjdJn27KHXDv3r8Ip+wQJMTp/kQQX/MrhTUOaGxbm+T5TKiZNA1fiyhYqvnyYtJ57MuPD7yhDk9rIXM1Ilq3I+TLygHyu5mPHkvszjduVpsR+QN+9+/la+Vc/Em3wf05D/gvsOP9dx4u2c37/XMnkuXn1/f2/yw2CjLs62zpJ1hcwQOb493uQWYv8smLtZGFrvabF0l32Zn/gdjPfZ1vTILD0gh3uIBhsm48oeB0W/5LhBlTzNtsmnMRX4t5GB32uPndbG1jbHj6nGW6brXmcct3w5QAnng1zOC4cn3PP72Wa2p7jNKq5jVc9JzyPv0/sV8y7Z+Lkfq34tYfglfMZLbR/nDMeJJziO3wmezJMn+62yp7OMhoemvU+4VW1nmEo75mCnZZpU/Z77JI+NWOczD2Qa2ckGuiTsREO27z7byLPfsIgqi383jp216QTy5TnZPmnPugEx836bTnZOlWAf4fupr49lU95Kppx4Ac9OJxTONlHNKxn+Cr4nORfgpfmul6s93Uy+tzMdyzY65o7IKw4nuy38bL88jXvIl2ocmhxu3RaHq7HNfXSyY8BHJxs15195pslx7fGmqwQ5PvN9DYr1EIN9y6R0KdTefOf6ksG4jvpdl3k0NI3NMe2Wr8FI1UDMQSzHiPKCBZRrPI4FRC3GlcYmwvWhK7CnzNcb7C+QATf3CPYGgBALMY+M6ZNHC8G/GIAYTF4L3n6lfS9wxg6k3CzI3YOhgbPmOchnjuOAd0L3ezNQtwmHMVq87Qntgll5xVUUri70YEUWz/k2NkeCPKz0foxkrPgBkPgOXhYIJp5ZF+0bNVKMI56wPg1qeIJ0o4cLo2w81QaivTV4hJ6jyTaVeLkZ/Xot4LIwyP2K97Kyvfen1++fDOv3EOg6GK1LbBGsu1pMi4OCYdoOHUxSt559DztyvfllBToZ0pmMi1v12LKFw2+TL1K/jNSruWcTw3INuF9Lm8Lv91rAWJ5CuFUGNBzoHflktGbd8PBC9LiKvjxJ2i/aVbkTZAx5iFDrMo4Kr7tKmN++sMzwYiG5M35L3p+V88KB6xkOjzPMbqAvuiRDmY8OjoSDYu6wNfE4RV2rPCZLegtMoE2h4E4Ti5bKzXSp4L1wO9/qB9rg6AJNx+UaWmj+XiENVv2Q4x57rFbunw3cCPunCZXSifnTtInX5zCoEdxEepNvIMFYH0l8mtBUeQOUyeA54ZQnGJb/0pAExHpLSwS+Zm0dU45pASOMJ+E8ppC/inU1E7yVXn99tevrJTHfuvNsnkStQPq3wqDVwFNoxbAccaHO+Rl17N5qsY1m+Mv76DnCO6+gFZe/77ihJ8fY/eKZzR4Yw3X5kTfrHVimJTzdTNLC8yzJFbR/qV12I7QhyST8IbD+UDWyjgj8NT3MyHuwiRccYgu9rJ6+ZMyS3UN2v0+T76fJZ37OvJb5KW9GPtZF8Mh6/zlGCV8ugN8nWYgnbKdV9UZZMsB45QTklJ5imebj1zyX4LIoU20e/gaGKgV7bYygY6his395DAA2M/c/2UaoIy/GSUbfqEU9Y1+cZ1xVnYc+ye1nm+HIC2xftOY3sbHO0vK+UPYsB1Z7o5lnkrddjyW+fIW+usdT0HcEO30P8wYxtN1+7Q9zSoILsLk3FgSF8iL0udaP/MzHO64OteP8FDoFc2o4NngJRLtZ/THli/VDhJ95NBwFV31RjWMniOC96oETVt91qB1h1hNIDlkh28zW2+cv1mySDxm+zYbTGsdQB4NkJ6K9Rt92T7j4/SSXbd72SReovF68crfggOH9xGMOOkqerTALI8qVCH+eC1TyQU6dtcb9j8070YH4ne0M/g65OBPCM1ki2QAHAcT/7ZTXoO/dAqhvcxlq6+k4eCnfaH2gmpOhXEt5vqqMK/MPYd5t7B4HoRNba2T8LSIVhm5gcLRF58EzcjXgPvAuOyZCnidNAt29ydPj6vvRqtBGGoCYeKzBnXa0HMZ8Xjka4HlQR9SfJwwnhV4xAu/KSZ5mizNIiNvU9QhlpZQ3IckzKgoyrrLPd+ASHhjg2VAPeahN+6P+6wovlP8gfqroZsZx2pXMhpbwJiYk91ZPPbGIi0cZF8uLxav2fFY5C9Ztsrf9dkHJfb3zgvZdx7se8GWLduGRDBHQ75SqMXykBbXz0pV8CEzur0yb0IcwloIxJ96GU5y/VXG9sCA281yRX8SAywvjOm66x0Sq+oPxk/p2bz3ldv09SMi7Mc8pj/vMC2zk5zh+C+Y0rjPPV/xZpZ764mk3pj7s8Jxwa6XFV2s77rlPPhk/J4NkBQflsapt2wL1JUetbA+0R77Pn5lO+40z/m6mp5h/FY/n79WtPFz/Lo/cIB5qGAkfHOhTyCBO1dio9E5lTJR6vWh3pm0jw36nNgt2O42TzD+4aRTvKtyRHwHdZ3wlueDBvW5myjv6O026HuG7NRbYOf7cp5T1DcMJmvPzDAvGb36H78CFPQ6DfbD0/b7bfYK14rHKfqs++f1FIR1yWdxAuOD+enksLAprwWNTFqx8g2YdByUvz4pXK72XeYvLn+TEJxqd2p926qD3sH+0lF08kmmb6Y0QHyc48FnFPKw87/Au18XvahrchY2y94HhTx6UzwHZH+YRCV7gmPGCTZBLnnCp5GGG4cQXJ13F7zJ/cc481k+xpTI8rEcqWE84Qp7NlE8crPaTzqvqq2RPTYfdZjzJk9pmqG9hz6kav1WesJBW2LMnuE58WtnHAgecGroc7R6+6LBkWdOjZgZvxBtpuzjiIK6tX2l3YcGj37GRv50wSbx1knXM6082RuaD04I1lVggjLGPo53u58sqMowVXPkT8OU+zF7kFfxRNtE4xKVdI3qLczrFw3J7k2nt9omM94gjQM98au8TDlU6WQB4vryzWi3zDO8xNtrV+NV2cYVDVRZlvqDgZpwEcVn7z1ZgdYueRX0N76xCnTSbQBfIWX3FAoMz1H5EcOVZc9thi1fw1kELTIQXFKROclb9RZ2LSLThublyNpk4LIKtuAqAsVvMDhjjw6qxmfGzIOhRkHY9EvNutbKEwTdwK9UsSBN9lnybJxMp+UDTJdiojpkHO2frR7SP+IZHnhSi/bXTTkKTBddJkNiCQkomxFKZXbnokZqBHVqZVOSUA3CfDLvcvrdX96Mv8Dk/BA+zvNAwMOHW8pfCrzBj9dt3suqFCncvBa5du1LzXjia0w3/Voy9mZgvmOcirbFgR/EcusQ2gMCVcjym6YgfYrmAh66X1eNebFpujsNBk4tVQG64XPRZ2/nw3BsrXhbI1c2zRY0EE7hYEIi3H9ktGOb5mcbI0MUyxKVbFH1Jv19qGKhRsrzI7mH9cPXBQ2s7wpLTfPY+HL3Kxn5WxJz/lECvcUs0vxUTq6tPz8CC4Nv6YMHT/HhO3aZLPnmnslbj3SxaKZ+uMdfvTbmVMhILM+naI7sdcr2TIOuVsl4eesur79bFLVhw9UIIq+8wIcCrwYZFZeg9G825n3zx8GV0xG+p953g04XypScuM5BO+sWTexaHp9ZvPbVTw8vPn9rMtEWMBJaH7PHwm/b4Gbe/+PPtHr9s5PNYYzk/FwfWX9fx+mHMcJvSLvB7rcV0ldqLL+67HiP4zYas0/t3O42Ocwv2jHktLRnkn+AXr+e14BRPSPm7qN8rOp+M9bqvsmzKR2YF9hn7dLvKrInd8/3Do1P+QS8gvtfymvv64aTpMTft0Pn3nScx2J1+mSzHsfbKDjvx2IkWOZ1s3DwJyob6aqNRHx5oXLVR8ZbBmvirSkHnk10Zj21mT1Tc/Gcct8ktt3mivVLRh2EJ9n+r+yTgeLDVQr3peyf7c22oJd7jPsnfSxzIdlvvUvv5dznvSO1vsGh7LNPyYmuWIzwRD20c5ZvILJtv4IjqwHSgGzK41IvbB7xP46rixdN4XJPj9032mM4fZLSYDNfQmrZhm/kLDgVGE9SVj2Z2h/UmmLpOiRCTy/K99w0fxmnOOcV2+7Fru98qLxEC5blwlti9b52/9eSp6By0L9IsmpENr2ZJnQ94q365dI56t8hnpqMpYQYY+inRm+c5p7HI9ipOXjTzXKL2iK5yyU/0DpTfBR8v16jn+WNOedHoHvVCMXvXMp9n2mH8XMPjpk64cJReC4mX9xpSfALo3XqPbcDGRHigjLeUmbTtzecsCzP99GOHYX57q+3aI/8+yerNJuzNHAMmzWB7ZbqfxniVWJbYvIDazTpvzSSo7i/EFZiff+736ohrBR9vHsjPijYbMSWDFN4D9iqf40+3FvFnlU43xuETTL/8oxYPnScSQRB1xy14oqjwa6w0NfjFgtM1RNARBhO1lxdxKkVcDbfMXNGgYaFAZdJ53aourlPcaff3Vi+ONrWoLBnpqh9mOq0wj8SgXOfpZkavPw8OV3DV7rkL4OfBmfE45dtp2oMQQj/t/dXMcA/wT8FSLgaj/s8TSfTPEqQQrq3m/0z3jFPG+6QILI/BEhpZkxFB+bOBA75hL4qrX9vC2uLVV2x3pnU9L7lgB8Vj5S8rDzoJzwEZb+ckfGEEiBJ5iVF0wQBsDau+wsp+JMgM6LRwY5N5Mor5PfLb7nLhdXXi2fyMn4ff3b/nvgEdOIglK9rsuQcP2LWI125dHPDJ68J37BPbp5QN9Uy/E34rOLJeh35ToGkczR1Et8oQP8FRtQeD5AQLl880fsqf2w1831n+nCe5YVJTyLyZnnbLGJbnI0SfDSDwMr87wVSlYJiPEQwo1M06YL6f8aEq/mF6VTE3uB3+Az+LHID9EGl+is0HGcDwMhwnWvDYz0b1Dp+P3UoXZRpyX/D7p/bBfywjgI/L7HojZJAcYVjXrbpqh7J8Wf35pYvgly9AtleSUeAnHRfTA0Fk6xUWAipcn/T7J56uyj2mJGtOcgLvnvpmPR/DcK5wOo1XPL+obtiVsa68cHsaqzh6tfPUCVfO94l+zGOVrDv1IfjxpskX0qkfsx1Xwfhb/PK7pzzcBo+5k3ytyj/Bw7gYLc17va6jkh0VLshzXVFmVvDwxNrG78OR2hKnQm6edOhTv+08NAI9AK9tEye5znwpugShbBSfZF8N0NSh3LbbpY0a7ycdEb5DDibdxN6dM32RfXrq5ypVeSp9/6TXTm2cbNnAbwh42mq7imXFqQ5+luXuCceMh9kOlsGP/OW6K51bHbWLuhHvgc9nuHNdK9/YQ2M8j4M93xNf5L7OOPH76nn1/gQrp69JlBnEfRp69zsBizm2+v2s72qwXalSPvZTAjCw2nyaXMmg9ZgS0SPAZqIzz2xLg7zM6cm88pqDFWP1ezFxh7FZTx663j7YKI/gjp2MeBufHM2KdaxyG06Y1KhhPd2se9cV8Hmu9hUEWkU7VlzvcauxITRc6/nX1xowgGspgVfcqRGa1gPYGLK1bXHQaOFNyvN+2+IIauo4t9x7oLUMHMsU6kW6laCvK8Mdd8OeDYafspcsul7pFqcqYUAbPiPyZFZOClWko1JOvkv/iZunx7bpLdGCdv/WrZYdi66v0PYSbKpE717vxPiEIr28VGnllUDzrPOdplPKxm8WdHkcrUmHws23pggu4E+/XQ7H5JZcgeEzPQKGB+Cdl0rI8ImT5yVHGC39xC7SO90+BI7o8Fhs2DkBNbSvcRRwwe5xt5jWbHhgR8VoMiUF3yzTZDfpdESiEtTrWc/9e5jAqEcsx7c6je+q/FxgW7CZjL8t/sCq/hI5tTwmhitoMY60z7LyaRTrQr3U1JaKivlHRs3+PfEWG2AibUbL7PpkzK92Lo8fcDXxPln97gQLRs5LvTVukgfAZP3NzZ3utzRlw4R5bgxfuMx9wTJLykXdw54zFY/g8o1l9nb1ViHqXC33sxvTzAc35EzbJwGVnlx1F0dZz7ICxpdPOHmS8gI/rGEGvfp81ID1cLXoJvVHr9q4qBInUVLnq8E7k+lubSxDZxCN0D8v6ndZRCw9nCllPRzpuRv+YYEbY46OfgDGp6Oop+dMB6bXk/HK8F8YP5ovwwCYsbHQ7270CnaBppd6F+Z+Zbj4VlIY/3M8+M2Wr8AjQh9MqoFH3BR5kiOVgc/fKx6tZNpMkw5805rhsPFItEf2/vq2WChWz6B+SvCf9AfbqwHmRcOfZ/d3Gt+gp8upUi9ZvQq7xUbbx+DTOM/5qs9PdfF3eII2ysN8yKcL2La1vmgxZR61ttBnVK6S4zkF3VfAz3lONKjkIXtkVXB4bKpRzh9y259wwUkSzsZ8eCp/2ri2yyHRT1ed8WRPcT8yHBI/c1j8w2l7Ls/0tSE5XF4sb+futjrGWpIBGMtLbktOy7/guKLNBJheiptdemHo2Yw7tGN0KTbskc/p4fIUciZvKH+yFzHu+XlOp3kCf38qG8rR0bv8PtBAF2TGZnfVtktFp1JmJPhP/Go6GsOeKohw6IZ2mCMWcFxDTz18Gd1b8FSDh+uzbPTkHllj6LxC51sh5wH/tslByHS3jQB/gKOkVgsekBU/5PKn/kE5XAqyFrC+507lLVfYryDHw1dpF8NfupDBE3AypMyYamKYLsPlHY9A+G6pTORHz8IYTPqyNtaEaF53TYy6FqSW19DLOmblJXowcaodG+RBB63vxQKOZEwEPiiVPMiywdfb7wdWfg5j1vGoJg9i3L7H2N4xTDktI/TOxw2acVI2ctaRnr4rUyyMZIPCDaPcXkw5f47xhbR7XexKuxRWzY3wNXFAfa37cU6ChT9zXTHPzei1UXiYmKALcMmk+U03TSxlRzsmogx9EpANZ6FZW0Kx4zaodPTIBb7zgtAjxtSqbmqqPC52ozh6UoqIqOKLkDHemruj3pGPsOiT96U2PiSDscoHN3PcmJnL5TGyaLCIhDgFzfJVBvZoZ+H6ZOSdjNAqX84f3hUGQT6zn8d9ZZAiXVu52lPkhMvKKwX8exOeXovUejxALqrwcnk3FvWOFl3QbcJ1MCAruPjW2p0Wz4o0f/cJX9w5O9E0y5CTAWf1Pxh/PCZjm1isrY33CjfQGct7mb8z/FlXnWhd4XjideirbICedCFkEevASh4wr4rnlR+zZNoFvUSwrna+f6Ttf0aQoxl+MThd1urTR73+REumR2vJbkh4ImFhi486MHwof7p5j2m2y3TXCfy7koMn3rOsWjfH2qrqebZ3ok4MdkGWG0lu7mXqyVWmzVPadFDb68wJE9lKF6Xay3qQfzvuAvWeQD7xBOrKuOC72ws135/rjPU5Tf15ZRvm9it5gclKbr8K1RBto51mwB8TKmPT1jc+YHieFqcrGj1xUJZZBlMhs6uyOT3p5rONkeR21/GeeCHjeaqvwiXDlp+deNJoXszpMq9WdWxjs6BJFVMrwDmoPiqb9RDmj86LB9nW91hl4YIc8NwBHuZzjvlY5ZG6DjK9RbpWZSNdzzZqhh348viu4khxXv7kdqtRUMn2Ks9jO6mOO9Oo4N3M25U9XNGr4s/8O8YNbNvvs56pbRPot6znkO/9jheE2DjPNGx+tHZtvtj83k/RYfMMdM2yl2mYcdrxiemjbFA6feFGl2nwyXHCqTAIke5CDceU5iz1/Q2DYKzF0mUsaSNl8LPWwg4UFqoMzMBQ7pYHArYNCXGnewPRIOz883W9bPEsEwKEHy0yq2RQYWOGtuNWrXzn9GJPkC6LguuK2rYrKTHwQC95dmmsARx1ucaLBOkN4lj5qYDXYiMMCdDA5vm70hiK+xq0aF8Xs0Dj5VkzdHK/BDvRkD6HrvT6bqDe1JQcoabRDzfjpp5SoK94Wnw2GJ4Vsw/gMAHAGfbe7NikKQU5DxHK5/qeaLjq2Ny9XwmHvPrdVYm9hMea0HnxiiO6Pmz3sHU6+79CmiuOKoBU8TZVYPebhDPGMWJUzR0n81aIE5aK5pG2vEAG/mxOy4XTrQvQLxWAUt/38BtgpID2vdLmfY81dlSXfFR6+G5i/b6VzmzA0DFfeFskz7Y+3NOBl88s4OytxxrNay7uZGxjGuPzfVayrVF8Ka3tSsOs6oMFTyp36iujD5QdxgVk8RX7TyttOF+PwOxW3ya7YOT5xIcnAh5rQun9HnYF7gLp8p3KlQv5B8XdGD6+xPt22E6m8WFrbtgFgyS6zPuCtx4DbWiU+MUEW198scbuKy5s6kAjutPGS+LXSl5hh203UCJ/d+NT0Sdf2AHr7q3Y1Htl7uJ1lSW3M7zUM5RnZFA28QL+bJwyLE/G4Z4X3yvjy9ko83/VXn5WtY/LW162AfCmfHeiMZUfOpZtscu9A3kBbHXXLQtXwot8xbXgmwNZL5vo8Kyc9Haf8DvM4BPg7l5mrF94QYvr5Hb4HcbK0+TiRLNQH3lEVAvOItv98g3BbAbAxw1Y6CfFSxoTWqc4MFOjvN/qHUG3Cjv+b+OPpefN8G7NN5YiHnxTG8Oen9n0JOm/TGvuWwmVQf0xnMs5dmawUwbaAJ9foS/cW1DLQ55jwprgvAkHTkYFs73eDQZbntB41ieb12NxwjKsjvDcqkMG6AU5nuAOsI48qY7wMN//BmZuj58h/zAM9nGU6ztu7hy+Z5wq2Vrx18n7NV8GYrxndMdCnevPWS30vXlpEZ4S71flAgGf5X9lDyM92Y65DMugd7Ug3mjR5cAfuV7cao4yGTaTVTSexC6SMQcGuMxj84XpisIUNwbyYj/Dtuq+I0wvul1WLu42gRBoIhcUNZ9X3X5BEvLx+PD2ERvS9YrNd8xUq+w5zCkAe5wXnewZhtlsv1+MSXdYgc6NAeaf+OXUbtVetIaayaBAB1XkHe8PYz6P0/XM6ue1gWkUYB1B5jTGVxnWodZuIWKzTMz9kp/3sFkUT6Ts9SS6EB6Sp3n88e2iDqI9yacn+W19Sr9Lp5N23tzmer/WRPdnUMxjhIiHheNLTKNbhb5dHzuuZgGb1bhrV81AskDQ3KhhZQElp0TsaacOAu2JmXLKnZQnu5kQC657hCOInJcHQHVbAacKfzxfiqiJp9vpfPs0tNa5ZGp3Te7htVAcKev6vmr/k8DZ6KFwwpOYF8CmcL+1z9q172LP32FyekhPMVcynOwGjTZ+m2I/ueGCSd4C8uCSDFgqI4O/7wpdJkPvdpuyNf5h47ilPrnF2/HyeXDL5vZu6L2aBFFNioYKwphfijgpMlyz20Kd511RThBmmyAG7AFXr9/xSEZQdyV9N9UnLfJDnOjt45oNPaH7ZQbzBkePsuA1dN6ERYkkA7ictX17PRh/ZqSsz3oicKJ1UIyJlhkWriPn+5SgQHiCw/jGCdNoFuqngvMwzitDrquRwO9AL7Q7dY9dEY082Xi/9PIA/b0mr63ZtdC5XUyUsqwz3DuCrao8SOP+acHhRN+T8cblqn6flH68oRDGgE2zyNCbx/A1KP/613vw0LChznx7MLjx/WRgZLjyOBkD5SO9nncv93orGVzCSnbCshvevDCywwoD2+QG5czGMgcT38eib7hxjE/gioWiEw7cTsQr6vMME+BinHPCDin+siF5kqG/kSPcN7mPAJN4y491ZBjPnFdrWKWuOYmKtOTyQ5jLPtsV+5RhcLrAiy9u1DB9/1dZeqI59BA2yqo2jGavfMlN5GOMn1pWMBy7nZzbDfRLycZpwW9Mj9PzE12evp/4rcavrv/U9tMcoMrLtsNv26zoybIwT/Zyqmyt6l3VZ+WYOMALfQG7gvnNyip57IRLwuPU/5/6OvNtTlk3bEcJCzu0agfvXXd2i4N5oluG67djnvN9WrjKfLUvAuxwcDue1+EfFK4nn4LKSWwq1f1jhNMmVd/IglI8tvhbfZ3bzamSRy1t4kF3fxr/uR8/6bRPyfDXMseF/1/wStWP+d1N/fvEg5VuZ77h9AlW+dx1SQ3/Pgf8FKcu0z2XCfKk7fbgaocWL7NDRZW+EANiMs10FniP7jc/rFYbeXcUO8YNE823xjl4nQlz9W3X15iuacD4jgnNerkmljhC9VYDZOXX2wF7ZeBw3TmGhL7Mt1jITqwgnPdnSlzaLgg43XpEUjwqzqug/lvwmYtX6zcWbrvcsGdnaNE+FI7urLyuHm/asAWv86BjmgBFV3D0ftHkajcL2xbpB28JYGoHRo1n3iWdkKeCq4I5Kzym6yAB3fVq57mbvvJfYjTLECahYjFYRsAfGv0Es+hFV0pxhqgTFsQpam15TLCisVtKBurTY1PUx4IHTQYCPBDW0t40hDGRNzpdLNCp3ub9DY9HXohiOK098Lq+Hxp3DhPhe4AvYHS58J3Hit90ln4ojkuZh74AU4sADTeEJR6GVxruurMjP5aHx9ww+Ji2nExRdEz6cQW9evZof5vzo4K0omXdLhdXy8OdeoJnE2gHY0bpNajPm75/qRekx5AZGoOpHs9ZScKzJbuLG65ZxqGbCziXUREMH3ituCI1hW/GGqRpiuFAdIpjwWGZv78LAxOw6Jdt154XVM27sMUNh6EI3NTm8tzwBgQm9lbqggnqXTx/N+Nzqlmur1655ZN3lCPPXapSseMJ2soEfpCnZGvO10virWOx4LnYz1jwHyijY+O1Oi3r5Zn3tRkmJtOvKLNyX7je4v6DTHbasH7rL43xEAyzXS+x8XMyhksDbdK0vdORo3oxBAsai+bY0GiNgmJfixfXX5tyTOIpMZ2WDCjiP/Hks6JthY/TArOV2wbmkyGO9qrFG6ZTNIY9Blvu813HthIG+e2xYTKPbIa83tAqovRtFgPDeWvspdacfoj5ZLcLkv0xbZ5XittzU324ofZqO+0q+WmwF3kyDcqJSfZoQQbcior8at9yihMTjBk/iuf8hH7EgrUXyzIxw8u6hydqIrd60EORr91jBL/d/mgth3LI1H6y8fLzI//0nsZ17LdqrFVyi8cLX+BQTRYz/OxFD2/gU97f4s3y4pSX34e86NtUpx2NUj7DfIlvE4RdGdpseaOnb97mGcaMY4XzarsIWF2FqeC8+XumC9Mj8PntcgL2E9PJbUvm8d0Gzviwnsa4zDDV+VVPo190rIP+F+QHobZUdrKrl/238kAWRg/tnY/qnsvzCLQHvedjZ1+0qPo843kao7kexIja9YxZ2c3tedVVegs5w5J17es6ewQBhmqsQ69U9HrCqTqKKD/Efos3XfZjOycb4SyXFjQN/Zznbds8rsl6z5Vim1V2XaJAEy/mKItPMovbfdoA3XTw8NNoeBbtkLgpIDGw1vHBeN30bYOsNkwQPHM1Oo3AIcduYDycOgETFwNwxCG2nc+9ZELp111CACSFXKzWLaQTDn5b2a44EAieDRAm5DAYCryI0LF+xxv4tBGNytNtWutz7aoPnQi+9nzdv+N37qsn4XIlOrrRqO8rH5Krh6Drq85bhPqb6mG6cbsnZrbJV6FEkHhHO9MrtIe+yM+pzKp/YNen3kmpDNZOYyPAN/sKRz/AL11uCOTz7rPM963HnW43QNk45b76HhJgO04y6JjnHI/vGLepISjk5V4YfNEBp1U+8Uk2fkfKn3GvvAzYmMbtc2w08hEUCPRlIE4enpOS02J398WdhvF1xfPsocyO8tbPS5790Ox7RGFrOI267AsL3jTGO54nBZFhO7nONqZ9J7qwYiT8Ml4ZXs73pBxF7j3X7R5Kz3Vt8LRdJkAXjBb76d2KsXVI1UQF4+gTPNbW5Ld7uHFUtdHgSTmPgnsMChyNfY+Ky3a6+/iQ91UsrUCjggZH/dVp1wr9tOYwcVdV+E6gPxmilV7C5DEbHdIu+P1k6CmdYGMsQ2oqDZ6Q7nyVdUeul3+zvM+LVWuDjm64879Yh/+9rB6G5X/pq2ybZLwq+p7qZvgqevB73N5X1YGy67jl6/WoS9lrq9QJbGO0ncfXhR7YOJJBvtNH68ieYjx+Tzwwb81+vb7k3RVpiz+ZPjB9Iq1GsUD3SVae7CuuY+OHw1jm+uT7lmXLH2hiK1enCU6Ui4DhJtpX+bIC4TGKz6d8JtMPth/Dw/ZSxVsZ9wq/Smdz/t/Agu95THD5AGsrjgK1nU+rlPnoqMepfU4nz5uKHlWd1Zg/xXXkTfAKlkzrKg+3k8dOoAX4E55HwDXVwe1UtLsSnrmfsh7OuFRtZZhFhv517O9Knsyv2GhrhmGdyrFgfV63h89qU0VfHvUY13nSL/ld2YcJ5lwXe8qf+LUTnvNP1Nk6v7QW27PeznIx69IK50qOn/gr13daeM06uhpnn3RMbivLqU/j7GRz8vyaPdY531O/Q97jN2ys0zjJ9fPzeFLmma9iXbHuL4/3MMxrRypfzRhTv9dO2yULVXCZ77ykIgHEsagFg//dElO1s3Dl4zlhABAhhxq4tkPddgGKdtfEBOM2t6c7TjiSxxP7BUNLHZcGPrLbwsQcaOvAsXaQyQtXdmsgjPh+KK2H7YRa9J2G1W+H5fZddLvdReudLbx8QeRIYz1r23UHFLdK2oq1MVxaKRYgqH860F40XEX6tTMrYl/YVkM0FOaO66LnD1yvfoW+lvqTu/+MLTV8BxFMbQpdb6mz5QTsINxvu3GrNzWuwW+0k9kxARsAW8cEeUEIfHGhbbTIfw6vCo+mShUD8JKbJQGmq5vL+GSNs0lbpd1aXG0Qpi/D3doqEp93t8Us9GdrFgsJFzAoBAvusCvCfcAP6HlXbxXxxnTBhSusV912vGY0DtSe63dha1QJBuPbZIX5BYb29InLFLAw6EF0Az/f12WeLZfyicWGI1yD0CZZEWRXkiG8aHel8obfRYue9twNOeFvgeVucfJrO4w4ruMEDUrEYKT+5z58WsBC/iinYt6OenCbZLGggZuPwF2YBi0+pDnRkzHhcapEGV9YjEE/qGcQdjaHegb37rGRWOe8EVPHqSG/bex1w6kH775ktHUsjONShB1/oV9tJN+0wPNaHorvIO/haRmOdpNuWmvC16UxhCjP0BgenW6mGmddcToaseeV9/CYuwYWf2K5YfLk0rEPuQgd4vLzut/UF/uuPdPRymifz/5/9b9+Pr6J57v9gV6wc7CTzvXjtjuxI952M+VuTKlONm+ZfXPM+tTsFqWv2lLDBiB5l3e1TcbZWD0Zrl/zuCPJIv/LPHevfoC+yUZkhW+VXvDO6IcJQfOJm77Qz6a6ER607hUjMjJPfPQWpnlbU1+jwm683WgBW3Zo7Vec8DG+PH7MzmsuxyrjvrRRE516SzSb3dlcvoY2A937sZ+DgW9fnjdUtwlDa8EbILfDHrTql6i/Xd4Bgq79x++rTaQTbOCPdwoTkelbJYeieFfQL/dPrhttZo+sDMeQzJJntG1D0O3afQEh93lux3RbQcPMb/h853q7b+RJHfCw1YU5vSTH+SfLUpFnsO/fjeIUElxvrc9P1CBPPhI1bOz17rxkfGkGLOZZSd4rvWEfVHwb+id9j5HZZIMZ5fAmjuO+vJKxMZxvgzZaz3mU9vOkaZ7vGQyXe81PfX6p7sOCPsYXx7RadKEO2vr+7TKGN94Ba465yPVmTyHvE0keowt5/DZE79Pzhs157Pv4vvVol9Az9gc2jrKnpS/qyCIWw5Fhglyp+CLnr97lBNrmVPFeNW6fUlXHKd7dDqPOdDtsG9ftre3wCg5Cbwzb4EwgTx7gVrukwIFhlU/tX/y2OZnGZtOYi11XkNa8dgybk5ujA/rTFrQvm2vPqr+M6f98G/FWw+9bjxBKy3PVFMHQnaDxaNwCrDczLAYBxCkIIp2wrKCbaTIOgZyNATYYssG4ETM/M6rvgxy/lwGbYjzl9qoUDDXQIymyrBhtJTfTp4EJ6hXMU8Lq9m8HVla2lcEWkh6L2zxSqJ9iHbHe0XbBs56nBYUMq4OiA0InqKJvd+GU8cm7SAuVaecCVjJGbALRWhivT4G7K8FYpV35Qhi/QoB5D1LtC6wykGvFwfgx/S0uCwmCJyFr8Kf+rfieFcYm2F6Xe2NukzsdJ0UbPAEQJXZb/5tikgJpYVvK+9HgpsExUVvkkd/E4uk9noWvDH7UjmcVnZ6MrKr96j3TZ8XkGb7ghSTHFh/GAMNSiDH01anMb2RgNAZ3erGD0/zOHrEod/vy81H2CT32/sq/eaJT4V3pEe5HprssWvuyGxancndB71TvTnxX6UhZqEs8ceBBhjV/57xx8honHTn9hme97n1SEepMBr7XpwbpcGNsmV86eMe2kFGPRbQ3Jx9sBPrlNH6MEJ5HGW7I2Ov6Ki9qAdzRoyp6tz3T6EwzHzeRYJWhzXVkT7OTbSSpNsI55UkQyr9e+TKEmmdzvUd5WCw9oM61iDXe1m/et/sR0Cn0TnxqMGCy2HuIgeV21tk+ynppw+Ngl+Y6Tqmi41P99PJYZ8UPVX9MfREvVtoX6bIAq+RjaCvBXtmhm64v6Jvj4GQ9cJJzJa0OzysYPvVpxr+q+3Qkm1OFW9XXuS/5fRUblvv7N/qa2zK7KeiGHxnaKCSBTSx9/KCNWud8tp/OsJxvsUMfnMbnqS/N3+CBD5AqD5OTbebqOcLHG1gSX9rtkrXxNjzcCsq/KuOsxfmx05rsv8IrCOUWp+glJHjP+FmZh3H1NEaYdid9xfm9ruf3LVhwqJNOYiUYsrw7pcxnT+VOR1+r+nLKPJxlIOfLsOC5xRtOR2m5bKZR77VczeVy3536fCbBYx9/jNdTYnmRZfiyz6n4Js9SOXx+/SR7MRMGmCxYfTfzsbr9/LQZE7fsfq/dZo3hM7PwMTIYGjCAeNfdEGttBb32XdmxjqStNhIBjOD0rEJ6TeTSQFpE15hHsV7sOggutnYhXHBUSKLgszJKg+PSoHRNPACEvpdOtH+oezucYtjhNhiJt7EgW2ft9Yad4JPRggdFpVhtg0Th9t1ZdeN8qy8HhGOLiY98IUn/Ase34jVUUKL+uCsJ0waxhGxHcPGOtr3I/aVHP2Fo9vUn/dkkoL0KtrkzLvX1sIADdIT/mrYrk8/JhSGo4qAjS1oPKlhGgvGU7rTfcSKYg6CjH/JnNRmSZ5cJKAvE35rFhsLiz6LrzW0lA28I/LbDjza7E3c5fOkEzyaU2McBrLiBBV2MCTRuM+Gd2C4LStflk5v3/dZatW14SF0vL0n0WAuHuFWOvEbMsIbHnt6M88ZEdMCzS/+ul8YPE+A1jJYuoCs8iz77jaSrPpvUKJ4d9Qu9bnGhCP1sZU33x/42o56UIz/nHcybhxhNHG7Up+3CO0R6qi/jcuVjhUVBPr3KqBg9hlXMgz5FexFHlXf6lXEexUI80wb8nI8HwiN3NJcTncphUdf7x4+BLW8iYsf1kTwS/Eg6juoOZ2+SS6Y81TPXPCGu24aBG1Ty7P1G2Ze9c5q5sch939rOP5VsELO20zhV3nanzZQ/fs8yCF5ES59NPhpzgflb5alvOkE2+4UK9aIIw8zBqiGfrd0GGmBXH4tUujDRSBY03Eys8r3du0JCO4QzL06Zl1waf1MfyYbe1zR6SKdJfCXfvHgtGqGOr5/8r/Yq2pO4oXKr12XevVWfMn83oytPNmJQX6Z15p8sY8wW07zfP336Vq893l3l2y2hd6qr5HPb2VBFHlHjeozqKayCjX+dptFNOSJHxNjOi1NzHH7/kfAWCJ7PC092s/TQa+UpaL+EzBqrzXvhCZt1925iOTfr/9aFE/CUxJ4cWyzDbBcxTwL302J1NSHKBn3VJ8H2xLsD3QEjvRCYqK4r5Q9tFzqLYc1tfXqf8Qx2/Cg2oxgWDScQZA7pUG7rNLnkccPwneKzPPUP3meZWJVF4pvVTnSpEtOr4gscneVQIIEml+pdeHPeOvZVLt8aK9btZVK88sXrWmK52/frYrzhbYzf4vU1xjN+Zp8Wi+uzzIt0IHS3jR/9jRERaJRlVkdbNe9GWeyLBkdd3WVzGXM6eCJu/K/6etCY3/We27vSJzr2vl5Ol8AD3TZ4ZmDGykmiTOCVwtvRfhf1SB5sDNUL4g6be9RmS6WSDdnj9LZxjs9CljWx6eXR5wXlT3SpdB7DiMX0k1w7la9sJeBS6QB85vUGzu+wCe54H/GMoYYijDvMp7z5O/oFzysZSVg2sMAqN7BYqTyot3q62U1lgSPBMKgNhv0LDxEfQoTckEklJoBU0fLw0YF9qXvoMOC8MZ4gZbfcmbDzLvmJKETPTOSd+YcL1MLQQt4VEwJMjone2zv9xuSgtZIxK1i44+Lzuv22GZCAOeIFQyOnkxI40cjKEURrcLz3BalcXzac+by9pHi8ZE6Erv61lY90yTvJChXFall10WSkUvS3ekAs9XjPY1/KY2PvO+HRXQBGjzON+9N32jJPVf0Ovs+4VvjnfmH8Aq2hlD8YOEclRenUFyeYqmcG22FXaIP/PW9SZJq522rVTm+xPNKtBgd7h2Aszf57P4xZFnjd6hBPCTdAtB0oh3s89ndFF+R50w7lkn1F2dyffEsV54Haz7zErvZNNw5E/iUY1UhZMm2wvMFE+tmjJfPMb9LT+KiCyD+Vq2CKx9lgoPqRP4b1HvHGQdSF8ovuJGddap/lOytN1IGdKFyicUqZNysZcaLFyUB4GvtPRlpub21djGz8qAfOEmy7AV/Vm2EMRm2Rf9eZvvAkv14Kl+vJrIvyhNDrJhkw3MBDv/FtgkEfQU8c5B/jF/AVd7E2iokay/hKr0ne+5EPTmOLvwfbZ24IYZPFYljRuw966ZSqfFn2V++zce3l9mfonwX3j53y5/uf9u+//8rCEnnSPcHCsDJt+EICLsP2VuZdfM+hL3I93B4viFTHcCse4s8sZ5BOix+f6s+JeY/x2HiwqDu3kfs/18FwB5kwoq5lfc0yH2MRNtFv7Jg83vLzXObU97nsiY6n36dyVfrEz/lI2Ck/lzNYNIg05KLVk2ynCvaV7zBVyHKR4ZPvZ3xP9sYnm7d6/ul3BXclByp4shw5wct2SdYVub65QCNzaNc5HObD4KRYyUtnWAvIF+FhHqnm24xrlaq8ta7YdWGUWTssOd8TPFk/nnDgOrkv+ETRiRdOvPY0nj+Nu5MOr/DI7VVjvSob+bIet5+fRTirsfNMt1pP5vFTJR57Bg2cMlDHL2jOba5Vh2kYTAPhz58/IXDn8g75sdBk0V4M2mZtiJHbbfKflHoi5Eif8n008dCQtgKS6iklC/DT+EoKHm0kxIC4EeECvDI5RMiKYRNnvEP8Fay2NtsdaqmdmZbQGSNcS8qEt3LDO37V21qYuCJ/xy12ZDysdtauu3qU6GRpTWa13mFGjsJMQtE9i3SBR69PD14MBe3EoBghqD1uhVgLmy3erjV3qZeRuFYHLapJqFcmKKzYNB5Kk9V97Dq8rizshtGP+8Guiz8MZBT3auTLu0GBQ8jfS8eb0Wbjaednee792vse86ESSkyLanCzIMmLH572s+gRTg0q3WEQ+pnmBcv64za7Dgyd3IFeqXkeH4rZhitkxa2xa+Ct5Vn3o8aG90VwpbZlHCmc2tZbXBKbbcx1Xfy8sdMIFxXwcFfR9TZjzMZ3765ghb2b3fq0fvYGGbTBvpr0c9oyPoeN/Ty+N7xaCx5YEpNtVwR9jI0nAD8MfzxbhgwtUOEoXgaf4eGFAMONFIl5UHQqq/RZfHNHXoQiCoqX2hzeiNG5Ghc34r+tOt6NPUiMX4fejngJnwwJEme0sbzUdlbaRofkkYabcIfeA/Iy+aMbPmZAznxxkfZklFd4Xom+vpNbG5NPdZWyBQbHcJ4fqrcadEqXsBqXekmuY81DFn65XvTvgtfgyXKuh3EDA2WKa3hNVniCf13/w10+woAFjrx4tfEPLRhxPiySxEnFvfowPxuqQ1e8l+URBgnYlwcbe6cuXN9+KYV5zJLBN/++gc8b8O8Xl3DKEwDHo0Ue+em711//abhVWm6WlphoJueax3+7dWxxfJucniZtiG15dfUUv32XerY1PXFX3IpdEZdtMQ/MsfT9/nfZo3///ff6PT/nYtb7z3e7v3f7hQjRusW7273WQMO8gZDxXTRiL6ugO+Nkgv8wmQybhJ0Wtgju30ywmG+rPNnzddMfqYy9ky9OtU63frZavuS6+behmvLm7/Qw1pNowZdi5Iueqkkj8ydPoHP+E+9xip6L0S6ubOYKpkrun8rm/Azr6ZIF14PQbWPjdS+DyzO8rltdeRH71jyAEJPoci8tq6dLSanfv4u+PV17jzimtTeiwyuyfpBeENnv3iSS1zhM8Dh4H+Wx5XR7Wf2xXLzVz2FzXsh9zP0KO9lswBYvSkHs0pMsWDm1LzC3yuML5dezQLcR6CunM14bHdbY2Ox72Kyi200fJ5r6WEU5jpkEWGrZ8CTvcx+xHcDt8PNK7ni73fqSyGX0qcZd5MP4G32VY9Nl+V+VjXCdFoYwPpyvJU9NN5dxu+zJ3zON5TNPtu5EV6yJ7AlVV+3xwmGmye4AQ3RxhRE+K9su89J8/jUnUNMgWDtc0zh4ewDmrpbZNHLedISQgTg585wIuQvzOdDkuMRJaVYdXzFGRdh+udFZwbiMVXqFiYvdSlUIxNpwqtOgYOwZftQlhkZXY/e5vozj/QBTFWMGbVfKdMvXkwFN+TF1/iKDnQUc8mUDPBgacxo4/vqZhLLBVrt020BBvghpay0LOP2tAx0GGgvGBVsxKDOt8J4N35ynmoRkvKt04l3ju2xEkJFWxUAwBWrVucDKZ6ghsBhWJuz/xOcY24zv6McdPKTH47mtoCUtowmd5Gio7ZCP2sC9XhGXSqCeFC3Ticvmvqu+VwovBwa1dkJ7+tnj73nRgQRh3Y9OIP96LgRqWOjOhgHDdMbZgaoM45nM+6zHWyBLQ7rRUcf3HRe20thxY/Wm71KL/FbX6delt9JcZkAhtsvKfenNs7hW+9K63riS+bxL6Yq3Nhb8d9w1q2RrLpuVOsfKkH6pDS5OJ7mdjYnq0+qA0dnYa0HoOwbT/KXPZUHRN5wQF9ON5ytNflA/+i3S6bY2Ag3914az6W2ioePlLvUc6wrv5/FBPkKY+W95dxaePusoa0vX0BOjgZcYzpwqW+XJG/okA6Oe28tw/386XvJkV53gyd+rOp7SSR/iBlDot7mA9e+/voD1zz//LDt1plP/ZXj5j5/vduieTjYS0wd8yOkU8Dd/nnhkpip0Q5W30i9ZN1VyP08UPvUZ5810qWho9RW6ccuT6j4d68vlspw70SvrZbT3hMPJZn2CqeKn6vcnevO7LMe5zjwGMtwC076QsX635pvpJU96PThi+MmOZZ79pLsy3Ptz2JD1+8omfsrDeSV/hMHMHepvsdPkOYeYyPVpTYe2nnm53X5T+cyHm7WrNrifWHdC5me7PsicYqzleYv8/txvT6my4RkHhv/TaRtOefxWfZ75L8K1y/BcfyUnuC2WpWFuQXEjKxyyDDnZ4JVciOEz4kJU1VYlx3LblQzPKfNGVRc/e7IzsmwUe/CcVn2J56u25+fX6tn3TYFO1XC77zCO5Lw8xcqBEYn3aY0GOwJG/Fvd7Jse2VpeHTDSybClRpeCar4AkZFY3xlxp5iXyRP0lN7qUhaERG8ee6f5jQy/UqqNGQzv/FrrW9u7bZEQwENSKk7q+mu36A0McjriobhWzIhbtV4a/2e0fdA8KebAmHNFuw2FvZl3ivRBZHBOsV7xwmGBzgqqI/4R3jXsTPsuT6f+lJ1lxLe41AnwbtmFCBO0Icy3dpZA7lU35Wd+gsKWtnyiZANVBT1PtVjQ5LKVgfUbRXHr4oDBqDtS8zayQfQCz48kKJz/3TNuDGDI7YB/z8ZB/h5/006JeT2eV/NzQl1vHBECvkAvx0gYjsIy0obGRekRNkyweSdv4dlfwUOC4QAeWWHIc60bBg9oih2RuTByMBgECl080XbvT8bxuGi8uG2Tx67xJfq/ULAox7jmSc9vkx0t7+J9dpE8yQtIAmBU0uhN5BfgqH41wtZfF2/NmC71KulUzjcLsICHcbxuA5owfut4xELWRnsZJ4gLGBeSptD5SjTkBVi+5OT1SFPrN+UDv1UwGsSV4SbP/UjsbPel/P1uIy6+oH6UvcgIa81i57FxBp08aSl8dTWX37Kw5YZuNHJmAHShfzcv3tbIuAM8BVlCwO6Sas731caI9oKEDEiGLNc9F7bmItb8/L7fIvvuscnvGQPUyg1V0V30MhZiTaauOJWDAd3GodWzwVyPy8qYRt7Z/0Lrb7XXZCNS+M49zOCtxjps0QCKnGB5mhzgl3ve7ROSDH8Fe6AF8Vy+rXr+yamA98Jxel+tEwLmCRcXMo1vKJZWhi3DtMr8Uic/1cF5zvojUm1j/2Qf5AnJaYI1qHzGwSYCDCPlqSYeu5zZJyKnSVDFz8Yvaq/4iYS0ucMLNYzniV6FDRv7ji/ccBIsEXix10j0QDDYNPPV4+JAFY8m068aS+WY+qAbjDYfjCh+b5d9w16Gp6Tl05sILX6jzhfMlnI5Kr9Xrfb9CZ5ob2UYRd+O4XIT+aEvWabk/qOaSnnItABfn/pInmEcRXhay/zE+lDgP9trPLl+ib2WZGEeP73hFvo43rhMnDdUUaTF0eQkI2DvgGo85hHfaRbhxatKF9R033n6d/Z0nb9qJycei0+bi7F+9+zLOiHTjd9VDgu5/tM4fhrzjIO+aRXaWda4Hl+1EH7xkpWsN6p3VYJ8+80mTFVX1Z+hLrVFcz7TC6/a4zTTY6bJu19csVU2Yzq8xTi/enTh5A6XYK9QpGdDhQcxI70mkW1XoGCKJYRUCLzShKBittxB67cJ3Rq29S7BhXdm0Pa+GZ6ZBZjBkJZfmU6kMFFB2pQg8MFE2+CWozQt4V4pRR5sZsAnOJEnt7/VB7qMyxauWPi6ofgsbLzuncZyRPGW4xirprdPptouANCfQke0DXh3V/pPRpbV2SLP5Dw8sfnNrmjF6xUMT0dHuDzjkgWq8XCP+Nj34ziB0fBsXD0Jq1LR0K1pT4KywhOfJ4MP/b7ezU9ZWw11ZEPgSbnkz6zYqjJY0Ohtp+v6BCwFDXr3CW0wYg5KIBsP1ZjtndqWRrc6TwZC5dpblWMe3RSP4rQ8sUY7xrxinEAh3KL4RHM8r+St66L5FnKtXgzI+D0Z4Zoh/O7dea9OdYyaqo9PBnjFq0z7uMPni1fSB1k+xvpH2qix9goehWEqGy+MR4TLAmkX/MvBohfvluOQjz1EW8H5bDcsHZ6qTs8LHYUFETznBSwLmKv5rsFHCKN3zW5/8M1AYqtwsO8nQ6yiGfdxHmcs//MNbbkvcvnc59UEvNJDPXZ4fHawpxjWp4lIZcvNOJp8jTYWsWaai1fzu8HdRd5Bzmbcq4WsT7pZNuue9V1F10pGV/h+oseJblmuPMnJp9/5OX9y0OrMQwxTji/zSc8azMUzrqcqE75/oB0Sw1fhXT0/9U22CecnjjDjHcfkO9WZ++4EB7eT+7qCscqfLxvgcvK9badLfkMLbhP5ov1Qweeb+FU7/FnhxXZWLse6Ipc50emE30kmxHFybX3xpK+fcC6PhfY9X+aDbEf4c/c+d74c1lbO/4Sv8fMvZA74ieHLHn0nugSdSzBWdC3taH+7wZXz/Sb/SX6d7QxJT4vZKF/Bs+uRfUxyPuRd8dMS72Tb7NR+Thi3nJfnuhW/ner/jS7gMpt8m3CkUwgMZ2VbzM+vvnbx3AVuvRhQ5qtI22cPGptp3GEitykiAhBH2eyKUMsrlogtPQDwcDQoNV8N8BseWdGQk2bQUfBSGBITREpq/KkJB91Ellb651dbNhlDF6d6uIZ4JttR1yZtQYUWgZw+fpY1D/Zwleq8acd/rP+vW4/FgVy9DpiaGbFySebfZqjY7RfNF0fACxq3qF+4CcLhaofzrq31NGBwK9Z8JEFbu0hho5v0XxQ+Ppi7GbBrcnnD3XenpxTt6yZCYy/cktIiL1UTradBVRm1nwZhrpd/m2fQNcJz67/Fh85Y6xYZUiSWH21S/Xniw0ef/Ert20bLJlBbM3p9EvifhBjqMLpRGy3UsRuw2bARuqnybXEXe1v6oFuwuOHfKLBgqCVl/dLn8zjsF8vE5v2B5iv+yG3mtCs8B3+N/UYu4b25h1hqi/n1NNla+UdNG8MZHpPDDaWb+i27U98Y00qJtWdosmaY94rjyTe/iKdV4Kuhbb+b6g6VmbfEnnB88Rf1y+z+EAgct7+2ne8BQ9UnnifSVr7LrjLHyMoGJFLtJr4bQFfzHTjthqWHIZuxGQB9y3rBbgduviPfizb4u5NNZe56cKsHcQt0YR6DAZz5sw3Efnvbc+iCMCFpUbaeDNjdePQFjJlwJBALPBzIffH/d1w0Q/2LX696fEq7xJ/TKxMeXIVBlyc+sR604bv7GbeKJ1jO8vfXGgcxv8jLl22OTZrgVmiG61EG0nfp31g2f888tdsXsgkhMbSuBZ33mxwLxt/7p4/+fX+3f77/tH+nV9ZPX87blF+gb+IN9r474ZTtITMMHvoq41XVmfuPacbtcp6gpz/YCE8w9OK96VWCzW4EJ0/NGF7BdUkFf4UL8LjpM6R3kqkJ3xO9bTwl3GDfZA/Q6gYufxfHozzbwxiw/YRygK+Kr5Xl7CllezF/VpuTJx0d6ND2KZrlS7/d21m8869bvGlhc/m5G49xFO33GF/Q4XXvY5RjWM8yu9ar9lfIxIB/sM0K/IvxtOv2PF/cU5ZhDL88r+Xduq0x0DXNF9O1wjBLMb/kOmN79oZg5vy7HM7wVfM0kwdJfznOMaRD1h2/sfs5saw+HZc9yobWtnfRA5A3SdbbdhopT3Kd2znx8m/l9J7XT8Y4jPQ2baA9wVbx9QkO0IZfnfRXDfcOQ5UyfWxemuHlMq2RY1SdIMe+1ooeXffdbjaOZMKVV2MrhIxRcFSEruyc+b6SodtTHdUgqJi3mojJ80NMBMsDi8vrunQgTsO+j9dGrCejbhFxrh6nq6iv12WeYyzwYWTNHV5eRc1Xrcf2tWy4njbukLnd5YZINOCeme+Eo5BMZsJZkT5NfGcwWbm9SoRdDPJXuG52nQxfwrQy0WFeibCGnYoF470W0cyLy/CJhpYbJEk4HlW/t1kJqScF+olvqsnHabLydOxwtTFyvS2+/yVMVqaA8RMeoXxpJJ4V5tMtJVkmSO/5AgbH18p9k/nsEeeS/6NhQ7m3ctIPJDOvbldO8wLByfjKEwYk/K5olOUbjmy/h8ik3+CW23pS0JyquBlPRmbuR+YFxH6A5xDXxfycYxnlZMHmf+ERWsFpfN/3cVOVea7Td0QZj1z2yeCo5M51gfvkaG42nEM9WS/kPB9wnMfTsreF5Ntv/jvF/6vwtbKLZ98L/JF4iOHLOiePx8x/4BM8hycPQiQ8Ge2QMTNhQfqT/FubYa0OYFzR5JMulgnKO9KKymKhgevAYhwvOORjdXn8ZNx4we+TzJB69hhtjG/2UtnislH/AL4AZ2+h/6b3Fd9E6Pm8zzI+bCdV44ll0p3oUvVdboPxzrZNRbeK7rnuqp2Tfqzq244EFvVWx6syTwXa3PXiex6Hv4GX8y+4UoyXii9dXkS8pR5/dvK+qnCltwHHUzkbd8W7zO8Zb9atOaYNl83wV7KiGnNPPMnl4GEY5d0n+07bpA0mjvmTeddhkzkXy4nKrtjtR4d35TscceU8J9yrcc6f1fFZllOog2Nh5XoqFmcYL41ZihX/ysbPMmo9O8SiqmQFw8V03m2puAn4ZHtn3vHfeRyd50QZJtbJ2UP2k12Vk8O0L3pV46PS+5/azrBn2VnZtEzPSt9XPFvlqWTSJ3sk5zvBUL0/pZOuyvBw/57052/03p3hLWQHl/maK7Xv9x+LMTANBCmg3iq9H4RurRS2XcsxgohkwNbvW2+C6TiuN9YYmYsZLzJasWv4207Mxot5/KDTLq2rtbWTN48j3d0JNtM1mnsZZOLr39s81BQuCD99jAmRDf8JAt1WZMfz0sTYbmGxSWzXxUFRJkPP8totVtofa/I6aHFjU4a1oPKz8zaVU7R2JbfotkgqBrfg4WmhNi4jQPQuQP/BMKFjKL1ZbCrx8BsrRkUYyMvz49I+G7JeNoZ5vl2ItXDXQr51uMfyRKqJFx4LZ+MdVfoKPzzjMFE2hduct0+GHT+znSUbD24wgPpBECD/hXLo10vZMxrQ6J5t4DcXFDyWrk2I69Va7bUJIRsfLBOGeJnYgizXdN8efP8gUPWLGdy2zmz8gaO1w+jdLS4B77pgR8ODl0YCQME0e58FaWlYsQHTMO6sszZBKx5thCPVVRviUaHcJFNujgWhfGLeB3iMflxeSKMesxQHIeDWUcblRsXLSNlb6Eke5/HnBiF2uhET8WTA6GK8uBq5h2TWKxr7CkG2eTxKXtyw1Y2XhtXh9M0x4Hr6fTazqps2MakZzUHZDcas+CNdxaPsai31aW5L69VjbW3EcZhvs4SHnQX7v+Pk9L6/j3iKrnmpR+c+EYiGHcZmNKqvazTEc0T4qKX3FN9cp8fqqCd3/nz3vpl1SUBwt3HsWOGMHXW/g0cS6/84CehG5wsbSaIYAhzQj9D98G7Fd2F374sJx18v5x/EN6toyollVT6GweVEt/7gO74Nn0ruVGPV+JKeyeTjYRPLcMD32X96C9p60JbuFtgu8Q7r7yD3Z91/3t/tv//8vdr78+9Pn71pIWENChntp5gdmR4no54nrE8GO9M007eiH9fBsWNzvdXYbwc7t+c6Ut+0hJct/Gqe7FmBzzyZKW2nD3QZh7rz+w1+snEw3wBPB15tLXg0Cx8wrze36+zZTm9+ZyEBCptk6YK8QYBFcMkk5W4/PcD0Zfh5fsQ3eL+oeu6vE/x5gTlj1dNz8AvsqmvcgZ5N9VOn0wnSXjdZCrgRTw22utjNsd8d59by4hWPw2qhPNuNq76H/ntKp/zBRi749T5c3jUGvp/tncqOXBvywqyPYyrbUuivm/uK89/69BCDGDGFx7XfMs0wnuhzSuvG+FtiZctvb5vH/KdxZ2WuyMvIj3nW2/RtbU98gpth+QRbbU+4DcHPuI5yg6aA6QmOfPInw1bJJ372esl4k7zrf7MfW+l5NihPekPwmMzG9y2zxxhmOyHDXIeQaEF/hXx5ftNcd61boUUUzQUsCZz89z//rFteVqDM2SEvCUK3DHhiMhucyYWwSpnIyB/h7/zjpyN05XE40/CkB/XmOvAoGxeJViaUZ34LEr6k0lycuMQbq+1nyatUGzvJ+2MJmW7HMq3aNKHBRCkPOOR5tb4Jd86Ls/lOD4bjVrx/pwRMQR/amumifs2C+70m+LDg2+Kvl62498YBv1khGP5033qcSCGYcFS+txTW/Ifb+QjWNwsMxTVgXPB7/s4eDlnZZeHH77JRZvTrcZfAjAfUtxj2PInJ7XEKbulz7fTVPxoGWdhW7e3PmwQH7WMTZJkOVdsBjwQWjxMJ3g3DcA8a+qSEK4WWafjJeD8lCPDltdrEeKnkSJ5ILTj0OXu7lvJlLWRLARh8OLoUbg1N7drzgm8rGp3SST59CnaZcfd2ah2xjas75ns2s2IS8nAJxN0TgwhGUtXvkLtVbK88Fk5j8WTE7UbyPpG08gXNq/7bJvL32LzKVvl9iG3wcT89GXvZcH2SR1buFq/B0aNxlSc8TA+O35hh5PqDnlqeZHLL8lzAwiIWvHlYJttYVaMU7yex1iY63ZLHuGR8Ia9nvd/j1rFqCG51OB4+oWb8TuMry6wqDk9lbHPdE8eTl28lgyq4a3mxG+uQV/wcMGVaTrjmzYP//e9/Jdi+xsLKOGXvLcYTf9XiHvPVp/FZ8Trrc66volVlTzFdqsnJb9JTmU+4MbzVBDd7BWV4OU8es5w/ywauw+oZanMnT/3KTjjZDoRdeFdNPCtdw7CGfi/yMz65Ha6j8qAYLZbjfJWd9CRnA9Zk52Za53EX5VXWM7oR+WAf8rNsz570eK7nk0f1p3TqB26X81Upew5XeGCMZ33MMnumJw+8TzZlpqeUOfe3bAjXR2VR5ir4h/HMvzceT/NTPD95KlbfUebU5lPZql9P75/6Ojve4PuTPXNqP3j+jmjrnY76fWoHMPb0/qlclhMVfng3Bn73I02zvRH6q2grwyNlfg8z6w0OOzL/sFGZYWV9jd+Tbl9rR+DP94ySGVy054reNN5lQccF3WrkxyAcHYsiqzr3BEoIVwO3JCJc2N8QCvuCRKVgVrsLRqx460RwYDfdXe5XcHrryFfDQooYh2MthbxazWTMYCeDZNXlc0QTBLc+Hx0LbVGRV0Lzxk66jou3npW+bC6DDvUz6s2U47A8qzUsV3YSPiMFEjSYL8Nj0b83qp+Y0DzloiIEI/M6eV/5ggpdMYuUYlQvAhL/0KTXO6rW94BbroOS71rN4pnk+SXVCR3CwCH8beAYjo7fJmgPguBJ6FZHLz8ptdV2034ZwqPKQmF3MAuv3XCQoylSbjeUWqCE5Od6uA3UMH/KDtHP75fwtow5sYPABy8iV8XrjPNpJx0HfC2WTkOdUeg6PvAgix4ZiIVjbXfhn4nHRfzwZPw3phZgoTzsxeMx8ZIwdguB+AZKI9YXZIV5yigc5I25CM+eVG1v23ZMUcPYccnt5s+QR22d0mgu5D6ODC4v1FVe+PlK9PkK50MbM1A5jq5ejNGVcKsg646B5cUlE6fMf6fbS5FWLKkrHgV9GuP8ng2bXLZSzpzPbpFqhDu3qd50Xyr//Qhls/IWB2sVMEKVfZPT6ZhRnhxkeQNPacfzVU/kNoML/QuP38yL8DJ+npj488vguH8GITyw5h8vXjkukBlYcNiPOQT4W4QDaqhjoXWOi1t0NuSgjVGqZx1B7M2en4zyE+2XrUMLOLPPZUGWb53dJ+fm09drPqgmY9z+XBhc3y9doLNgnELDW2OCre2sdetZ7lEk2ZTajOOf8tMu/ffvf9pff/3li4kJRpOdGpeTKhF9iWNTuVwTffxWPjfZz/Kd9HzWjkyPMH75mOqInlf5CCW+l/YFveOEkfJrzxTURfTK478a45VdmidOlc1xxgeem9A8+HOa3DrsQ9uJJht9Chz+H2fvouTKqmuJQtpz942O/v9/PWuVkztBGtKQEOnah4gq25k8hNALEKLKD/xnG+2Ee9xg3lNdPW2kB/gK3syJ5wfSv1rGzpQXCKtU8emQByJ3huuAk/5i+93nFXH8caScA62s/nevI9JBC2PNm9b5k3mo63ztev0x+Ui9ss+htzOPa+dt6MM15t3x/oTDuVEuMMVFLWxauD3nXsOwexYVwLvUoLz1BkvtZ9H0Zpv1bjo7w8dpyXotS/4vykM9lYt8vi1ADV3kaDVtnNIY8XbOyibA88quzL/NEz/p96zzYO9nfGQYPLZahKuyZZ/sfO7DSReHfhx4Px+bfLJfKngqWqm9GMVz0sd5D/DPZU5jSA1teStbBPMteF53rC+kTb+80Mtt5RjNOPK8nnWfmy3vvEv6/64GineuZD0+KjX57mW4fCsGjhMD78bQFRYQOGVvmo1AtoEZoV1kW4tXWeHQdwh5XhEMMNNgbcZWkS/0+R62y9R16iSQ7jDgO+8yex6/LvXYfn7eb0XJyVOl3q3w77tyx+N6jUkniIlZfnRn2QTtqHYs6jgiI40Jj+G4dgW/FE+PzHbaLaxwBmOKb57kPKts1fUKGwR32KUb/p77VPWfhe99UDRZmGHH3mEXIzJPWCqeOwlX5p9T/iwM+TKCk6LgYNp4RpTo4H+BrWqD3fKZr/I4fjOAs+skXsOIXh5XfT92dKqz5jX//ZR3/RE+7rYrWaS82FMp8cxfOVW42eVjPQaVLM0TAPEgS3WfDL4E00nhQ6nmV1L/yiGB/4udqQwjGx9ZZvHnk26o+lIl12vpd0q2wcBydKLtdjje6j3N9HjykgMfVrSR+/kbg4+fs/xDeauPFlk4CHpOfqyoB55+otneX6HtuXAFz6oK7jzGAtjZoKw8lyp9wZ9ZF7AdE/u601bWhSI3I/1yHKkgT6lMfpdh5efoJ48Zw1Lt5Ak8OYjz+XpstCWxvN6mrxF8H6EjmH5yjK9cJ+eB53swnJEvwWN0lu3dvZshAeZsr1ZG/5AGS1wwPqrnlYx91DVFvhO+snzLOoXzs4dW7vOpLNtfBKmU+9IPpr1suz3RcCW/Ipx3CW+uN9cfeKDoey6TYc3PKh2d+1OlLKcrPOT2nnA3tmDs0ZZkfTNTPvbode82Db8/eSw96Z0I77MdOPOthfzRAr1kOkIZ93Ct45R5XizQY+G1XljJnjoVrVTj3l51vNOjjQg9YTL+LE+q8ieew+PMawzXky2R8/LzyGPyeX+S53H2uDc4vsdrrPszjmPPn/n5k52JZ/kIOp7xghWHKHiq/ySTcz8zXXqd/ev4xPwHeZXaYZiRquPOdnkH2fOrDrI7nnTXJufT88zH72tdOz6aBMP+ccNg8v5yHfIJNjo1d30/9GTm/0irpQGalU61qJXJ0AJ5axDxl04Q2QBYndAVeFx/jdhJxhkDi0XNEIKBY9gw8N0BKJXlpUUxMWjdyy3YYCgOR4V8EtPeukBSMLT9JjSi/zGuRA/9cIGTcL8NRw7yKSu0L1SiArm/YjDDKnWKCcKw9nJlq1qs6gZPpWS4r/TDcL3gHM13gYDnLjs+3ZqlYyKNbm4M8KSJv9rm25GV7rF0TomFUe5PFrqd6FQgBa0xXH152Qjd70ZITosfV75LdoqGG64/twT5xi1kzAeCQ6W9g6cDcAI6J/EpfzYW3bw9uD8W44TniISnnSews2SZ5VMXLtt9ErASG+xSGKpJWKivRQrICmXVMSwk3b7zO2KZTamBpVPsQHzfFiAHtUFwGfxroicLw4a3FfpIYHhTnCfvIuho+E5yV1kJ/BMKT8ZLoOmiP9+MZ5Hh0kHE0oN8Pilqrh9ePoyPhbPrck+QdgfaG8sT6Edi56nqWniQhhuOcOe2EYOKYcHfyW28StlQqYx0zocYaNmz7CI5Gnik+7OP8rXJPP1cO1xWk+/QZbgYlmxAVoY49yGXYa+T0kBrNNlY3z02pUwWPhv9LOjTgneos+gDFkM4zmfcEX01XvCaHgCRliXuh3kop4sSsCNuEwrAlWSIlbmULqG303hwX57GJH/25dG1LKKI8zF1wTvUJ3WxruaxcbzAfnEaUJ3UPqUWhD0lpZRP2y6D0Uf0c75nvsai4/TAYhxKzDC/CGdeXPHH2r3tb3oc37fqwXnbNrcLfCXYc6yOK+B29wxatevkl2O25v7Zd6p70vzrwY5gfGb+5KDzTCf2XctWUxhsplYpTyCq59ynLGNCO1MlWWxRHSs9sup59w3BXI8+/CpjYXue7Miqn5Hmxc54F7rA+t58HMHfFdyn9n+jH3O9LfUH7wFPdUqlaNjjKYVx9RijYg+0ZkEJNfFGKPQS6oG3ee7X6cgz8vkGhNugXC/f8vok309pza+gK1truGgeCXwHmVHJaNjH3De/4dV6tRrAyR+2OVZ/77GNX24H8K7act4x1JMrHXNH63eMn+TzTshfHNXyWMMsM+ZpKjnCdra7suxj+De6BVzFGG22dxP5MAaNjd4Wj9h2iCObt86zzNlpcL9kBOkUEwz1VHo3t5Pzoo4si3MbFQ6kLj+zdMpzqif2B7SMBVTYOu8NR6Bv/aF0EvvekS/1LePC6kPcO+RvPeBDSLNYrEt9rOzJCidvXs1sFDdgGbtrceuyRQOrwPp8VhC5QTY8KwF+KgdBUO3I/06hpTKKxM2QPgQlPSmbSuAFuA7vMWFajHntg1MpA6kvLviccP/0vDKEQVw5NsadguZu9U4XQT2m8E1wxedPcOO2D+/nb1K/x7YgcoJBmGyU8aS4LARkfrYCzFc77z16BuR3uZ7TAhgzusBwvha6an9ri/Ls8SxOwnTnm0phfYVr7qq8rq0+djvP9e84PPDZUDgfwEDwzFz+RKMn3oPhAMOE8+by1bv1W9ykyjbK8q0f5QEWz809fhqLxFfVZMLq78/GdaNx5rZZSZ/wxn3gOk7lcr85D7zZcpwKfFYLwZKPn70Wjd84m5ICrcsEYFeUtczf4f1v+pjL5qOFXFfAQ4q7gPGRAMM7PB+mk0LnZnq6kg6Ksq42Ik59zfCf9HzEV/ZOifjZ6609DSvDkr2ReBGPg7hz2/A0Zy+l/NvgTjjLBtkJF0+2DgzKLGcq+gIPVPXmMY6eb7Kgk1NFAxnHOc7P0tfLzf8shE/ylH9Dn/JRSOir+TkXsTJdcp8Yymoc+Pkml9Pk46kPZXxNorUqDlKGh9NF4mqT8QeerPqExO0Hez2lChcZHyeYT7v6VX6ebJsevfICUxwrPvJlz+778QjcE66q/lVyzeThaLSJWKfdu31PuY3fehzZ+xEn0sdxPOChguUpbXQ0dt1W8VWmce8vYutFm/lJbs2UPWuf+JJhP9p0+r4KIl3pulzn0PiHKC5HtJhPYp1Zd9uJk4O9gk84aOSEMs539cILJ8Eh7OOdRpgOq5AdrH+4jRM9/MbuqeCVOvY5hX/u8SC5jpN9cfoNPvqmi7OOeJIX+M5wZp44ye8IJ96dwyVVMFV2ZO7/tz5X/PENN9/kwgmWXB8+uR+5jid5/5ZL6/4KlB/ZscIKngQE5lK6gDI9tebHYZciN4wctnwBRN4423jb75lwqxyavnWH8Kb4TVwXC5JXv/xadgdcDY1LpdBYi0c/w11AV53prPMpar7fxtEsX8U4E38stKCQefLedT6ylmuouZIIBmL6pJQ2bm8oPL21y65vpfFCbC3D3X1Tf6MR3XUnZmSY+vm67TWs6QjBls++6eQg5KuNA2EWWalGEENzWdQJXTfDX9pAv3hHSODW3eC2T3y8LacJG0ddUMIiAm5tHOr5Vd0akutZf9iNxvuun/m64gIHJ5zyeFyFh4X9mnQZ9NZQbzqqJzEuG2KrxC0XPViZteKgOLtUyevOa6c6Wif+1eq5363HRaxe9HMlcjEORgPz/9p2091S3FgYPHNaY/e9rCTYmLImfKssgkMDHnfVEYyfxswvITW+RIwctIdLZlr3m8vM4FkeVLr4ojL2athB1XhetvvocXjM46mBXgdQJIbZ0DeFAjE0MRyJV6pdV07gt5BoAYWPqs9OC0499p+iUYupYafKd+oP8a68Q75GE/ZVLTxpBKAAP8sXv6kQMQSgvEEnvqFQTUCyQQO8vGy8wYD5aDeOPV5miApt4i0usfgIf40r3GrVTP5lvpHJRO+g/31h/DQReDKmbMzCjvY+sTkZfisMWXcPOMitkRVmqnv/7rDxpA9ydBHTPG43YzHpbXbiSdr8D/LNyqqH1hXrW20AJmHMUjXPvOs+wcFekHHicKvc+aj+eFv8Cr1gponOsTGQmcnaUY8G+d2qCy2k/BWOTj7bbU7noNkqnEFI07vrwuU7ccPCj0oqP33uJas+Os46LIsvcswxXmTM7fOx6asxHqBnXsuLbo3d5KPPPknNfC/91L4O8UoYHBeN9asrNYMVuGX5mCdDJ1lhcv9hgYh5Cnn5d7BjCOZcduUp4AnfDzBYOXpWHeddgTImbdNN1XyRkOePG7N2BD/3m452ov31eeVb1twDIU+sAnzKt71Tf3o88qkFBa4Hu6saJ8NXQQOnxGPa285vmDNoL8O7im6qid8ZFo8/wzeBZr2I2LQdcevUZvC6u9r/XjPz9aznpfFSGc6sM7/1xTfye7Dvqlv5WAcbH9AGuXmUjt0G1NYVXrM+ln0bdBrZ0wuOD9lqB7kpds4wZCGe5WymluR+K1/luck2Ou5GEZNbYmNV8gcJdol2qH26bm41rePeyzBPnTZNc/Jxvtswpwyvb1lnw2OWSn7pjNDVeVNgPnvBBs36gPLw5+k90rQnFxbGpfIiwnuymahC8j/NOOBnuw7LGyK/wa9JQfNgtJ7E/qrs+0BugPeojizLKnnE84U4LqP5DG+mV4Cvca5yLPyyPXke+w543n9TCGYpConO8DZVKhD03Sv41kFMqDLBCYG+RAjbhFgG8KNnYT9psEzRJALi75ik5WQKLsHBA5yPy1XKJ/Sr+F7BVL1DGQ5a1slIPE0YKsPI8hA8awzVEFg7KcHvFNcq77gLu2N2VO58PTXjwHcgawUEuF7Xwe1TbyyUOnZjrcILBFWVKkORU9h9p4nzScDvfWlmWP0m5X4wDvj3E71V9H4ykj3PDgsEj5bY2omN1/3Zzj/TBJaLBKMowcyfeSE47Cb/FzzYbUFk6ATE65P3DhfGnvvEhmDYNb1kUVhCfz/viK668azxJO7ZG6E0oHShCgYt5PAPuYRL3oOy6/u4ssEFGr7y+/y9kPMZB8FATONmeO1tg/OkHGUh0+vjycVNuBbbcuJktKPD4pCA7RkPDsveF24z48PxvsvlTNvcn9aZN4txSQaBfVrWiNNtY8HKxQ0LH8ZCRxefVcp9ZzrH+4rO13hl/doO19RrHfuGg6cT/QW48KcLuzN2C0/4LX/q7qn3eUzy2HI/WD+ddrit7BhhAfJn1F68VHpBOTT21Smel/HJ7bcpQh8wfpC3oscTrZzaq8p8mzwY/18xmDufBMD3jD+mN9BMRRviwVPfRrXjjMasgH2mr8e1KFV5DMbWwrGub3Yl4w/jnj17cv+e7IrczhOs3+RCXvgRmQW5igVZkW81fdd4wPveohxByjv3lTyr7AjHi9dVbUZXuMn9LOchLdJpbDPSX9abT+2Pw++cTnZshYcwxjS/y3lC2bv78BZ98me32iZvqw8L9OwplPFTyaSKd012UFerPt5jpwuFfG0QTI+xCm8xHIrbzTFP3+YhWb7yc4YBl0fArsvpm0yu6rV0j+NJE66/otmt7V/Iuqf6H3JY1cGL1eSaH9s/ychSl7Xv+qtKuY0ZcoKPXJ/kZabZja+eMEDyDbIU+OA+5T5vdSQ59JuU87F36W/xl3XjU+ihXd70X+HqxBvv/7z+LC+Sf2mnC7EIQAjSUHRh/IYwE7T3PmmQEx0fVWuqxDt2U3Qy2+gIm0rK5WZZdk/rZmUE1822w7l2/D6y6/tTGNDcn5ORtwmwVEduk3Ow0bV2IGf+NIhx16IW4qi3UvhTHE+j+q279CLoZd/h1WinEX0CowLuURve9vlRt25zE467gGeGUwPVEKI0J5nlV/dp2lUs7MHgAX1a/aRRMzzWmincZrv+XUt1w8GzvF71DoI3pYr5n3AjXVYD0GheYcAtDsgXFlkQSw3r2xQ7R+u/dbEFnkzjGmmyJZ/YG8UtdYBzM0hGGgfEyMOYdVmknIQGBT0/J+/+IFCj1sfxRczNiHfQPrfFZtsNAsnPt7b4+GFECU7kGT5B8nw+blkpsqE4s9vRLVI0QYBbTIfLhPn7hWMQXWPf+IgC9teAbEw0m2JM4ZZBg9kM/xb4Bu2YgYj+NP++BumGHBGeBttXxhDj+aRoLmXgm+KfVccnjLZGU0+iZnyIY0mLLOBpd8ET7V6LES+rz2MlrgXwA992Pa8DsH3XVcfg6jbRrWWZT7IUIRv9BLlc4Cp/11JW/mjsLZ7Li9+91bEG/daZmDyWV23c+I52hjWnoBPdV3rrezXJY9zKxIMXXrFBNsLvMXzjrGGn/OpB7qHtxWVTd77eEhD3b56fz5RJY8VKmn/LO7qp7PpcS9cZTALkIiS7OctoZjRfZPHNj9HGNnYnHWDvhno/zjY/PglvtBBQGpGiqEKdoN95XJvbWPJkLQL9u+wp8ZqGzJxlJ5/RJLLQS02bk/c60nas1XfuK7sojjvfS0wbIPa+2XO0gQUsLMDxRkBFT5VN1smOWfqoqXI3Obx7tttEYkCmRP4deqQtl8ljcpp8Vu+qiZHZyhMvhWDLcvVkq870KUJCVPydy222LOOB2skeaC7NQy+PfW1tP6IZcJFgq3gtyBvI6s7tEg/2tj2rDD+T0r2XOMs2XUv5c8o2leU58U0qv7WP56ns6dPkG8pm+XKgC9xuti34Gx2gHecryBV5LvR3m/wa4i2dbKwYmyq2U+FOqpqy7SW2TZDVO778uet1yHnDaWg71sO6Kr5H2VfIdysbXISLaE9rOcCdWCZ4RrXIfwzXdpRM+8fzo2pcfcHBcXrriRy2ULienCIPRDguvf3d7Qq3jzmftDtsAzrLytyu7AXqFXPUr1vXDeZ65LeLXla7V7c5D+Yq5m25/sG7nHim7fKokrlcF/e1tXo8sMmvmRvmSrjcZpXJ5Sgfw9WIXjPceZ7zBFN+zvw809Nmm+h3X0cy+V6Mh/PG64BTpp/V8npuy+IwGHj1bS5isWcWd+ikjPHuc98lMhC83K5TV4HGZ95L4UOdOCE7CzeOMf5R5NkJoAeirpjnyfj4Vg/DVirbB8P3qa31LgnsbDMEQl0WM1a4fXL5bdWU+40yLxhpv8RDMHaMR10RDBp/1Sulccb9wrPlQdhi/qr9Kq0FiaLL/804R5jiZCDX91tX21xvFY8L9T7C3cVVN+8uVsI217to41UrFPuun2GJVo3tdfHAkLG1RYfR7GrnO+3GYkK3Ar3Cy+kgUKvJzAl3+IywO/9Uhn8Z72RO/j4a14Dy884RM2DGNyfud7WrjDpzDKhq8pCV0MnYFsPeWok4veOxjdyHSibtOCX+IziCfLl2mLls1efcLhT6yt91N3fsdVUwVmnh6n5uL+P024SmaqNKuZ7KQIcCz3EKf29sZOM7whV05qjzZRplefDkeVuNBYwQlMsyZ6ZMAye4GY7P8LhX60Y7NZ6k3k+KBeVxlBhW5v8Fx9YjMfZdX20ZQp2MtyxHZyXVEZOTQcg8gg1FxoH3hxfBPv495PdJyzd+yXo1bCql/nE66ePTM37O4wAvLMgS7jPyZA8tbMBu/WqRdvOMfOP/no60J/n72758y8c8G3CPEA4Jxkr+f6ObmaqjZk98VsnDyi7LfbAy6ds3+XiilVNfs/4/yT7u36mf39rexqagr5mWPUoLhkw/ORbSJtdK7BzyFnZBtgWq7zmFhdCCHzLM8mK0NiIfSfv77X2bvqdFA7yf/Lr4+BPtrsoO4Hfg59/w2pPu+8ajX23MJJO2iVg7b8Zb3ddu7673juoNxiPNFovy+Kz4nb9nOFnenewU76PnibacH02HnSzPd8cYJJbP2S708oeN5OSNW3kVQR9Y2TzG1TPKW/FyxqmEG/J6kCeEF+q+wV3V47jYx/t/M5/k+k6/Q18ffj/FrsqJx4lp6kl+7/ChnPx6z9uZPkNWvn5+7nVLz/1Dx1M6jKV4JtE6gMGi3zcdjeM0n63BUi+AWfJFwdO7ZFq/7awvTTCXe33fiXW1K3NjNYhlkonJ6aprLV51M5iNuBPiKpgX3PraY2dFL6mcNkGxsolB1Dsp01Yr1UrZMZwVAc5+mgcE2ph7r3/r+YOdASsvzN+XgfZjiDCPjgYGVDyp5wcWGe7mvM2wgx74lrtOeMdNkk3r8nn05T+Gx36ysgpbwCm1LTF/Ji19dNVb4OUYJYEpELuKA5l392jzXZnz5CI/h8DdFj4Umm6rzyP4c6Bv7jUjdCH4Fzg+xXnoVTcUPvDa/SjFjZ3iPpTnKuEIIe8/QbvYZZfJlgzCrEfGTRdvQM/DFZPQ4K34f4lgvuCpQDeq0KQc4zDBeuGmr4RqHntXsjFP5osqLtOqR2VD1x2iLfZFS/RiFXZdn/Mw2q78IMtuo8/1676jt1mL4xAmRzShZUMCt5+a0v0L+JJFGPfpuTpjkq3dSDGEuo1CM7p2D7cvEwmzqepdLHgwtRbffSDj0MrmOXCR3Gje34Fnd6K/LBc7yVP0bji8Wu/9qQ14sSd6y5cxeGyw8wSFn+XFj5w80KvzIuSfyDTl+pFpNp+B9KM3GZYq7UYP765yHiwErChNBAPkov4acGffjeCKTmGs+ucnLfDKzvwKI3B16/96RvpOPO/23T0cmRSvvW6xQjjv9f4rc2YQ4fn5foX6OYi78MO95PI8RoLdwdFc/046mfEkJJac9+tG32konow90ACe25EWZIBnZfeyme/Y8MtpjtMMy9A73+L3I/WK+bOO1066w1ieJjAoz7Sed7NhXwFXXg40UePE2mqx3RsLbc1PAKDtGcQdXlit5Zg6voAlx+quhl1c1HdKbAg7nv2oc4M+Izlhi8hF33iyno30KnWV0wpMtIMJxtyHamJTva8mPU/w1HL+TCeVfESsGIO9O99LGffYr/pzgi9vsMIu5/wsn5DyAsVHtXIv+lPBw3lOuFl5GrRhfZR+W8gu2st9e+qTPce7os+8yYc6kN+ej3pzNLef60GMXWq1lCHb9y669m66eK/2AY7ErtvPD3gq4bA2MecEDq9j+Znyhu5/wzPyO97eKtlhx5B8u9W+O21UkA3UtX3MMZejQNpgr8Yow8v2lD1T/fLhPJqWfv7sG1SV/sr85O2r5xPFVo6xE2VO5by0ohjSb5HF8dbBaL9F3eewxc2LlzpnOE6qebTBOHw+MaifvFEiJ8S6y2LCwbgib1+wzxdObnfMQd06NPyccWWxXatFY4Ib7+8xtjyZRkBbWa6FGFu8aKx9HFQf8wvrTYZrt9P1AsAk/7THy/5DfSd+y3Tuz4WS3ywQ8jXTXMC/J6YpkJxX0OPu1b0m6hyT601KzaZXbKimZxlpT0r5kzi5Uk4t9Kpuaya+mjUvXlWKkJm9grEnoqjqMaOtUNYhLxHqrRNI7HBn47MS7Nwe08QGb5E39HuwUMKEcWeoRdAQ+i0yxUmBtuZHD18tjpHk83Yu9CEZXNU4NS1Z4SR4CH0zRhlPB6HpjByDQG95AOdhoEwwEc7wGeGMO2OVMAiGNOfpjpUup31i+wjADBKkwOpXMZYw8JDuttM+4uIAphMdMN1zelLsDHu+fS0rjEpRG467XhixfkNJXSsgs3gYyWLskoOfCOcTDWUYv6XZ7od4KisW4fMeFG5rZ+XAbfPCUmV4jbGPBcu5keB66mdWsPNzTmBN9iUPUYfbF71Pim6X0dEIPsFUyraEg/w+7oYh7tSuR3PfK6+IjNtKH5/gcnkv/FsZoy7xWB7toWO9vUgzXGelkxhu15UIUF+aDUfdxu3cAxMuyE+fIK7nVxx3NkIB12ljaNVB8hMGJ79HnQ4bGcDUBvcp6/P1B1nZ4pjmstyP7EGWy0RajR5aPGZxnCoeGZsNl3fAv/F0jsnHY5LbEn1J9V0O61y8Yv7Puhz5TpMUkwvcVotqNdcpbT3r/Eo2ZNxUn3mswyQiJYPLoInvcl0VrZX669DWyR6o+pzbc96taZ5p+QQHaNPCl6S6T/VW9uKx/2kocx1P43CyI1l/Zfs4l6tgq/Bd6bNKfuXPSh9VcGQZwiluOOwLxqtc0v/V0c9Hvsl2SmFLnFLWB095ctu5n6ex4WfZnuG8JhcPS+W/oS3GnzkeaF7cxnzqy5HuC4+mp7KnS8sqPrQ2Cvqsfj+Vr2yGDOM3efX0/AmGatP6BHvm7ZkkFNIwj8IARxLaDJfMC+pgSJWdm+0iq6NIm1xJeODn1RHLE145uf1YJ6kjwrfrjghXtk0y/P495n/PM4rrT1cS//nnn/Y///M/7f9NBP/xwtklsWEno/nKJDOiIb2JrMJxxHXLTiPXfLImGOAXxdaokMqGaevwSnCvhx9cwXmYaHm/YEDVLoZN//iGrFVLYcyeCOY0GLxDcjIMNnhZuK2jfB5wdC7qfIiTLo1PheuapZ6dGQRP2MGQc+68Y+BMLrgQOPZbXlCnrGrLQEgxeKT4yvgFDxLgv2Mch47/nma+lzbJt5DJu6vh6l6hR+mrvDYCM/rAgiCW8nrKm4Xq6hfF56gSGDMLHoxFLOdHzsA30pbHWFn5r5OyEngt5hXwQh432mnpV2ijWZ7bxqNL3JfudHh1n3jO3NPDZ/wM9Q5TI2aNlXhWwdsNHnDSyK0sjrPc3RaVjdYJXhwpNg8N7RsHF1xKnTAZ+UWivO283BoLm8xv/KwWnJ4EBlmsum+4sfs72TG7NB6PUPLH6h5hvJDsaHOxYil06DhCVyZsb5PDK6N6pgwdW51IzqE6LGAynS9cFEE/s1wDnYPWF/wky3iyu+INMR+d8Gsk82qwC/BwTWpad+/Ni/URxv4SmTS9ThxL2/gyjCJ39HkyNhi+k/6R5HiF15AORVGGv9f09834ygZvTlKvx7t6KS8uPtriFdCFBStOYvfbrQx+TLBBL1hYdPlVGenWlwu6U2h48fGQGxSXrEpHSud1AtPrtDfmaZajkIUwgi6FLSHiFg/Pd6fJ11+bZnqXLw/zG1673eJlSrc/BjePCzb1HIfov+uEPN55UhFsgivucJ6O1lp30uIV/wk+4mLXdb2lzKRv8mrMY3UNlRfdeROLhNLmJ3hTxtuKmy3AgadgFw624NdNTn5LKgouOXpj4TAe8wCeOQZWxgP4d+IyL7hlYxh4sTyeeaNbGUvoiuhNXdln3O5TyvZU1jsh3z1gqNh7tj9ONmK2655gyvYJ94OpcD++c9YjT21w392D926ZLhUiJZV7wzmPLy92ZX6rZCliEWV4nnBVv1N9k27+ZBjzQlAFE/MPEjznN1mg43KSEVlfVMem/H19egS3ifb+2uioqz0RLZETziwqq/wel168cmskE5ln3F18saxftgkK3eIbLCI+0EeV3Yr/GJYEsNUJ88KMkye7r8IVzwn8oevPp/hAuR6j4aJNPrWSYXG9VdixlOc+o0PxUcOWbY/cj/qov8476Sity9V45J1/Z17MGyZZTuQwH8DVUt8jjqnzIXvT7nZDDvZf8b6NhynwJnNLLktFuP/LsYJunjxRa3WbfaDPNJ+sZAXqP9kVWeZWPFDZFwxxJXNZbtzwxEqbo5VX90ynTTLPE9t9I2YEKp07XvNvup/38X+2lUXuQMXkFUCoG+LuxV4WuVYCNCju1Jn/RjlXjJJJpurLaiO9z7/5+2myc3pXMSo/D/WPvR3BS7M+BeGwmGiYpxITIuI+nQg3wuBtMj4ykUHAXDybbzohaD0ckZC6PWDjWtDMiuDBFlw7QgQ3hMOq68FgYHitjy1OAjIO+DPTUW5D3kUDMyuVLBgrWl6/weA975jH8nl3OsfqCHWm/AuXmGM0n4wYbUmv676iv3JWSz2S4s5gNtTtOGoX+rtg1Bz4GBOJdTAEsUCuOLa/MToDz7X9+RPP5vFjpWnPmgT8XQJbVn+9fYwzJiJkYD0pjNNvTsLHOw5OeJHykX6MLnUx7mruPcY0e6KfTC+VkX5SlE/yUgTUWBPxsS780P5c3RbwQnYYCOlq5sqIDDyXeJzzneQC9/ukfCtccNnez/LpFNfgZFRlGRJ1wdmABgzybi4S+AbCRms27lgc2/X0kz52Q5sCo28213i0C6LM3BcWMgxL16n3wKtToHYa81dzvcZ4Y7soyzFpY+e5sr8HGipl04Ms+JayrPKJREx4BzrrhQnNeB5kd2y23PAJeIb/xhGjMQKdcd9jP2lsyabB8UDW8dwHHmM+9pHtv6ELknliU02SAn6IT0/HOva+RHznPAxXpYPW94YJwC6vn+yaJ/gqGYwym74sZH+mryznUdbix02Z0Xzhl8vO8faFQseN9xO2VqTHvChT4XtbjDvg5KQjq9g2J5wbrT3o4MpmyHZSBeOTLqjSSWZUtHHqe6aLim8XXLQxYGNxeaiVrRxsIMiE1C7ynak315vlZq0bv6VHG+RLuaoeh7HGHSfmLZNtqf5cqrKd8qfQ47M9WfUXC06n91U64ZrtJ3yeFsGrZ9UGXaa3avEK9d2qR068i3rGqOeNVf9WXdc+7rnf8Xu9CPREc0/2Jr5XnoesIyr+qto9fX96dmyz4Ik83/K8zzbuqS3wPfK9ofjn2fV1k+h9U/wicts22Mjy1PgY67jUFRmDmYrzrhgnyYMFBmRQkLRilweEmcOemSsn1TmGTZDzDQN+BIGCnJLCgEHbUn0MA/eXn1VKv6qDn2XDpkrfBDP6mxUq8HepQVq5u3LsjNDW3AGx3TJRFPKugsU9EKzdzLA4KrA+pD4E+9YGld6yYJDPW+vgWzuEGdItHC3RU8ZxMQFZQizU+xsh7kcBV73wwiAF9CQk9jFFTCgdp8IIknK6E/0zfFxZEX68nmgAqoLa4PExBT96/5oqRI9Z1wdgk52xm4zSxUO4Zpk94a5hLZlTXBO6NC8IG6dbvYG6YgUyx4P5tsJwnHFgSAgEPK96zXNDn6lou8e+m8MywepPhqjvFIvssaNBZkBoL5UH4Qk1TxaaN8rMR0do2PC1sWt+A6v0nfnIj0qb9xtNGm+io9acD9eNe50WM9G35cmkSsbGCYuzkMtC93kHOvch4H59Fy/JPnQhKstE5cPVj97cI+8DOJSGMLEcwHWceHnbH5NtOFIdvMUOStRkuJNgTCm217fJAxVs4i36vFBVybG6znhU8WX0sjLagtBpco26DSdoe3lmN/XemZsNL7lSWullLT7fLVxWm41o2A2sv61Nkvfz98/a2H/Z+LEeQhleoAgYDXwyPX1c7otBTgHA5019N02ml0gYEp9wPVT+nBYIGcCQrYjNBPr3Hd+kN1PaDGGFh2/jXX0MrNA3PMyNxSf6CPG9LHkA6Vxm4Wyt6vh4AJYwke+3vtKJ66281r1MTBR77fY6c78kNstYusH5dz+O+e7v9u/4l553/YuTA+NrHSujndYDiI5XfFccqah8XVeDF1mAuzk9ox8nT4vK9stjZ/InyfxcHu/R7unoFCduL9th24SI2sUCZa6nipXEdUr6NDcBVb/2boGKnQZRFrC4p01cVAS/RzuddSTr5zVieaFxVBbvOVXj5h5FMhTu7Y+TGIgxm5RFz6ZsXITtKtMYPsw/eLMIOOFxF7qmfsPGUPkN20PgH6EfJ9P2xSM/msX6y7gRr9q9vHmSm70u8Vndvr/sBtZlMabbzoW/FD7ly5jy/CL2B3Yx+DbLh5w+yVaSzLscR1lQwbe5GE5GWPkxiJaiHHySIdw+6KWl8tUcEnWgf1xnOQ9t50Wc3E4Nn2x8wnavUml/XMrLmQ7A31josL6xR94IbQ21qW7z6NN8OscM7apHOLd1wv8ao7kBUpxOQLpUb7CnG+x61hOZP6wN+mR7qSeZayEUClwGmNO7zAurruJYfk4nOoxGsW/I5rL8/In+8N5u3TU5KrB/dEwveF52kZHvSimd3OFD3uEupjKh2oPaZqaCYHliulPKSt0UmT7LMak4T8XobGBzGxWy+Xf+zuWyoXDqR2V8nnByFhi7McjPuTwLbxwxG6nfVRsWGPmSCReIqIIRbcyjUiws3KD8bMJ7KXtzWY515e/4DTNueb0UboxP9JTr42B95sFVeABUY5nxnvF8gqfq3wmf3HZFE/ycjXfJtMNrhqo8oCXJPSEYIRvqaJsF7EwLj8E1NwZcFdnxksVkBIOmOpf8CAs4n6ah31f6NF+xz8Y32in5Qw2ljD/AlA3VUzotKKOctJUnHWzcKszdDU3AwIonC/gTTFkhcdnMY6LMfYHTq2QPlpfSwrUWKKpWTwon9vlhLLzQRj8Z/pkW3GNsuJcJTV3/ojM6uiDjIt99YvQpy+Ydy28ywOXgebwyvaIOuNWfPNlQrvL4fKJFkY+1rKr6cTIkBIbVmi7ITzkt/vaIhScw+oYRYM5u4baAtgKM69GhFVVch8bwHScmDHdtWAH2auEZq52j4Ra+uXA1861QBnokDQs9WJTqHTLnkn2bxTS1jNj0EhnD32waju+Ws57KnvgKOOfQDXkBy2jvjrLGaWs3LLM9M8fv/oxH3uM6Mk84/e96km3Oox1HE1L8LV6491taUU+VKhuV7VKTPwqPL1jW8uGk7098tsn7grfrMfpe5xO/ZBizbMnj9ps+VRPek13KNJk91LMcze9xNJXHfffoqts2vKR3ua9Z5oaymrKOWrclh1gozawWt1f2uUMeJx7nrX3C34kWqrFCf5mmUP++Cfc7msl0xuVuhRU2I2I5tTQ2Zm0WNgDDyX0/9bmi2Whq1DbLN33NdSPJWEcHiVwft7m1fRivDOtJfwS4Ut+f+lv1r7Yb5ffTUWFrf5w87j0m6W/T2pjskRa8fY0tBpshJbFv9fsgexdj0/35aQW70geZzyr5wSmHAwm8Qs/4PaM18z3n5zFb39MJiJPMPvWT9Wdu76mOSj7yc6ZPlvWZrivas3Kd4MP8RGnDbi1tnexTCuKOhucCxCdVLIYdvChUSBkna9yDcYWjHY6gJHwon7zfY0m15hOEkd4Z8rQeW8HtaRdDMu87vyCG5rfeVIN1CvCGZK6ypKBOzF7VXyXrB5QBEdm4ogLxaZpOWlyylm1DwRiWCH4Z32lUy42TPlby7jO94a7LhczVaZz99g8j8jbsdoehsdrzmXgBUgz/inHxPZz/7rrSDWOW8FYZA/Ibk/f9el6siK/vqR7kwft3uh64aTyQDwUmzm3bmFr/5/viRry204S5w2JKNdqGK065b2BQcOAAfIpXeB4poS2X8HD+e9LFJf1Enub2SDxT/5LYVjlxjz4pqK/3VyfJY+cj/H4t+hzLS+oG/Ml48duvnvkWyQyvYsFyvSf+qNImkLO9gmvuVVh+FMeWtTc9cgk0+CLXej/i4kYbO30yjuwo6Byvl3on6ABHpQEpwB2E/CyuWDcg8MWPEclEXG9vSYt1gC3c0maR/bk+62RSdpJNPErFI6zRzX7T8pFF1jiB6SSHZBVixxV/59g8OPYk+IRs0BgbaccPRxXZoAyTLjXMhBb3RTPQaPAeoDpWG6UbffKUhTwhGcT1cXoytt0fWX6/3PJSGh0mNxbtrIWsm3C/T4rWc73QQJ4D55fVt2SswcfSyo8yVHIZO+27jr2be204Ttfieaffy8NKF7D+fn8nOgkyZB6XWVf40QQmjAkJxgIHPJ5Pxu96d0XZl20fnqDmxcx8lE4WeIZ4497ZY2kFF/BLUUBX2GBYt9u+w47xbPpT7GZLoGHg+0x/8lvogL3kVvsaywiLjK/XDMDqC41zXD/3v2tRW0L40/GzO44XFvSCLQF4W0xev3z/kIE+4Vg73kkfVeNTvas+twXog31YxQIJ+pFtRML1aDv9VbCf9Mi2YVC0v2BAfuD8UF8ubzIP4dJIr7B942U+G4+zXJRbvcbOR0X/g2wlfGmGmLdF3lvPRis2xPaNQxnnT4B142fLf6YbwMcyrLTrSf5YSIZxp3pdcj3ZRhVtZPhj/x1fLY15JcOgr7kdttmYjqDP+fcOux4nH3wLYd2/QIfdYUF68og2e1HnA6/h8xO0l3Uvb+Ta8euuXjQQXUJoNDrazsDGj9Nejhe5YB6E/9a3S8sCppIurWTC2izW24G9Z54wr6vKowfSVtaBWHhAPMPLau9lxGOaz7Tb7d9tnnPo7B2PjJOhTaw3Nr1Qzd3Wc3hSqQ3hoVfclpbnQ06DgRZ7pFu5TTzqqqpdhAaRUxok4yH3Cd5KbvC7PCd62gTlekL/W9x4MF5R2g1leG72cOze6E15yMq0RHfr1J46yOi8CdTz/ptKoM2YWi7evkPpiwczttGbkO+CbVOCSaZwh6qVR3QEg5eRGyZJrVb2VX1WxyEfE0MOlHkahErg/XYSnfsEfX4yiE8wVHVZ/iRU2/BVchkXXc3EZEsnjhwBiceXj97lcUedHMOCYZI/jNV5NTb056GfOXkb9S7ihht6buMOAwUxl1J7VncBGBtJLOQdnv2YYy5vBg/BrS+NtzK/5D6z4mu2wEYLcAR+b754vfpPSlcWX3bDVHai0mTYDLOEj9v7JDfmRSFnRz/Dkaxbpkm9U7B9genVnCYjffkxmTC2bcdbHhvG44lunp6JIkx1w6hZhx9pMrXx9lINoXw2tnOblWwJsuFzy1HFNHa1AficTubgf1MX8r50+ZxjFQSzh/puC8vL8ecWnC3BZMIl1B/bG7qxwbxW47JOtHC0FuhuX/BLdZRG+oAkn2k3FtYCfyHLK4O+yuN0eyf5dIcNH6ZpfM8xzB7pqAkJmfGePR/Usw16oNJTMFa7HkXkNbnFrw08wDhzGv+NZ3WFv88dF8BwtC733Y7czUWqQXKv6SFBwpv0fddpT7jMuM+2SJ7obPbNiJM9liN5IrF4bC3+eGBr9Bm7ovzn7bn9xMFjxePaaabfsln26eDXRrumwMHzDi33BTKZPaEn7H/+/JmGqcG8xmjIjYRMYx7qIuKfdeJvksCw8xvrk8prJeO+qvcks7/JzmxD8DPg6xSTK/PEztN9s2+f4PkmLyseYPlYybIJ/8/98Q21L2NV0dGqZ+gm7jjnh71x6ueT/QR5mm3aJzgdJ8WCZTvr+G99z+1ne3PRa5IvVf257apux3Wd50TLbv84HjkP4qSKh71MYCu9UcmQKmV7O8Na6dKsu2N/d/3C+fOR1RN8Vay2YReQ7PO7o8zEu6G0nuVo1vMP+MpyJONx1dG+03iGtRz/rX/V4uAe3NvpUjai8jxoo1vwJtRiy3O2XUcHPesv9ncFHeH3C7pc4QgXFZH+OfFfDmL+Ta9U9Jjzn3iB45rlvlTtVXbMaQy47fy7igXt+dRWS3TI4z03AWDHN/KeWH1Qu/S9gvd2ubXvn8+P3fqCNHfhPjcZDtTZ1t3wwgLI2qle/HbB+tUg3YTkWQZnlfE7dX5DknUbE0MMyvPiVaM24/O2pUqon5SrLXQ8EB/3p3qHfmVQPk0d6HpkYA7oeWtdFgid4FmfumL8oX5M5SH5Pa5Ra+JFtMbV/unkSMcnui+rYG4cC4T6daf+dF3xVmEyBnCmE43xI5PEQqiuZ/YcK7BuuKzyULDH8fQrsSs8WVt0vnnhKlXoZ3N9JT4v4jwz+O31UNO4fSnT/NUSzfU4ue0DsROUB5svDmHcgGepc1gcEFtcmex5y6TXFoo6jgT3qAisv83aRP44ABD6n6YukkqrgFPjKhl+oAiEtvBsHWsb3pYSjuJMgJ9eMCPx5wCNzS7oAnwtQBm1NIbAFyn0nE60GupEPqIrVg64zAceRobfEfPiKCVoraW+nGOh3BIfCsGrIWjY2KF+G/zqveKh70agxE2eJY9C9PuFcZBCQVHN8ftof3hX++oU50vlBcYcnilKwhoQVp3MZ/0D8ZHiZGZX1rg9qr7BZTTfWcK76WXmcugyw4cnkbyjKuMObDhfuf4j3iI8VPjlJP34mKyYcyMpFxfYfBHBPVxtArHFRwIO0Pt9UrAZ4ibL4cncmsci6YTbXbvB8waxYoyuFe4sS7MxmfEBdRXlpS9+BW8N6jvesdcpPJags3oX+pqktwymNow/0D10FRsBY/N8iPDmvpwMUk7ZIK3q5fGtynCqrmVn933Rf87LFkS9eRtG70Ybdb/PE6nR7EbWNUSuU9jwxXHbRZfD6+MFOSxCcv2G58RPV48yb9giw74Tzr/zQsTJpgvx9WiB7mSjnmiE31X150VPgyvD1vYJWD6qmNs2u/ygI6B32GYZqZ6qj1zfh+hl0toL468hJczDAXiUCkI/AWP2vuIJpOEsTThZDgB+wz3pf/DAsCPpUif018s2CNUethMMbGP7Qn+2CzkG3oJnPPHMOX22TYloJ4wRb2vd6sMGYrJXWo/jXpWt7FfOB3ky02v04LVyqY2Qb8k72ifpO+x0LEWsQyRTXrx409j11Um3oh9IJ1t+ncRQ0wT4kTzZU1Bv0VZDb1zuZSS8s/cl612mcZHPvtE5pHBYgOH6rN5zd8vxfIrBiI3rp/JeDmC5DQSAom5i7yudWyoQ948Gium0yaEeVLAjJjjrNECDB7HY/O4lnMM0AF533Fj9LkI3ZH3tdlq9qb3j4IwrHuOe3p90y0mHcHun+c0Nu5nk6qmuKj3J9/wszy9YDrvHmc9vRB9kAeA2bIC3uV0y03u5JfZmC1ccBHQW+vlEV30e1Cdla0CjQ/IwNC7P1SNoXGo4Rjf5lupbt7LpzuAS0w87HKiD2+tUJ9fbyCioUiaMk2A9GUBZECDBgOZdNcStCRMPGOqJAMsZNsHDiyxRcFyuQEfFMNPAH3ZDoDG+Xon51TjPOHZa1LK+GiwX2e0TFiZgVLdcQi+no+vlhknGe0WfFY4qxVtNMmaaK++8wIt3326LqRQK8HAqyzDkXVehD7dIMo2DV8foekTvDgE54Slnbun6fDuK+NSXFskvC/1FX5ig00T+TLPX6lM1YWMB1nDg6cJtlNX58d8dIwSeuG9V/7KAzvJw8/wymJOia8rzYmO2vtFDNJ4yrirlxjS+87krymAcpU9Oqx5dHZmxg2ZiL4nc5skoZFmbeTTAuOyJCndBjETZAHoasti2FgMDjFmhej05LkjGZ/XuhC/jl9/ZAe0HfKx1wYsEwT4ZjpMB7zAJEd030cFhAeXJcOeUaYqfnzzDTjisaMVxr0FfD4FRn+R3gK07n8hQRA8jLFShbcS/snhY8E7qvoCR/3JMx+q746bszle5+jQ+cUxUL6b85Y5/Idta+n0yRvOYMh1CbzHcud2nfuR+s3cTL0xZjLJJCzNPOl65xrK7h1jFvye8On7qxZwTTeNdZbBXtkT2fDulSpZXKeuYb15YqKWanD/VnevB92q88XvxFyYc95kG9vppgnooh7yD277zVTxxRx+w5YVqhr+K13miZXkHPpYLFXAbn+fLEOWF1VpnevnvG6J49o1WDIIUPyunofZI7N9OB1kXPdnNvajjBD8/y3ZsS21yO+vZoV+7HqvH9Akv5fNRP8cz1pGnuhfsBxvkaUyzTsx9fUqMM6Yre3ZH2ZXt2SdazP34jU6p6mIeEjtuQdJaOmK4dIZuJP1oaJjrlnWMOSP4LDPI9X+297Ks/o1NnGHc+iIPN1nPOOb0m1Njp3c536kf8ZnbcPyu0mWV51QFS4mHh985XAbXaXAw3uSbhiyifkvB9f39+vNeGVZMiLl49fMzqTdUvNw8N8WSGA+xRIol3wpJfiuhlO6YlA4A7Z3hc8YmjsYIq/Y8OA0eTAFZ2l7DTR6JEAjOfMwi9jp+VpMyJg4oZMQWOeGEdwavhMZVjyqYVhBdhg+KkgE1hY3y9kq+YaUc5daRMMe2V7au6ek28ciCjT0RlgBB2YGzvHCdxNExFVS0k72ED3lc2HPCxcLT5bcxhAWSRmfLP3F3qN+YAPu4cD/CGGg9fJvRFJiTX3ry7Km+B6Of4v8w37AnSpV817n7LplAJr0emulLyoJiIKK4sUzEtwxP97r1fXZR90XJtsYMryTGltLQUIOWaAbHGKsz+wt/euUyGzBS7vKbFdEvoqd+4Yz0HiS7xIt3WW5CRN2deenZqAj1W3CxYegz7iEUd5XJ5kGqO5PGlUPirg2We8mAdyHfgncmemP0sWrtoa8Z32Hg5rOLx3l3m0e6msIN3CAmouoD9+y7tdNSj7jDoxLCIeTvB9IpGgI+jHKca01wr9fi8zWZMJqBbNg9UtBn5tGw81jgpbd9rNekq8sxetzOlw0JWagROOZvuJ7LWgsZ4K+kIw8sfeG4qdKV0IP1Kk7wgk7EM7+Rjxc9EKzd5L/Rky4Sdo8R9m0ino0fNor9N+vX6AGTx6ZKNmGAa6GS4KVc5PQSF5sZxmX4ZoMw9N8N99e6puLyoLE9Bvf+UAy43E7Ep7dXBVSujPrq2IrVpfEDK8Px0kWfYROBO9L7cK+qjFduX6HFk0UjNzwasGCY7akvNJLbwi11TCvLkB4f8yI3vPYlOEUDjhHKbXLeCXrjTeeBT/OJu8S+y0fG3H4SHLyINsyWAp21GIIiT5qZ/7I8Pvaj7ZMLLpPtsH7oN8uHJ6+yCqZT4j6++ktxgD7XC2xdvUaFhj8hztiKcZZ41mBN/Nqb8xFwz+8NNjd0lG6jPM+3+9lv4NrGBTEQZbF6iHGz3jPuYddlb0eJBUSXONwxhuxQPfBqOx9i/BG7tffdm3IQnANzBjrmjf7zZU7AG28m8LEspsnsTXiSsTxB53lQo7w8RtdwnSajJJtOl+EUcnL39mL6fHGcUcW3a8rvifvEqWoP/Yr9UbO6iyay26HZ3hnDYzMpztkTrdJ/J11ykrWm48g+b6B7lF32Lt36nOoOciTBwHnX90sJUmFa/TX50iW2YpNNpmWfj/0WQa/7pfMP0BN45FbZD1s64157R+as037cqOh6VAgypLLxZY6h9mr3ky3yW9u9fZMXMiCfikAbG/0UY4ZPk3tKDxZT+mAnsH4S6zs6GeFEw6n8Bm/BAwwnvOTGcPslh0g4HZNkWQE9eI3b4mGt8biFpkCnPqB3wM97EgTHTdjjJUTkMlKYgW519c4KphWIEkKQ7x8VTq/l+qfvuzOzLHowIqW+D6KDX05QeWAWXL0lRlYEE0is+FgZB2OzGGxMuLJwwcDoA8lbBODb6mvRwKgEtBm0aoD5jpUqzhRoLeCcvj/BsfprK9jAZ1QEp9sIDC/IN+O/v+hYZIsM2sCg6ZY5eZcIf5LNi1euadKoQQKbGk9rgeTq24qzyCAyKq8sAF3gyPddoVQGEP54kpZxjrybkKT6qrGpBBXjiNsLAXwX/vUYEdVjN9NBWCR+yG0LfNcmkDixcS3HzjzWGpT88vi6oysy97lS0lW/18ElCEwFQ7xadhxn3FWCG7BVAv0keKv+y5f0m2FQeWX0pQODPrmRicVZNwSD912qm2WXGbe84/jFfoPSDbRl36MO+LbD6PLJJxRcH5cV88WP/0XeAXC78YbvWKxY5YZ4avBOu8gVNyyRWHY5nbSwKRLaAyj3CEeNFy6S/M30zHhx+bSnLC98R5w3VXCUX3Smfz/T5XKv1wV45GccIP/rhU0bJxbI8ZrWM4/tsq7qn+Fouvm/pf67QS4/G+MMr8NU336MPIwbjoPF8bCsH93hHIPpUL1kVd+fjPuZ8kSAZWbuT7Uo9aTzpT/OT11tt+zlk/VSsAP0c9NnB4P1LJ9bgGcFik/lnjzagRuDI9mTM63jgxacWU8JjLGNK493jplm7x4h8bR4re0GvOu25wkd97na+f/NuxNcFR/mMeTf2a5Z8LH8LeyKymb5phdPcoDrxfuwsEH1DGE4K/1Dt76xDLZ2WA+kMS8X+Wjr+cm+Qvn8u7d25tc7KlhsDkaZHsd+H6u+ZLrZbWm8Mx9CPvHcKMjXIAvw3eu6P07PjMdAT3fUmxU9VXJt1aVyE6FOWipb4X3DK+GB5Q5wGOyEFmnyvvdx5sQysvJiZPwF+X3or32izoP8/rRYpsJABfcpbtEJhydZkeG1vg+vr4qvd9JLOUWZoheDNcfVyfv91IfXlS6twbgMX5Be/2WC4yFFUl8B1pN9Vvax1Xxonpszz+c2ux55jAe1Pl6Qr2BgGz7rwfW7wHMp//G9Pevzylao6j3JoGgjep9zW6e2GY/GZxClmnfNEg2WTxgb8Nm7v6YH1tuUwMwAQ28dlbq67fraOdzX1TaUXjUzWocRA2hcId86/dhxHlWBb7f9WEwQ6lPwgczGDMNKuCdEDyrfbHUvSMAK2eRVknfpxQ2UmQDK7iULN2tVWidy6wpqCUEdiOWh7YqomLh9V0omrMIoglVct4mV2Bws0Yk0T+oB0a4IkL82aGIMCfkt+BOMNNqVa5QXt0IM+ozKio/KzaX5ixQEaKsP9arC+Pa2rVqjLvy8LvEquLrvlFjbOlF9DVLAY6hQHutmRuDRGHXbjXG8vZZHysd2Di7f6l8Yx/XuM+acVhZoIScczWPBaDed3LfxBwJQWw1DcdmNw5ZoeHV+3dfRTBEuymsLYd3cdANs2H2B/TqwIHPJTiWN9/QqmseSl6cUTfq7jT+PE0/2LzMMbmvuNnLFkSx0AoKcU2kYJAFtaEqKqzL28b3in5Nyv25VvMIQgadXLxC3q7vz9OLfw1GRSeQii/q6DXJJpGR0YkyBm8oYCsEUgxITD8kVs3Dxr96u1CADFX7zWr3siJwMqNLOwC08w+hJxl++Qc4gBhXjf8nRJvLupYtAc4FsBurG7aCTbW66mQ4KrpmHW5R9PEZLlipMG7+BX1qzuEAhUQywOJbR4H/3PzKGF+J7acLxP41D6D4ZHuB0Hav9i3fERVxtjGaL0Lnd3LY+aXlyiffI63ThelM8BpDHZWcgF+Zbe/+iMpNTP+v4P2InIiSIGC5e70fpbdDChfRN6ur97W2RYWqwLBIUY4i9ZLBghTAJMyC4HCf8yAJfF0+clW8MW9AW2Gesxq7HhZq6tOviLPRD49sWa/zm9G3csr4u6+jNPKwEZ0P78dOC9wstvEpw9o9qBV8gtwpba+wCKO27x+NML8BKNxuuT3gi3ojRqD7Owyf/pYd76p8vNsoxwdVDOu7FOMkTwjwZyHjmiZTkI8/hhN+tDVzu0rO96SlPDvI7hs10K8lnfl9NUqq68kYdw8x5r0xvCebc7/w9p32REmPEtXs9aOMezycdLl2YtVrTxKUaV/SD31mfTE7GdgLtF32yMW7YTE+TtvVS4/6SvXmRHM+8HBeK2Nbveruttd4qmbLewC4PNlPs3KJzm7uoxz7gA71Q3qFyL/RxyC3Qhptrl2fVZHc7HUNHL+v5A/hS6xrZ3tnlYngDukrtnnjUPNxUjzYau/kmeNCtS3HQL3jgoQ0PsZLHWehApw46p31poa5eeHY3u9q0wdHCcNPXwv0psTxzezriAe8yDl8VPh/a4jyM3xfhUBRjvGl4h2WWfz4hwXz0A14fkW5hq8q4bJGDKfG1ZDu9Yy6CmIs2fh48tpabSW9UdvWyIRIOTjI1y13z8z50jGXdag+m7hkRpZyo8lRy1OwpeKDfu576Vu9Mla6BLShyTdu7R8Rtwt1bCpIhn3YnzT1dkTle+y4Ep2pwhBBeJWPkARPDy2+hukfsdCCutUOj8Zh6NqScsWwXILUXlHYBc05390WRfujrRQY211Mp2ezN8IQXfNpiRSGMcjJh0irFWQkVb/MpLtNJ2PBkgT0VchtPzCvXrC4I9GkWch6UcdU7F5JGrGO5qHbfvatTvXuz04e+h6ID3klCLO+yAUVa98v6PqKSNZjTcRIo9LlAEAyq2e4Vab0y1I+TpkZeAgiEre0wHmwnUOHotJCpoRUlXxvpuJPGtrFxjl47eUcGbV69VnRMh7jil9FXGquE82zkPk0ww7u+83eVrzIKAq1TWXhV5TxNsbr+w9NC84G2QCOoc+GL+oEF+duMBqUN1J7oK/etMjQsX6EQn4weHo+NCmE3dvDQyaCN4wX5xfT5pngdFb2Eurg/ide/yTPkeeKrCg/5+aWy6bEsy4q/usQWcu+4UMYGN8NbGdFPMJ/1QfIk/tJPazMRyjd8dehu8Rk/ymEk9hzLPBRw0Jxm8G7+VbE+8X5tILzuEBR89JfLj0O8LoZT2j3r5UzPGz6K8eNP3sHOnlfog8nu3D+SvVmGGc57xHX26DUeooV6GROHGR4rQs9737MtEGRNj4tT6NOr99BfvAMew+ZNgW+mqVI+2KfTz0kumQ1WeNb9JlUwVXosjxPL8Epec18qmCqe/QZxJdcr2JDyeJ76lvGQcZm9I5/6cIKzkhv4no+2nPCU3236BUehrJ5dd2W8nbxQ5PeG0nJsH228wTbPd5rMHjdbvWIkHttmfq3sDM31CEMlk77lMzkvPx7r33B3iLVmfestjOdOH4d5ZDvTT8UP3m4Nby5zgvfJlnlKWZbxWGacZXiqz1PfMQ8/0liRmNe2y1haNQ+XRSzRT8kOzbIr4WAWuLON9ZBOsgzvTjYl3lcp08Rv0okmnt7nfN9slSc5kz3Oqz78Vic94Q0bvC3Z/O/peTGNg+VTNdywm6vO1zx+9O4aG0a8HxBEOwskv4RMjF+LEaGG6ZM7uUwwPg0LVyJ3yVAy48qRZfGP0On5Fcfe+kV7yB7vAQS/8ujLn1Yj3pjn9sUEHozFQBZEGoTpyy0vOhKXOhsGAH25CT5+hzZPxJ0NP4wLVi6liHj8YOnFOtB8MYX78E1YZmEQhBJNIBhG8/DQd1dSAB1HQu2x7nTgVjBcb2hHRjGx80nfmhQvD4cuLpT6LPdF+oGxVAE5BDd2als9syoTb+F6vAiPPC630HByYV5B1BtNoG1hBwvFXW9hE4+0xXOrb0Nu1BtNJyDdb/B6FHjA00s8U8KCTLdA+GasWzXDSgs9+q5UMK57yG4LWqJnJm/q5OnyXXGeCLXRbFdu0P98C4otWnW5CY7bFrqpFYKFxkmTRD4qaPwGXkixZmwylui+NCi1Pd6ZL1MfAa+Od52YDL2P4yajeMoZk6/3+j3RuBb573iEQqNAbUo6K6sXjisgMDKOFNCtjwLHhyjC5TzqXouZS/AdJlDp6HSnW2UWLF0WrWF4tEsXqBErC/qkuSv5fGQxI9I1zBtPdN/sYB2UYw8xbvC+mmAc2ykS0ws81OwoOejQ6hDvHsQCakTjEa/abopHxRMI4/HhdZjORF6gGYa6xgbERSpBVgQZh/fUR919XWPYChpYtEi6SeUuaBtt+c1kOy25vC5wm2h7TRJ700Xd1/JqnXiZXlc/tICVjeP5G8/v5sex53L9z/T2s0XiL9Oxe5ist0daYBry+chTnuBnGVPRofWTXPDxLoeBQJ/w/UVlfOHJ8c7xyGA7IWYLuJhlOcZTYlZ1KQ913/j4KtHzNcJ7nkCzIcv9yRcMYeyAT16YPCWGpcR/c9tls20OZap68/g+Lchke6uSOcBJ5uWqnor/uHz17gmeDPdpsnPqR8ZNpu1vz57kcH6/wWG4xzPia6o/02g17qy3DJ6umwuWDbJkQ1HAySmd+6oxLXtNJ/zsND4xI3uifIz//VbpVygLOwueSx/NZ5dKgeEVt8tTkeybU7/zeJ30aqWnBZ6ckfvkc8dQf9vtehnTFW1JN6IFhp/p+dyvLW+1LigwmU/Vkaa2ulryym67nYX5HKwds5MHbHNTyFpe6RD2KHmOol3muWrxJstZhCOIcr9t5TghruzEx/K0huv18CNhgOUUL4nxgw117/e+kCR2vNKpHkVuelso8y7mPqc+N8WrvIsxL5F43r6Ha2jbZ66jwtkpZXl6kulBPqU2cjmzyg5yo4JB6MmtINTJcyWbZ1ThE1rbTpTwmDDMUf55Xjx//+f9XpPOOVBzsP/555/2+feHGAFG8ct2/fka9G/KZFgAFiiNzzJegnF330agpwFpii5MzkxDEJwtMRTnN/Mfg6+TeBZEjPjMQCcleTIWUD5PijnfTDaxKtqp0onwM7xehxN7FUOH64UQB1yVsRfr3pMzyPOE77eMm43RuTjFi1InIWqfh3pPih5lx6hxWpUYIhnl8+VKk9uazy7QHJUzvPOU6Obgut4iL06gvZHqOfW19XM/wE+VQPlmeFYCZykjm5dr3qHKs/BiYLobaZd5qo3PIM8tMHWG/9DvQd9znKsFJ+BqNS1VfF7hOitAw08x1X2Cl6fGsS55vrCg8phhDnUu8rg2mFqLO4owxEav5IbjpwosusZZsy4ZV3jeZGW2GxsfW/AI4JO8Ztz4IlvTSwDkquq7gC3j5eSZUaWTXsvvYCxl2qhuvmGvmJWv9a3eDDvoIYMK/JTyaWAy5s9L7zssgls9WTbvMjy/z237JPFssNkxg3nE7KKJIzakWtvwWdaTfmcZiO/QY1gA+ffff9NYRq8uLIhMQ9Qbudci2Mo//+49+DbqswtYHugrG5En3cjvstzKf1jYYW+knL+lcAA50LLDIUfH17N7hw30XMnFnO+bnjfYstw0e2Q/+gcewhgxbfMJAuAi45Ph29pqsT8ne6yKs5TbyM9OtlRFA0/tneQpt1c9Y5r7lj/D9hv7LctGzlvZk9V3k9cFjJWuy88ybr7h5zf9+Kbvn+rPZbPMzosBOKp7qvsJ5hL/BUnBHoV9VNFe5kM8s7xFvasMdMZh/E50+0T7Fb2e8ue81akTpot+YQHicEnNNnfz2K65L3GuV8lVhj/Cu40phi9fltV2+sq0D/tgyUtskKPcgUe/Jcgf9urNdkdVp9BCs/WHSmcwLzzpjJON6vWyPtjttVBPoVsr2PiYYyU3eHy3GHJf5NWTbVMdr67sgJNMP8Uwy/rGfhdt5D7ksk88XPW9wkP+nmnrBAt+v/+8rvbnJTGw7p9/2s8///PXyPufZgtNKwKEfK7COHrV062DyrgIgDnUUF2MI1eD6ft7eVLsghY705caueisxN+adX2ae8XMvC8y7jem0Lqx6IYVbOyEfujoU2aXrPyqwZAuX+Fox0IoGcxsTOYBrxRspXhPhH56b8eNhu9mR8Y3Ug39cGapJ1Z4NvOu2Gj6GxRgAnNNhmtj9ilZAG6Sdmvxc+DM+WWLP3YseX5oW3fTRUC73fJspAhzH4K90pnb8I6U9iz3MtdxKDPZ8Zmxzq7UV9AhegrDIeJndV68jCYLfGI+3IrHyQyQ1soJrdxChQViHS8F46VelQ1lc71flFseTxs/xDLCayh35bfRiD9b225bM9jJuFomg8Uaura8G05YQA8oLDofzvm1xrvX9bW2T3YWFMkghwrIcsNDylx1h61XAlx++9Frgj8Yu+FKpzLeLann6LDnQiXr+/2xSw6aguSyB/nFE3B09zLlmxkHyc92eUy6fCvSbtyI/pj8bLJ4eoW8/sj7G3EP4hH2PkQPoYe8KZqPUwddkPCzGVgJ32ZMJf10pec95bf6RjzaxYanFpB8xRGGWNfJuJE+3IVvaNQv0rtbVq53A0arm7Ea12KnjuG6jlpv+1mB1q3d3VjJxkzvIlejbtJYGFQcBvbyzO4qOZb4fm3jV+HmZPiFhQ0NDsWxXj66iBX5Bbv1b3vGRvXUI1cbtslnIQ02+cjGZlc8UIzMpajcpgGd8G2GnLJtANjGiO9QD0+E3+93+/Pnz3bsD54n8+jtig9Gug7f7UiAySNs5pw37HicOXbZk+0ybmqneawQ4L7yUlv5FvrugG3IDcZFddyQP/27eLZwHzK8ub/V91Peqt2qvlNdmDTmvHheTSK5jid4q98ocyUaz2NqOoHKV4uauQ+nZG23J9rfccjPwOv5mB/4XEsE/mfZkfU8wx1qKOz0Ckff+itl5dgTlwc9qrY1fSwQaPDMtuMztqveLIcj69me2evZn4Xyo4UTCqYDkl6zkCvd54Wn8eXPal6U8+bfkHHyPZY98uE6tr4fn7NsRYBHkYXIw3BJjOPSHmvRo7uySQJsI5a3+WRlw5p919Z8pKsn9KC532iYqwG+qHcqGLKMqRJiWUE/5D46z3SVr3LS6iSvzu2o/Ncid7bzO269vjb8ZztlvUvtIUQM5jFDT4SZ442ugoxRBxNnOFk+/29TJeukPnhi2lPBS1o8ezpSz7jIl6Lc0qFwu2Y1l3/SZ9k2RKrwz3Z2JZPse2oT/X3jBsJ1U9y/Y7nZ3z8/Xrj3cLW8HGUSLnqeQKLxyyauK7TvohR5wIYVyn4+97aCijSNLgSzk5hDZyHHZWWAoieBDWYBOxCU3Sp5QG2AigHkPvFz/txwdnh3KpPdLTORZYHsfYjt9l7jrkrfhE713eCAQsGz4wSN8USwX7G+9b03ysuGaOxzBftTn08MmPtYPT+9X23zjYFcJuS8lzH+arJo0RvxX2GMsvCJyrEwOHtuq+7XbwzzqgxkhGh3L/tsKMeFoEyzT8KwShXs84/lhRh2mkFvquTYREuJFQYQ47qC6dHwtsfpvZ+1KfH1jb9yv728HP3GQoct8gz37cu3fsTy8ZgFblnJYzXSMJz4iicE6z2h4SkWoOURhnHrLRl+0Uh+nujY7yrvg3Hc+jOPDHrXUz7iXKuz8s6NOPidAfRkNDjsNdxm6OhzoYd42Yj2MPYiyYBq4hEnBNyu7GJLrMTfGbGVnqtgCUZSKRezERfzVXWcEvg6yIDe9sU6xhHJFf0W7ZHMXwc4ct7q3UzVxJw/TwZqhPGsH7Jd87+1I2Az8RhwXfn47yAY+Yhk7v9m7x3sgW/9zLBWZaqFpt+Uz8+znOVnJxvrVAfL3BPev6WTHVThM38ynBWMW31t16MnPs5tfFvQk9/n/lY23MmWzDGjHB/Rg/wJ71LeN+Ez3iTlRdW7PfWB5cpvE8fAyp7DJ3mA9CRH+P2C/LAQm+viPNnz8Fv6xt+VLMz8I7q8GK+WhHvZNi8uxPTEu5scbVjoH0caYnidf8aykRgGlBM767PVcYLxNKbfaCLUBV7GGIZb7WsboaqzjlnHGzROvxW+TrRjfek0xq2WBbw4eUpMt1x/RXenVMnQE9yncajWLr6Vn99xEg61VXZD7hP+qtMIVd+q36xD53oU1/ekF9+vP/9p1/tlQmwuYP2rBsEqcIl75bLV/lq3n0sGe+NjnLG9QJQixF/Y8VjwIb5Kt9uo6BInM2JOnZvpcswGxiQtYAwTmE9vDhLhRDuNB+W/jrUPr+OiM+PIu/pJLvbzfxYPFyF+pn81A87oeiyI5wEP74ZPpvp9624Z8gg8Lwq2DwZfxl6T2EM4y47YT9Z/EyJKlDRAhour3k2oBBD3HXTQAe9o8Yz2wslLvE5WOY/Rw+MpZkg2Iv0GrXWjGV5f+zhnfJ7gZdx7XyVeTzOvQF2YbYgV17Z6R1IoDQHp2NZQugR9wgOmtZ1pGVa/hVCMoZtW5BVt1gRo5JMmTU3rMdwuQW6MtuGlwh/Xt/oxdNHyGuF4b6bwLPRuRQzPaxGFSerWHf7bFwBYsEUe6nLk9B6hN2o3yk79xIVubi45p/BO0tNQkcoSbmxeeoPMqqjrLsKteQbR0wIzGbRkuGqndGFd8XerJ5/GCuhYSDDC2hV0ZQh2hX+Vv7xdUwrwmhotjB0CPa86WrNdPPF63PkCMhWfU67DiKpow2jm8rbHcPyYIm1RQdrGBcobjm9t6yULcu1yHbAKaD26a9otaIfjj/kB8pMZVsp7/5e3nhmaqi/GMC++lT8fvTI5JJ54M7aX0MXpdiY2lmYMptsMUJts/H3/Lo7kshG3bnMyzBGfoV013Dy2JfqsY7IkAW5DvGR8h18s4PKnpUkdaNTLBhi7ir10dKMy2k5GVGzHjeKq7Mw3dfqPbs4hSezPS25WVv5Ym3jmwSO7u7KgOz9/gKAmaks9xGF+NLlxiOWR8NKwY5sxTk60P1jWV3zOf+xlZHkWNX9CecfTKzwLuo5wIvI/JhzTZcNcvu8TedFhgOH9bISb/XMtWprj8SLvaOsrvs+6Ox0NbSKzPoPkovJ8CHqe2mV4x4iyMVw6Qvky7MBhTt8mHtlOCnJCXux1ZhhSTJvcl0pXn2yISnfab7UJg3451JXpND8/5ZfujDAOp+M4Wx0t0uv8RBzB2K+E87I2T5BrW4Bz6l/uY+aDChe5/zAjIk5y/nhsrZKPexufMg/6xJ8RHjZK61T1Ncusk+cH9NxmrxT2eKZpznvG6014feZDxovlzbxzSV65dfUGAagO74QlXrgSPR1pNh8H81ubM1wcEznirkgvzfvBeLNTgt8E+NFZ02W3/Na3URu0xXG+YD8mOsECEs8lV/42IDDULlVe7btcyp9oMz6TedFL9b306iMLTyPK7liuh355/YT7gIF0cmrQJonG9Ub9OaYel0NbpwvU7DfJm+NYU/6M/5OMz/ZE1jmDF/zAs8Fu2GXwb3k1w8O8m+Uqy/2Z8rtmC6+YS0u972kMLC+s648bBHrNtDT0knMGQ4xXA6w3N9qSkpNO8JGf2+IvQOHyQlROYYKXBuP4/UHJhTpS+SwM2RjOSOaUF3F88NyNuRLi8aa5XeHlvlWpNDTs+7mMTGiwoHA2QgTO915Jqu9kWGSlsCmSWxQAVLUbvdS/ERVb7jMMiSmQF67b3s7KZzsY/uwE76lfjF8EXrez5S9arOntgQahuJPxkcBhw9GMmaLKTvkD3JWnmtJzhUujC5QPLdQTySqFiYDKBnhjsbcdGziD3u1GX7O6si2FcnzM5BtseQJjvLjKiSGBINsrz6FdCQjtfBaOGBRKq9qxW+OhQbiXBxgWKS8aI+CP+pvl4okHF5z9Uhh76Eel6IKSsXaxSBt3kjY+BP3hd4v5vrWXk5UdzxMvx4u4dlf8MBOua7cJ37iDkbpote34yzi1CXPHWDfvd3NPtlthyUfH15/yw6JbEcCEp71v3G/e2Mk3BmXcVptAoU68v3zhZfVpSD8QmN/qHR6vamZc8Ktq40k/J+hBVBHh+IRnJ7kEeDPdPU1MOMG7nPv+fCQixlKq2s7J4LxrvGd6rJ5VBnvVBiejKYLxJAtPfbCy9JuPbq+ygxfyowFeHdWy370ez72fu7xgesJxwP56PfbjhJuM68qIRzvQJ2y3BV1F+U+xdXKqbKETTqo+/cam5TJP8uBEZ6c2/lsYqv5kG/d0rOaE2xM8ncrl/mbvh1NbTMenmDEVPFUfndZqr4gT/e9597qz3l8Xudx1O7l+bjvI1OZ29Cl9k7F5TNHm57Mvnj2lb/L8V/I3jTU/y++Y1zn/+sSCwOUbM+G94e8Xc81k02YY+Dn49ESDp8T2Z06zqhtHOnu0q084/2ZPs/2uUG595u87Dp50wS5Ln+AQe0QWFaXuu93YSD7A5fVhTuh5q7GSDaHRcEOy2EFtq/um+rl8ps9v8v6bnXzCy29kTYVbzmsw3h6Tu6qj0qWntvLoVf1kHXuqhx2OFq9oze85IOsI4Qpc+mc9/Pfz037uf/8Kon8XI6+jKL3bpNoqX3M/GdxFSB0eCn67mpr3EotnedZk5cS3TUGADDPut9v5MhLR4bSglJFkiHEMlYjzwZVbC2Q+Wxihcli0+YKETBhx+0Mbt++bmHCsDAf1ONBqsIt/HwZzK/9+h3Ok70Qy28TO4Ek7ArTgJkOddxDq9k9M5owsv3EbwRznW70mVh6s4PdM9Ihd0rcdv8H96k13X3H7g+7ApIC1Btf0sOEbzZJBe2JIr0vpQr1wOoQyPEZM4/mxPW+rwFXX4Lsjxn8ZHRPrvBt+2TntzNRCN/daCAE9icKKBuwWp0gzAu/uZkw8RkBAgAxlkMWfYNse61+bVuoBZDCPZgHpGS70Yf4tTyA1FILxVYwTG+n4/dIFgs/VLP5Xpl3ms659ybLJYpsZDBE3SMvTaso2HWO7PXMaS2uDwCe6AferQ/eiq36L94AZzKxo1NMjePkUsg638336x4ystSCB0R37JA7fUbeJvKGDmlI1+THDrzn94rnRR1EPxhNxuEwOjNp4wTHw1RfdfUTffsa9TTYWVczdMxf89mZ5XrXnSa61i4UaPE681zAmxWLYyq4eput22ls3OlbW/dhLZVRwXU/Gndcfx+FuZLijrXv4Ti8tVM6bS9ctxCqf+dKVjtsPtQ7H991Yp7BRDk8dfidt0e2T1K8qwUPRbwUi3Ac8iVdb79hZlBgnfkPd/13ez1aur6ic4qk5PNi7G+i3/S2yROymW+S5OpIvE+gefo8iZM7ejz2gNU9e8tGkqjx/N4NO421e/b3+UAcC0i9Y+whlwOuR/lTetShv55j7pIs9B6LcBUkuHTtcLlQGvNT7MoUO/p/ecPNUwJRbcyN13STV4kID/sxjazg+XPexXiSe0b8xXLcCNtxaxROPJ9xz2TDG4A1/KB+H8vnoy8nms7KAm+RNae8e6rO89Ml2di7PKR8FO7X9lCfLsPwuy8IN1xt+mA6h39kbFf1RO8t48PZLGaAH09Hu0LeHcWH87Hbjzgf1mOx4ibIIYOb5R9txlL4P6t/yxlx14OgV6ohHghi+bVKZjqSRyZLGV8anJ0MS9VUybw9uX9N5hCXLFv/+RG8B1+PHNmgmD3+w8Wz0pScj4PmLEwGtU999g6Y6asqp45bljnJYIIleqLB7XrRAOtPbxslj/0Je43ZJkYlyimrt5d2fgLPIu2cbKONcyvLmmtAT93Ufv9qbDHReyVKGZxu/oTFag50a68/tQU8N1RnhwpYGGwnzyI/PNW+yjS0meHHLXqE7MhzRNqrh5H7z7Y+5HcbzqZ6qTpalwdInPTBapAWGA/qzlsd7m8zvaLMRnmCbjiBINObYNt+S929UjkWsOQmYf/O2nn8+P+3/e//HhP39LwJLnw1oA9De77enrHcJQS150JwmE5UgRZvVxI5TZoCasNNuILUT4NjgbvbJsObbVLgPDA+3g1QJ5cqY4ff5WdV21edvRJ/zc31PZU0hjSSc0u1hpTJXKTNaC0fc7PMwzqdkhsz4HeznelqDoX9dtbCy+ht2HdpGG1LOYco4qH4L79fCYsU7Km45DDBBLtDjSEMePHuVf0WvAhsfeFQiL8mEk8L4xp8MS3VDVu4TPnfvj274tIXtu4W6AHtO7HGw92E3prbyeGfjqRPjQhGv8Z8G0PB6AdNLXBiWLA4CvaCL0H6L+GdPsqBwUj+WkuyXHddEjKJK5pyMwCwnUbaDjysjMssSGhUo+cxfUUbLRPfVxi6rIb+bT0rmc+kjJqm1UcAJeEMqd+zbThcb/ypZXanP3E6Fw4zrvexuQBl8D22hL1wFdHblBSG/49jyUYeq/mzAS3vs3SSLS5Xhmj2aMn6+6UYs6qwxV6+A7B3g8qyvo2l390WaPBbyqQtz0PUcqD30/Swr2D7KPJw9tLmfom+usOmW8VDt4jMecjtux2T6P9sZpwT9yrCdPdV3mxAJnnOg47X4CBs0TWwzzSDPb2wg2HdcT8b/yWMot1vVz+9zOxWtZnmb8VS1xf3G94zzmX6Dk5Psq36jzU86xv9bePO7zAM170V4o02wj0nG5VO/+FmuO/enkjUZriccVDz/sRt2sfiww3JdmGh/70vVVg0TYsjFo3nVsSiG99TW6VlG10kGZNsh4+r0+0RLXOdp7MDn4unpoUhCXWTPredNZcMV7dtmwfbP/UW9FY/681gO9ZvHdEFnBmhKvfP8lGK90kJEpXe+pYxLrq+Sc4DjxBundp/s7m/8WNVbymerY6cN74/D8W1h8gRvbhefo535mPUQL3oxPnObT7I8y/oTDocQTSmLTqmia4brZLc8wfukX9+yAjy9Nv4aCnMy9Rlr9/Xn5+/vn7+N/EeOo7QhO3itRY8L4ayJxZcyOe20OiTkb6EINi8Dv2VwGWgJYEZDMMg1EHyn23GeDGk8tyMlByVqdaDtoXmvJGztOxatdEDGVQ5Wrn8m2aHTFfw0SFf33dElYFQA5dt38uB+evNV+iFju+ojhMYyypgjsW5/+buUsnB6Nl7UEBRkruDk06tPVmE9toauSNmz1WetB8fIlqIf9ULlNeLtUrj0bYOdzqTlfpyMS0NJIbB+VCG8ciwaxAJCOSge7F6PgT201kaBx1VE7r5YTem5+BUDpCmuGsimryrV9CEYZQyZP3yBoBboouCkfRZeqNO6Ka4t0ofJGzcWIJIwunociAsr71onsTPjIAtXO3rcY4BUpHV06+p0VAwNkMu8dzhMvCdJbF5pQzwqQLsn5elV0kJL1x3OBQ/K3d5f5YVVpcrN+e+vuF07Cv2WkZ8Jseo+dNzRDdr9OPKKFdUJP6vvjtMR5KTjYxbj43Rs1PC44Ohb027w+PXW43gOjRNxR6+PjOf1TuUrbrHFgneeQHp5xYMoDBOfHeOi44ZxjUcAlVO64+ZJOTsemy2GyRCyYo8eFJtRwfRI/ahwknkuQdOc9+nuVjWwcFMkJjsofQkgGsPKxx5e1B1e1AbbvV7Oxb6XnglexpN68XTTexxbK+sV2fHFLUVu4Ld1u+Gs55N2XRkfYiTGYxzV5IVx7kcG++JB9mySieLH6g71XLIruI6k2mR/mGCS30XAfUOi0lVxtTGPNY4JS/vDaOeP3eoc60f5/O7SWxENV214PEm0RfhathXxs02WGlPUJAVemGN+22/oq8aDKU7IHmdNtd8t3uK0eBJxPDXNMfzPf/6zblKcNyr+888/yxNL9L/jhOXf3aLOyH+Z3xifeUEx96+ys3JifZQnJvyM64aMZRgrO6ptmN/7wbpt0GfoD5W9CpqqfufJDmi30tFPE82q/qe2ENPTy+xjG2mvOrbGYxn1ME9GT/3mukxmJ9t0w3GS+44jeYZbv96mc2UucUOWBPilhUXrBGKkZ435arjf+X6vk5PHYHzOV/PO6fdJn1ZzoUoHet6b9Az657/3Da48zrFdprMcuF7mhcCG0N+0vz1kBAt18cRyB4U6OHrFyxkOpNPCoDS3j+k+14IdWtcBG2F5f8O2HXnB+/Jjh0X5Cu5KvmYcYBzrdzvf1LCf+wUvcdh/frsvZPsptlT2asSYiV4eYtiKPOW1yamvCd4TzzylDM9Tv10uuv0v9Fvnf7IdAg+mdq1ujDOet132g3604NYP3pRhOXkayWD7AcYCL8wHywPr7rESdqNfE8OkrJpOVqQiG9GSwP1z31WpBqwi6Ke87PRcMfgpFlVVb36O/uFYC/+9Oo7E1fDmvuJ7jhmSFQx3Mwg/tL1hIeNIPAz8KKG6+QI3RZvfjLNTOgsrh8Xp+6z8mLBZmC586YRTgv5+X23/38CdaTYwKHluVO3acYW27zJzP8xA1/xw44aH4sYvCxndguy1ddznbu1w7TrKzqD+45JjM/ycP7/hBYqOk9wOwXjADkSkYw7Mb2Pbu3rJEH4wHzJBed59kTpiP8D3NjYNsmkE/hqWv1ngaK1EhKTyNmIbscfSpV5Q1/AZP44+5kCzUuW1DCyZxzqsebIMV1n57X19rV29j8IOGQkFjYXxM90GfFHiYzFcrqG/rYWFK4wvsJBlWDC6ml89zKniUzyrnmOccMSy4iWuwyfGUVFD8crxwG4LY9MA5IXIJdPvW2OF1UYmJwtWTjDz50XHdKWuXWas7x81qN7xfY6zU03SMs5uPcY+0qKAfO9Ks+kmF7sOWmXurceBEQ/LgvA3Y+aJy0tXA2HorWV44p+st93I+uiY5cVW3bVumKxGvO51nj2ueDd0fp+LHjkfe2IFfPSejhAAf9SeBgcbsotk+viU2PDbbJK281CmP+bryhBdfbl7yJP/eAxy+aqvFZ1VejL3c/9dt3GiY9Y5LB9mH+c4whPL7dE4aWVjHn9P7VXpKXDu00SA08lbNds9/Hlqt8L5U9wehiFPgrn9Sr5wnlyOYeQxqugMOuYEP38/eeVFHO23WmX8VfjiZ7F/56M+GT+ZNxdd5fyo59D+THHesc9N+CZNbARwyALJj7FwPZ5jmlW2bJXi85qeS2/2sjzg2jeUv+nTE71BFldHVJEquyvbB9AXT7r0ifZzKvGdYKvGglPFg/ldJWOy/gAO8Iw3ZRiOXCbj6yraFBuk5iVOedHQbKC0GF+lkwytaOakk/I7tyfYwK/rzTi2C5lSG7D27dn9fcyyDRTq+6UePcmoU/omB7/RFa+PPNUFOfgbfTifg48rnHyTu+AvjGcFO/K+h8WM6OplJBO9uVOQAUaHxavCV9VEscrkETMiCzJYBD/JxHcSfKtuWyDArUnYAcbzvX7u8PJaKdG8J0a6CTi6gWkdPRni6rI8GWjyZrGvNBaYedx0P6MsuOqNJzdoi/mjVBQHGWt5gcPgmROVI3J4ubshoPptAv8yBS3wcT0xwTDAZISVRpQk3v8xUC88IqT/L4L77tEwR/eAszxGjEcjty9K6ZviykwWGbYH+lvtN9m96cJxwePntQ6ef9TaEYH57pcpfylH2MKQDqErhGnstOq/wTvAC109eNKOza38acOjfYLXRcOtd3jvFUu+yBPXyk983AYthti6QuTt3nyhifAs9AYXMjX6rjieEva6u5fBSIYvlI62ZzfLqXzyRZbLeUlpCjsssguKieatgTzvMDZNx+x1YREFqk55fvXhsphVAtJYt76tvt4eH2HRfR/qKSRj5gak0/gyUgxvWXF3y9+aG2uIAcZeGZwu5XkzxC0oLHgu3RoHOh9UHjxJ+eQGxyivgkw3kC8bX+ZfINEXQWXx3QwI8+jbvc+AkxCY/dJFsav77VQL3xQ8P/F5lZ6MiIxXJSz3bCED0RZiB9Gj4ptlnMvTOB4M3+sF+F92uw+OgL46+Fl4d21CNfdStXYm/nEMuuyz6IRbeTMY0s35ecdbPpoJWyEaTpcKv58RbQ1f8AIWEUMFdfp37Mqz3ZC/zw2nnxnb8+efBu+9HAxfJgRSH/4uqhd6MdP8kpHpVkdrH7cNG7x3y/wVjTw/SlTRnMM6xzcGw6/yegys2gDH909agBn2pzdQG58oHYKOtFq3X6JHxwV7MPoCWhoXJlQT8ZMafmRjYS6W9tvkzp2Ofl5bTc30gPHzJXQDGoLNczLCmQfGwfjOCe+wQdXT8651VfVUxxPHGOXzDMtm1AMG2EjUfmN6Rbmib0EGsMxqfjR1aFnkrXgt9N9w7PaOB1p2m2+M+uZBtrkgR6qUxzIvZHLQ6cz74GeWAygTbKimXso92mvRntlhqybQcluueGHaRtqShe5pvfJOuX65vb62Du5rmw84vrEQZm82HFVjlN99m6B6vyL9G5ejfKKNW20ts5/heT32uqvk42UGOMw3/Qldk/GyD8yT/e+eX182CHHiaMRFLk587Nvr8k1mQRNo32mc7dvcLhyDsCFj3mQwezTrbXhJz6FXYa804PB80UkFR35vMcJg33Vf5PxvU7X2UM39Vl661MDmts37Bg9N6DLngb299R2ft9cpnve73pbYkzVe8jPGYfjednrMdpXU9dnqCfBt+evEc2m2gTZ4vcARNu4LYPlqSzuD2mkzhhnaAfKCb91dMX3VLrMYWP166+crAOaLWLSyTYsg2eCpkhjsElg1K6ic78m4kBsHokCsBp3fP8LU2kZI4Rn1cYWbnYtYt0xW10TzLgZO6+dAzK6YsXP1acZYvzhLy33Lq9yM/2WwkkKerqA5NtgrENlUhDJBtKDcrYXdppPF8E2YeRvS15nPF6l2owcxlfKtc1l5IPFODBteYMrVp2Kn9om5Kto7CXMsoOT+YkKHMRiqEC7OM8t9PKCyvrA283FRLBaYIizwDEPVjcod5K6WVxg7KLhghJFxuW1p7Mb18s7SQLp7IHQ3jBn3Ji9SuybKkkDJhuRJ4HKbyMc8MHD0uKBvNmC3WzHcjrY4WcCT0RfVnWEwxfm61JvOJxVzfF0iRLnK+GM40abvent7rxavpM3xxFadUyHcvMCFMhHfxis9Pl/fZ/l8dLbFXdxMV51ixnWyNDN83kc3rsTDAgvGgreBiZXGEMECTpicaH6JWaE8eke4OOWyDE/Og+9+RHtf8K7kXcZP9uDwPGf5KnMy0zj66RN9kac8ec3HBF1WCVxTvvyr44L8nHc/Rsa4yZOPJ3nqMV+kD28cD9PFoDyHr8fC42kxHzofy/e5aDYXcRAQHOXzhFkWeiJuFryT5l7KW33GpYveYBHGZrYBkgQFzvjZ6YBlGpNkaQulxJ4ZKMN/SJBr3yYpqCM/D7qt7/Sc6+KpfpW3suN4fEQPxmNj6/tf+hkvud5+lVX84niv9b3VsG1wHmg2Y/pk91TPT/yA+qsFEm77BCvzGpfF58lGyDBwsl14b6iGlWiqknNP3mxZZ2c5G3fsvb+xD2Or89Qf5geHq2+4yPirbMWlP1TOj57jFdWexRlGpifjjR7tA4cXG3ujibPAWN6sTZ0Fpvdt9qqu2x0bfln+VDqKf3+zr04JvHiRd+uqE/YC6LhoL9cd7NFRw4p8lb7+Ni4V7BlnQfZx3Vek11wP6sjtZdxWsFTlrIx+dNoQ4hc2P6L6Xs3t/xMuTnZIpX8zXHVQ+FaWz/08jUVVx0nOnvTZCeacp0p53DNd4V0V6zrDzTBmWmA4sk486ZqZcjzWky3G/T950JX6OeHoN/q76vMTzfEnn1AL8OjHPVxPzffvuZP3uv60FS+i/+dvhn+X4YpjhLJr+w4xY+RmMfUo6Ngxkp2DEGtptShKr/UPa0eZfPSImEsnra40/hq6NnOEp4iUz4h9Quo3QcHlOB/iNil6BcaEaHgQDI3ts26TWzv+Utf78p33+QcjfaDO5FGRhUIWCFUQ0/n9lYhy7Wg3TFBRf/Nb8g67fLft/DQ5VgJYEtqyYfjCDlmB1/Vs3diEcWm2U9Ix8VA4Q2yB1kJ9T0JUewvnDstfJTY4KgVeMbcn95BZeaCP9egNriFvCT7sAn+Gxvmx2DF2/YsZ3jYlHWyuYaW8Dq48gOgB2lVPISxMKM6xYwUYOy0IA+9iqGKBARMBGPqX0b1o7dvi1gWhPJieDkKMFQPgojx25JDjF5kMGkY32IJDPCUsCAnWcOQHCPIU5EMhLyojA+11q1cnm53rd95yw1me3beM+0tlGBYm+50W97nNMYy/2ks9VxS/Jh4T72W3d+uDucbJ7u81EN+Qdny1X+tSD4zBSEqyuzGJdp6Cu+KdrC2Lt+Ktu8uDNkU2A3F4e8tDdoCGhx8PJPnL+kMaTHQNdKSxlVvjWvBYqyZjm3xTvIfJGI3BxhfJAGopL/jLj5KcFo1kZ9PAgCFrt7e6F6bzSW85RiPeCx1o/DvIHQMPOmcDw+jJb4cUOn4J0wuM4BHCmS2kTwkxXLfeOlkLMeVS21H2z79XoMOVZ/jNdfBCmjQ/43reehwNeJ7p/f6P5JWl0Sa3laWxQhT+0BV4D3kfTZ9duM3oYzENfdyh4ZriXPoMOyPzgSfQg3tfoX/oK3QbB2Le7Ajo22JCGCdtEecNHg6NJmgFXZwM6NZSe2BTtbVEFkcbJ3ig/p3Er5t2//yx99NOfb/H4nXX7S+5eYsWCgE/wzhwmUzS+U+ThjXmuMkYmibrCtWPfAsxf3L/rM4Ll2gM93BLNg+nPLkKbRS2b+gb7WgH+KoyOgbYdOH32Vba2/Mbn2di77IMM/cFhGEef72mpQB7gdvqXU5Bdqcx4QtqrJ7PWLzN7awjxvPzqu3JrkfV79RGxJXYg11ticWHM5bhgBfcuw2zA5vKrnNIiYwLgWVfLM64eMLPXu5MNy3RJ9dhS6z6kT1Y/BZ0P1rJ8FletZdhN7Murvq2jW+PYUK4fzl/hS94XhkeEr8azSpd9GK8Mn9XsmfLS+8/JOMMrZdu5unvp8UrbqeiTbZfWWdKSvMhK+O3dVdHPu3UV7vLMfG2xvYu9+Ho1EHtMP04XTmdQdc7LFFORdgXd6rNWrxL/FX1J/eBaTAfvzvRILd38ubFZw6zUOH8JJcqPJRzI/pdXcShP3SqVC8GbrzQoBtA9xIzGL1948aX9+s/ioi2dirXbqW69a9jRkNcsYWUbzF4V+XxqACOhFnQQYMdwDnAUzkYma8YJRRMr50IdieSjCQzyh9iF9XGoSc7HrMNNCsu3tHISqEw1ppMPNjwyDBxW1Wevb6dQU5l1rvc9y678ohls5jyeksA68aK4oiq0DartUCQw2GFgcJwbd5S3RdOcl94d60aI8ZLNcandydaiXX7Dv7KqxMu9OGpLgSgv3US8ErwcrlqRR+GC/KfBDrGeX3XT46hEeiByrIQ5YnQN/y4QTVsQXJNQNu+g+R49H5g4QkpB1RHvnXMLnnOAPdnA8s9xE4wnJ4FPmvteBwvpud4e3dzfGW3+VV3Etzc2nxvR32ofqYdu/iA+Bb14/IK+e3yaXmeeCMbDirFwu9RT6XAcx278RwnMFfieBzN5aPoQt/7JOqbIVjB43ysvw/54dmR8Z1h4PpzYuPkBB9wdGc6Lwwe1BF1QLHo1uNOMpdjI0MmWTA+d1lWyY4xoPctdxqHeuFC+jfUa/P7WFUwy/dGdd7UV8k7PRlmLCUEeZ23K3M/sPCD/r0uWSTNgapbE8/rn2QoWnvXPhbgs2+2BvPtaufCsbc6b46BwrjJcvv++Zg99wRD1Y72cOcVas+Oux/oivVOFU8JR5kxZlmG2OULzfl+vmJPsleiicoz5aSDbnjGpbHu1l4tT4z+Wz3R8PfniVdO4jmFCVI90WBeYPyWNkDSH3he2Q72+QBbrie0c5R5Z33Iqfdsv+aJ67NczXXv9oBPVjlPbGO3iYIFWuDY8ykuKNh2hoX5tWGx1g6VdOvnxjst4ybijfvCn+xRXcFiPHzvcV4zzVe2FeR7fs/5nmy/UKbSya2VNHqqj2UG3jHecp34zHLphKtKr55soyM+yJMs563oMYfxCX1QnriKchuso/nGddGHp8TjXKVK5lcys2rrhKeND5OOP9JR0ZaUyToqwgA7hts68YLYi7G93Ocn+uW+MQ3y74oWcn8zb+U2TuUru5ff5fIZF9zGSZ6eNirYhj4tpKF81b+c3m89MjgX+sEU6yLCUSvMtdpLuzFuMCuR6/l2O/7U70D75nGDFTU9Bz4KopHvp4n8WVgEwj0IJ04VgSKWCU845SU8ZjT/8oj48cgPFrvndwtnywB7+S5V1a/MyE9KYS4EToH2AwUJl92uxwQ/uBWgoxNrkigxvWAgy2RmjbEvsNt4SPmIy7VD2l3dd7g03Nov3QFY8NKwXkpHt/X1DuPuZ7k70L76Yrv2OIPvrjGGp2+pYkZWaM1b9N9K611j60hcp7goV7W/emneBTpJbc0m7NZ+i+N567Fb7NxkGjFGv32sJw2+1AY0LwztSexHxEE+goJPFjZ7SDvEpsHk8UfKrcUS0EM+/99WbC8z6uSJolqO3xgsPU72EYxba7XYWDrTsOc2AUyGr03LTvTBN4oNNxCJtByPJgN5gcCrCm1cGr/M6Ex45tIYW5FvLrndMsTKU7mkNIajcuCVi+hHwd36uuRu1yPC2IHS6wJxc+m4eadNbsEUnEI/IAaO8KrFUFMPlKFyY3V5eZZp98cV4qiZLHBsqRGr3yFfr0in3QOp+ZCxkYlht/LoR60orZ8Pipnfgx92z6M9ZVlwWrwKsOhh0m+GfNdYejiW77f/oizgvy1/nOwSrlsLt7ay95HjYWx4sf6nPmcdFXA5Y1VcTqUsP8dsNwVZ38cEtxnxbYOzTz/B8L1vl10ycXitMIQ//962GLlw8e7tz39ErsmS+9kog7RewevXBk9vHsS4vh03j7Vw0mjsCVEZxL6D7YbtHXjzbGi7TFV9/vNZ+ECb89lLJzQuj5RWr0nrLw0MPPv7kdhxA+3qLY4oY/3W48rL466ZPJJbKz9+kQTsEov9dotOeb1LnmAPoQ/szCG686NjPWXW65MuMtCbw0yLGzw+kuvZLfpDl5qcNwSKhhg/NrZa11A9x16OGfZ97J9tV+bjkT0lU16MHccPSQ3tZdjO7S1u/iQYt/wt0iB+nyY8nqLnw31nnro3el40q4uZL/WgWNQ1UtkRFx9P/CdZiT50Q577+7p2jwGx0Ya1W+EICu4GaRKPcTIZ0Vwm/Zi7DNkSNpriNd/HTUYI9/98+Qg/z3KiGqeq/I6/2l7k6qr6IY8R+5A3GdjjpCU47WRAA93Eeu9EoyfYT/Y44yjYR5uH2tkT52leycGxRf9cGs8semydUjU3ie8vCIFNhmR+3fj+Ae49PcdkhMfgSf5x2vVgpOv/n7O3UZQlRbUGNXLXqerue+/MvP9rfnO7u2pnOEdhwQIx8vRYtU9mRviDiICICNiDPlfAeoK75qsRvnU7eEf75/JNYz/2fcFj8ktOENwovI0oNoyrUDbgP9NRJB711A0oxLTNMKJXBz5XpYrO7TvVe8J1kJs0Jk/tV8HhV/9b5k/1RXtWt54QCSsFgvFrCQd1nZ+VmPcVbn1BZ1YjHs/IVl0fiOkyC0hkYADcFGhGKguSIK8+EzF3sFKEq3gw/P7MvCPBrJv+LrnhzxRr9qW/LsPNU90nLzEQSB5ofv/Ud8vTZariaNuKwUNy0+hkYEHmhA2hu+DErYuHGEdPDFkmpBpRFqq8XsPBVl/EAb8TnOT8teA60Ux1Y4bhoLD+ZmVhfV5o96L+PCuyQ37I0bHWNYB3Kxlgpn/Uyd5ZwNEdgobvSm11vOtpDmUhYr8fLOMMrwd/XRDtdSucckyS8DqrKGIoySJPGCBignGezDDZE0VikOn4vc7H3GoBmBQ3ohXe+QIf5SOhVb3WT303+chLxx/zbXm+9svmDcDY6K/FcQr1W5u7MMo7lIJbx2M1d7YxgcLZe24m4AvjjPrzkZ4s0HIdFV9BfRtOld9FupbYi0/6ItdX0wDni54Nz0pmXDjkRUAew0peZZgYNvDjkzKR+fIn2smwn3lvrCe7u0d6j3x2kc46vxbbfE+jxPvblO4dZlf8uf6z9wnoWTzMsUkEHac3Ckz9/vnuyxepq77tNkw6+mH0tCvBDEOWK1p49cGP1MZgs/FZTBzv4k7jEhZLaPcthiOmvV2RJrmkv3PQXchXqRu3vmZafZajuT7zWhbXbDEIv8S4iT6sP0Ldqvfq263QEhvPb84u5y3Kd4Wr7XO1mstHLyiFxQztOQG+gv9WfMDHJI7Lr6Sq/YqPfCpfzaO88KlwWz0/tcMXGJ34U/it+LVr3Xscn9w296U8Ro+5W/S1hlfpII3ZjoO9rid+v+BrUY858XDhcXnj4wyPy4Yoy5/6+GktdPpe1XWiES5byaLyORtZk0w80dypz08yzcs9GwVOeDrVyc8q+Z55wFOb1bh8j2igqvgYjolr4bDmPI1DBfspz0lnyXCcdCvmsdXFKjn/x3lVzPudn5/5Y8Yzjyd7skv7u/wO49FaachZ8vSSjeTTHD7Nsyqd9Q3ZOGV5eYpTCN2r1E8HNmvruVvJyap+/sx5q7lwkuX4/ELchHW+el6Z/Z5u9u/lav/9fS9PiWW1bL7QgaLHxwzmMwRIXX/63C132ElUwC45MmgLy0OnrH54FhWeDlw+E37LdQ/fmVrP+94+D8zsueyU3OphpPE2JizjVjuVBii/XGEJaqFVPUxxujAh2s4A80Dl/uV+B2aAsRkwdtxrd8nKNznKBo+Lm2J3yLhl4tGJTxO+EiZQYJexbDjRj8b0IosXGG+kLsdNVf/Ma7fDDdkRln6oIqILfXbdrgRKNbYzvXAbYqYhTNQDD4n15/PVUq/Y0fXZpe7l5BkEF2DZXZJAvzhGseKPXW595p3o7uhaSvRiHi/fqb9aBXctdLCzDo8VrBMrYbmeXbIIsFtkEp7dRVoNu3YNCs0xJSvhJ2+jn/VKd5b8lkdto+ARnevZkroNey2Cx8HCp1AcPKhU6E/GxdVpcbXw5gtdXCIw5AG6a3Ws8e0g38uPU618l4QTbD2OWKex79I/eS4eT5fGgMIym8tWPCQo5xNeBEweQ+sn18uFlqj8ZU8V8zBLeLLLbsxTS5WLW2NgvaT/EsMJsZO4HrQJA7ju3M3/YUyn/EM9gFe7FybZRZ5ZtWszPIkyJTltWCPBs5cNX5USkZX3SljnMmzAkHnER8oQI6UJfVvZ00Izb3qYb3RJF2w7OSmZfCxsRd1a4+AeQ+K9pTpBw9iNMO/xHvHzRqanlpU49ySLoyQeTTynFz/vbvzFpStCH/eKgbVkthq2fExeix/ByxDl+EgaFsCgTXnmfKKS5Y5v9z7K+D0l4FV2jn3xYaEXANc91IusGU4xVnzcDrQVvPFIsb0sOp+07RC+bcxW3sWv4K2tdOXT4VGn417f2v68UfOlN9tO2Tn/lhzTyyZsTiyBNSRG1OyP4qBrHhix0N71krhScPqb+fgymdbi3DNYg6c6zxuFX5RI0wXRU+8j6YKFLrKK0zFVy2PzPNOGz9tfSViMoM0TXQpNuj4Pj9KLaNyLuZzGfAx9HmPr6663vg3vYYGU4PMwArXektvMvGzK5/n3zsbgsW/ecB0ZbqbZIC/sKH/0QqoSw5d1Ua839sV5DEIgtNRP6DNXmGe5X9yHjMNNtyvg5pTz42iW8+WVq4EfMyyVh0XYRE7w8zUEWCfkMeH8FeyM74rWrK2waM/9ffb+QT3ZEWHHJzx6arirMYlwJHnc7kAj1pcha5kXGXEWfB0ePzWx1rxB+h/1xujpus2TB17D8OQ6qjl8auOEG6apai5z/k846Lq4MLZ8muQj61eJxrzy+E490GQWv5WPjDZUzl65zyiPdUWCOfAKiqGVcbzFC3PgS966JB/qEGZVtotnaKPCa5h3+E24O9EQz2XcqIx3KwbWj6+vwGjmDqUYsL4dIHX9laMUFy2kWmiUB/MWv3XG/zKI8U1mmaHzMw5ChwU9PPYq4ciLgRPRP02sTNxh4prCQruK5HFh15e3bgqTDZh5o5BXCMF32kXmTxZKeaI/9SsTsdXVdiYT2kyCx3H7zAC9PTZmIKbSSze2vQ8WTLZHN8KSAc3jMkVsGMCWlYSKQVbMdT6bsU8qHH46i/uJqcLwsI2BKYNisGi6iF+3LHTox8ODL6c2Jx7W4qvAFccII6haSwq1wIVK9TkJRa7zlCr62nDwUG4F5w5ltByGfNLp1e3oYPa+Yjhnyq7beGZ9TvnZ6J7rYp64zb2TPPsgwPf8vWkM6JVwZGH3JIrzlxUrUXijAXn17WGXCeVY4MTYcpJn88jqXvap71HpqQVWoB260TDjMOPTBGt5hv75FixmX6exynyE8wInx/opbx28dFfAcx/z9zAvRqR1b/NByWqRlqs+Vb/xLI9rnNtjgzUew5jv9rgVmVewrKjyVDKsGiNON44faZBzVn6sX/ew46BS98tolcf7NS+raXoktsPFv2vsq1peC74Yj4KP0w7oEx8FHJWn1UzoG/+24PULGfviGW0CRytbIe+YLph+fnXXNY9T5l/5neD7sk0V9iJjuHNcN+DIf8DYFlOmmQwH+Avzu6PeKC+3+nOf7Xlu9yBb9/ZG+DzNjSjbd69PpDj+GPvhG0Ztzx/H8tfaybyjimFT8eAwFsS3e4/vcv+5vFxCtSfu+9M8TIVK+Va1fWoP36FzcL0gtFzPrtu5AYFjmiIv+oR3WRd67GPbcXjq14lHMRyoI+A5rRlnYo/Iqj9CexGm/PnkVXKCLfex5ntl98s2eI6c8May+0R/J/0x62KZBjl0Q1VfpqVTPQxrlre5zmqsuK5P8mHBnXgC6oUh5sh7k95RjeP+zDTQQEN7H3bD5Kl/lXHW6fa0ceBr2go3mYas3bbzBJaNDE+GIdOpZtrayf20i8kOsNV4LvrK+ei38Pe6/5mOcttfX/3rJ4BfpvAs2+793b7//Ku9//rez7yTVbLrUZeV7sgUbEdVV6IzXsGKr7B+Xbpgm8DrjmDXXfBb6ycj162E9F47iKrk4EyxefZfcszt57Jt3djV9kj+1eRvY2wKK9Kbyg8PniB9I4FqRNSln2+NXzOFzXxn1nBU4D1bFdwEF1teA1ETMf5qWnChD1DGdLzeunCujoQ9CaflzRB6cFt8GTHa3RpXR7001uIl3ryBm/FurMs6kNPtrDxw0FeskWlcUiZHC+iFL+iABSNBHbkfOWCeZoy0gh1Unbx+Jhll4apU7yjyjXmSX7MDlq5KPHaU7XrhV8qnDHxAeCkdvDw+g2DOleGx8D2oXTA5VgCxiMCtYedFeWSuupOUFNiM45aPmuoCqr++LH6YlHnJzYx6jHTgTLh5/AgLWXzm0t/krYEWZOyncugx5WZnPUA84Y7GieMScZ+5b0EINyPVWKaBr6BfZ6O0ooPKdScQ608Sqsp3fZji7XTiuTbruC1un79rbnDDbX1G1ySoJt7RgIJzI6/Nk4wjpnEIe18Mv14Cp9+Cp3TTbjXcuZfiFXZv60CgJ2UCgts8fJWv9MF1xXr4E0pwpZCsvugQhY0JqjHLF+z+nxTVK423lXVk6id8XWwAKdcVFjTCt7aovYYn8a7T2Fkt8kHUgQVsp+eO71WLtc38SGIguW7wNiPWW/O+Q1smE+w20V1RWa+3AMPssr8bIO1W0oWbv8y7cAZyX/1VuseYzCWujO2rVACj4eduahajHe5b6SDfIvpSKD3Wk43R248IX3pZyq31qfnM6ZjaFpg9QH1YvKmnGCcxBImX2zJq38PmH48DxjGW13k7YDzyDSyeM+KFfoWLNyrle58DgkujTTOeq8f/6zLvYtEDxDsTvA3eVpf2H/LW6puxu9z61OA5Py7fARZ6PxmZtb6hONv4edZ3RZe6aM7k96g4Ln6+TU+O8/cdde90IUql2D99Zj3ejX/ugS54ln40O3KLsfS5zTTAdfO4+8kLx0G1M890HPmOh2RYq44LtLfzKa47L3ycP7sOeiM+msp/wxHgP+CY8Zf7y4tF7l9eAG8bCHesl/F6qbzkOcIwSVy5fX3DY5LfZfiqfuV3x8WvPAl1VIvb0KdB7ZgOtBs4nS4gZV/NvPon0m6HJ1+etOurHitV9GqMSQUj+K/zmWrNlccesPhz92DPeF5Py803Lo/+7fgHnEN1YdTOThSgPXimQr/Px+uy4W/X9yN89w1e8N7yVLyo0tXiRmlvHs8z68C+aVPpUItOLh1H3I5+6ZgNkc39+jrCwrAyfmXunMNpSIKO+y7pY9vkBF57NAY1O5kW4RFxTXMQ/T3AzH0M1Rc428antWADKccfethWp4eB4jbjHOY6ozPAp4hwqNl0VsUBxsliYPFtPBYL6/aYAjcZKbAA6jQYJ6Yee0YxYvT9XdySgQ7luuW4AgwHty1ooexNeKfec8soW1kQfyXcs8she3gsXOi6J8A1RKguQre18ksE/6XvpuBd8aYuXVJeVr8nP1bwSbB0+v4keAIODwzEGeSuVHAdpjz2Hv4yw5tIebV9EsfEscf8ClWQqLsjR0EgPZ/HIIURNRi+ir6e+sHfN8XywKw/pQ0HydV2z5PLK72tj7hgN9iaXKbQuyxEnmAR3N0r79XuFg0ocS6c+i74qfsY2+oqXCJOMZ/suGlvZOiN/KLR8S85KunPV3B2PfZlDFOJYyQ4Rovz+ETPgCErp08KSigH/DWfjydvhRzclOuLiu52UHBr076nBWKu28dWcGWGqa6KMK5NL1sjwX2dafgIW2t2dI9bqIIzVvVdCQuVILb29K/1fS5zWfeQiztczEdzynOiWhRcaSHLChaXw2dWyHHlNQfZZtmSeeyvLjKOMuBQRyVPBs2vis9/UpxC/g2uuk+mkB3GuzKyWR8Oss3my7xKfDis2Zi480ORNVCyDU6dO8sY9HpZ8PCIa+BbjgPEvp8XgabIb/jylAPx8uIDG3r4q+Jk1nwe7wBD9orPcmLfja9wz8+yJ/B/QlMZdzzP5sL93d3gzJ6Imd9IAHpv431YcFR94H7uR28KWj7wI/6E8s3lpI04/yqZndtjmL2efS4CL088PY8ne+5U9f6KjlThIvPYJ/o41bE+E9yVpxHjM+tXSKdNT+YXFRw5r7/b+ROXq/SF07hscj2VZ1rN9Vc87gm/pxT1lRoHDE9V/lRnVXbvH+Q31gqjwdib+3rSGyAPcMv6aY5EWOpxrPpajanzBzLEPpThsrtc2nnkfLQuteiSh9esy7GjKf9txZwo5vkJFm7301yoeHhVNhrRvK8sL57gi+0ofhYu7gZ0Z1ownHZdnYwrPt/q341d/0l6nsuf83+ql3XLCPeOx5Ncqvp3iiHJ3p4nfpd5RcX7IOcqnFSy7pMB+Wt6kEw7yzRgzV3K1+u3NpcU04toGrG8Q+4JsBpa1cgunfwe6K1JlxJBXRGtioTUzILpbXV5+JwhSqHyFanTd3WH7gCuQR23qo/vtWtTMXT+bYON5wKMM47eZVFH88iNaE2CZ8888/8XlCxSajUWkp4TC2e7ga75D2IuMWGFAQ073LKYb21nrv3K9fsYGdDrBYxTtfIJXOGK6t4cL0h4LnhS/KrVwRU2+FVoG7d6XvQZN/cStA714jISUoPfaDYu2IGcQV/nrtP9jopjFXzupCxUjKSiVeCH27GFCtEh8NoxLI3oS+kdMceE4XrclmEw4/Y2WnjazYKY+MSQzCBxwxdB3zFj8fqYtrjrJvhsRgPfGFdlhFCwDd6m3jphC5FumLz0Jk54WFwETcFAzWNLdzYWEUk9i3aojUb1YEHQ2j7eqx2Q1S8KoglDZQTbFK52OkpmUWj0d2Xc6M1NGPocdJPGw8owL+zdg9q2luhejGeDYB40j7iOLoOqfBTBmaEwxnE316+rxXGkPqx812Wwrfpwm5DNjchfQGfLiLVudRGc5SNlhv9BsR/SnB0aUyvg1eCIv7nunPeU5vtwKKUrBq5IG7d5YgzPo/lhALMx4N3jrt7GvZ+PqLaE/1HTvo0/8SHuR4gxJxWhwlrxszawWwr+/zLlkcu0hO9K0RLFu4ejo1W7lfK383KNKQGYKA/Sks36x4mDf6NfQ8Mf2FitKSB1uX8rYHm7oWS4brCemeyNML0CB4t4gZx44mvrOcmDm3CRldYKdw4LjD9ZIVacX+S50pzeFn1pjMY1/A2biagft9PGMcwwPNNas83Vb5U9iF/21+zjPBY6Bp0eUJriOnSOdV3oWOzNJu8gi61fwE2HD/YwvRPvY1/kxVtlFHuYRD6D2H+jAaXT+8oXqL6pl/kT6yEeg+as43idZ70Xci4vaEaRrypbzc+Qx0c1wMbKB+ttvdVt5r4J3vbLATaYrE+ud3G7oM9cF27gRn6rP8HBcy3KjJMeWXt/ePnaQAwd31OOn5f7lekuvuP6K9zy+8w7Tzz8NAZaMsDtdfCYROMqgtYLufg8wzvwK2km6ldvna/XAP9RnkDGqxWSQhQnv1SevLSjsRObkWf90XGAPvH8w5jWPHDTK4keTrqI9CeVu50eWPdDvOGgthz0nIpuVx1h7CO+vX86X8zDVT07bx9/aTffMuyeXNKEx7j+Ff3M5N26zRY0JPrsKpNOzvhFaz6/pV7J7bcJa3vTg9ziXF0GX+V5deKJXlZOnLE8wPwIOvNB3uc2qjk4PyELn0IVVDrZiSa4bvBpn2fPsJ3aNX6PMsifcAg+3vl9c3LePLDAIHAT4Ztvi1vk4MFU1+cVgV4N3XESVR25lksviMsFDlJWuH0wiAF0xH1ICul9m4t/RtxTChOTn/FAj2bGGGdaEVZJHrRvLccMdoGXFyDshfVJiHs7jj+0y4oLPzvXIQw3e6F9aj9ONOCiFpiZ9wujI480C0atdV4j4JXHwZjNHemgusUi9wFlTxPLGVneof9w617CC+Mn4MF+13VEoUDt2+80Ng0TPDEMepdx8NRuNV8D/YxYDgK2ZyPWoZ38TOii3qHc8ErwhPLp+andXOcn4X28iaPAj8GT8n6ad/k16C8HL/3VPv2K8JNKRJkRHjbHjhWIQvGmDQv5rPvF811gUSVzufs7D634jH12p/OuR1vNcJau0babdV678rxwaWT7LJQ3GOg9YpWcBH7od5pvnJ/jCx2V0isZI/ldlq+KpScaQ7mlRKpe/WmenPqTU+j7AYQdP6RUp2M0+GS8fZqjyMdzVYq8mtgmyGOY+sRexUsRe8uFNR6YPnpfsWx4hGv4ceRwBLF7Hq4LyXZKx2iwTII/ZD5icBV8IdefcVX1A0e15d1h/l87n+E6fQyVf9HxLK1lwxfXn+sFTubvuaEqm6ov00e5TQ5Oz/U88Wxri+QZaOfE46sjLFkOYgMmHx2v5xc2DSL9Q6752BCOW26/lmsn2YPgvpmeflU2As/VHC7Ldl1I3SO8y7qJyYV2xn8F3xN/Qn35/SddiPNssvepr7/wLtP6SRaw/nrSV5Hy8epTu5/WAWjr6Te3+aRrnNo5z8ndMPapjl9Nua2F8ytuDrFHVi77CWcZpqd59KQ/PpU/0ib4eNv1jZzWBtEddYq8Rtn5+a4LaG1HnlbBfdJTq/5vfSxS1iv2OqIBiuvNvJbr8LyFE8Rcn9OR1U+0X+HgE+1W/cnt/Ao9fsL7E+5zPU8b+cuKkXSpLHurspUObbIuwfrUP6SvdczndZkHFirDMULZiOy6kADDRENYQM8/2rFHQz0NwvqQet62gMoLUnUFRgyJdGYXzL+tmxFh/JBg1vf4bl2Zutxc19zO33vhBu7IsthT1NZSpH5+f99qvW+0qLMK8Aw/X+aVxTf32eAIMFofrLhy1XvFwDbC7rfu8PvZ3rWN0GFEOi9K+NMVNgilRKxDx1m3KC4mVIzU7cHpJ56mYQk7zkbIHdQhdOITAFsfYCjfMmEGlBzcNogEeCLTDrhp9cR5Psu8M+pqkuE9jaQ9kzxulAiMa3g9UJS5bPAy7J1i7OjkHncaN6tQ8Hq9zLMAZ5S1QinflVYT490U3+Z0IYIxCdce50W7eQzYcKC0bcX92nWpB+OfaL0bIrYxurALia432cmRNsmXgZUkePTopHBwzgIi9Bf0jroP+Z9oUPrlHmSSx2O6oHcrrxqSLWZIFzy/f86Lpv1cGwM0DgzJU18iXMMK4qx/0xu/BC7dKcNweGnxaG1JMOqneZoojKGkIG8TYKu96zSPZU7xbZc8D94D8ESlJ+82QnEzuZHwdVKuIMB5Xs562QPrJLg/KcOgSUn5CI3wvTcMecEVS/uSlHB5Q3U3gRMy2OruzTzqblOEta9tTwzzdVIq+t1awgl/R4yuXCd/ZjxWsu9p7imEDcr13eUuPRhCJCae0JNcajd0G+nd7u/bjE5rnC/J//qpC2GRsP7Is++t89fHXGQvboBqUHpZq1EP1FfzPnEfTvxjW1jQ97v5eyxm+TjdaldjRVX4Be+27+uGxXOcIq6Tk9AzGx+5bD1exjfyvIBS+zPH10/Z9ttvv9k85H5MKF8Jh+g/YgctWZKMNK7DNZcnXTaqWnN8OMxtex5p8dLhxk56ET9v6WvD+zs39cdd1OV9MRx31SXfxabK3c3jAWWqcUKA/3wsMI9J6Dd9n3jPdZZliJYXv3zfbpCD/rMXkrHVn6WM6D18nmCuUofnTYhJND9fW97Ik/a217siP+Cu6qpSNeeR/Mi5Cpz2CvkxjitUBDyJPrSbZScnxnfFk57mPfLmYPKxnciPZDk3bM+T9URtRev82jYnsmwBPxxYDxZ92+Q7YAaPsv4+h5/w9j+Pa9atK527ohfoh3JcOss89yREP2TsrMJSdkI2yGrZ9fDMA/Kxs9wHgjTqBUqDII3FkxjOwZ6esf8VDk5Hip/0K06A47IQJX47psD5Her2Nt9bW5yPx37jCUP0c/kc6bfoHZ7P9ZRP841xwsbq07G6XI77UOG0NV/XtCJP5jvc79fQ0wS6rve+cc3n8ZqlYHNhL9ynWzKrer7AfER5cwCg+EC5u/SmQihhb3T+diU5N1QNiORxryOU8XT26BCkckyRS3b4FyPT0itWUl2+YiRAnu22U34z0DQ9CtaKiTdaNGgRo/VjMVgcojahl6v/1kbbg+FlWGHYMWOS/l51Xmfiz7iL/Y+MJuc1LbTVDLgiKCZyywu4qneaeHKeYG9YDhyE8a8oDNWz0yTlPp6ZeWRmVV1cjus1N8/RtoDv3jePEcYLEO77kzL0hJ9NOBzQdxQiE7r30Fu4nhXKVQc8aGxxE8c8Cjoqu68ptlTh/5Ogy0z9FCNkvSvG7QmWqqwnF2CSHwvnve9iqN/rze1lusj0+8QbDO/3bmB6aivjHIYjGa5w6POoWNa0vC96Ga6TQnMa74p+98DgMX9uJ8Ba1H9qj/tQABaWxbvCkejZMoKXfG6T+zIS4J/o6dSHjLNKUTJ+0vkoaOSBJxi4/iomBufLPHwZdLpstrznUfOf+sH1pbE9XxcttJoqsz91nL9c/rMSxnoRyi7lMfW12RaZbEJtnjNEv+tvtPAc33F02wzHBZ7Ad6vn/MkLyioGHZ5LPq4rb1v8ZynpwQrD4VbDYx2OL5wMwKUcDDcS7wLzTZNMQ8y3M175r0pPOkvkrc/6x+DvlN/reYX8hosQlJjHWb1nx47bDD8brrInVtZZ7DnVV8UyrPqYf+dxyHDl9qvvGR9Vuzl/Wdc2r3YvjNBW2iQ1HJLcqGQty/aTbHlKTE+Z9lhPyfg5yfgsq7M8cz5Q9SXjbB8v/qvKfJLN7QB3LpPlvdHT8HUBPI31Z5l2+gY/ifipgpuf6srfZ8Kcyf0/0Wuu9wT/KWX+ttG21se6D/fxY+zYQz//E1qv9OyKPp7mZdZRGZqMZ3zK81egHZbJGeZy3h+xk/t8XndUfKnT2o9lG88pwMCyLtPXU6rk1wn3FS64zKlPT7ztRCNGe+wcdJC3SFl3/1om8cnASGETt193L1/B4syN2q2+Btho5hlwr5haL6nihNjVBAuArjEmkP9lHlhzh1Q8fJp6doBAVeG0IydDVcnI/N9qWV9Gt3c8LpOJfCk/hFzih8sTZn1efj4+MKF5uBLKL+/W4Srn6TG18vMtSkXwc+yAdlL8JizrtiINKr+sZHdQFrMbPVweh3p27TvoWdGhfpuS380Dzk10h4kAHpmJddzlIq2RUS8opE294dSSz3GhHEVdnc5qpacS2FX6FUXJ8eoLWFGIHB9hXqrBsl1pRwQ6q3oALa/eN2D3s9UGv924onlgINgUMVrc7z3EnoH1N+Ax4ali6lYTFANluN77YQvxNf+Nbq/QH1+AK7PT29XMEDvhUIPYag8uuwgpQwx9zVXs2I3dAMdB5K1vI9Zj42JHfZNSoZ0CH5jjevVC2DbPUwlhxJhZbRrfIINT8ghjQ4X0i27MuXqYCdKu3q8DumhdV+euiGf8hXHt6p2COPrWPowQtfAx47zFRLiU5rXVjRgjDa55v/gG4JNct/J0a408WVbZKxp+KqWj0bs8p8HnN4UT9HHtV4+D3tmgmOdKVkifeE5Mt22O8OIHMXha17iOFntIYHuD/rsq4cAfwSdwLco0j6G8MNPIRnID8BiE2HjpyEn52PunjK4LcINkXlYWs6Ii9Cm0PuGujtN4zIwrlaN5hECtNkav9vX6sTa3lkHr5594DPv8hW6wlCL1RIfha+oQ37fztfV8hUl4JzxcRP8eO3QeqzNo0/icvmfZdsIZH28Dbc804f3r/Q6ylefAWzn3xccd6dYNgLSO6mpIBueZcvtgpAmM2z4Hue3LBKGWccuCeUthzNiog/Foy5gzbGN1RmzlC07YA41x9U7eRxj3tYG4hNenecyXQcCount2++17yIP3723syu/j7ToUml1jgw5CBrleEmEeBmOWR2vBM08IvJttPPl8ehlerO3mcyPLHeCn5eeQka3ZHOT6UK7iyxUvzeOR8y4UHYy0rj82klPIo7c/OsNrABfqRMnjCrhjn6Kewu94fp6S1wvYvB0+mszeDs4bn2VO5h+V/OJn1QI5l/m0gHX6inhuKovo2lhNFFdZ+acs4t+hnwbj6DokonOsd9cVQtC01oiue3iACyy8X7Hvjpsat59ShWOGH+Po6PPQM/uY+vdLFGfaIFL+Omhejmae1lhrrR4a+x2u4x7kMfrgKXvorhzUH9Ao+HiU/VXcvbxWO+lUFVxzXT24H3h/lKm7TPJ35/WivyMFXfERSf/XLqXAe5aZ1RqWcTb/2Asr96Gqn3WD3O+wGVTAUK5nWk3H+2+Mu8LShAdXsllneclDDO+pT0jBA2sRhBqL4IEFLywccTPGrpEojSCpYkHuFQEoPqUCItrJjNo75NtuIWr7QGMAcv+jolITLtLJAm0DdxCenI99x3DlM7iRLIh9Aslxr3fYoX5qn57UGYv8EOCML95NqxSQp2cVk/OximXcUupB+bi+tay5/XpXxvNQxnyPKGxnumUluQwYJ0WBJ37VrydGxW3VAue8+7XmDgxXLTJoq29QuSWr+3LFfI+7hBPXJC8GXWyCVv2oFkSVMBAaBEAlKh4ZJARHhgP08KTYVHVluLc5TvluzQMPtqdr3O15AYrXve/u4zjcSbhVeD61D+VofkRFVOmalLY8z07jC4FcJZ8TT+/qHSjMv9x2Bd/0dmGjKgfzlIfAZ2xneaUW/HrjP/rztR1x3suceEHVh6rNil8aXqA8FBPlNEc+8dOZ3m0c5x7D1VvNrz4pE/4s0pPzprQQW+PZPShs3xXwU797cJe8jTaf4Oa+Sju7InUqkxPz3VXfSzfn1IOKg33nOTg/Z8gEMV6JN8+6lKXHub2O9WJBPxBDDnJdaSgt/E4Keu6b8YLFh3bcZNnL48i6F37zkTLAZeOe6mAifNTXNH3163ic9jRu8u4unjmtVp46/HfqN8b3JG+O8Z466ov5K/nj7fmlF3YMG4aG1GcYMt2gedI/9raqxOP8pMNw/iBL2vfSNxrduBn6emgvpywrbfwy/K74lfLmJOfxvmr/09wKR8VbPZY8n5jPIs/TWiEnrjOn09GsU1tVv3J++b3DcNJPTrpvLpM9sU5t77Il1v0JV7lvFcy8RpmP8mZGxten9jd9zJ6LzHKYapl60jOexjPz7V/h//n90xwIuEO4jGJMLlUxeH5YG2kOMixV27nvJ7qs8BHg1bTp3B/wkun3CZ+xL9GAVc2tqp/+zg2q3Abq42fVaYoKD/l3RWMbP3vgh0/0dRrLiKO6fMWfK36T5zGX+zTGDE/u06mP8/NLLKWi2E3lbcYcgNFq7Urq7iFFnJLO6sLxxvXpY6iVrbdGRDKoTABSd9Ih2Lzrr+DRgcRn5INAhkBfSIrwzc+vLvAMKPBJUJ+YfMvv/UE5aLxbuODlOgYFHb7USGf4as1jYTXbYc9w3cab0H4tNK2cBm1hbzB2O1zKd6BnLFlVweyCs6tlBS9PDqxSLjmLfo1gTV2um4s8fOdcxqFZ3J2Av+EfNrZdFEG4+s5kO8B5rHR80mWMG442RtqdbkLvYPDT52uHQyN6SR/RT1FShZbdAMDo6kqL+VzcPJft9LXD6cLGyzFdjNaCB8YS+MDjQQFD+QsB8R/0jiFcOj7TdhsEib3ZdyAy44/1Kvzmg0IGQMUH9wDv8HkrLLzsca/MZgIaXQSsJpZeMOhOo4rcL7ZwTnWs28SAL+ZvaK07kBd58GS8Bb4lnSE+hChxI8w3Z/7IiVtOESMQtSW+cJAXA/xaYW+9bfPBXXQVuQsPfPuf1UY7nehzWzzO5naPcK2ciLlHNLtmtjSo+FDaN35wntAnwXxS/nK+UA8pYEE5Q0yFB75yqveR3xTwrzKZD7UY+4AVxUUvyTPtlScOwSX9RF+j3JFNJPAz5eVu7rDy2DiHnMUcErpBw4jp1kOsP1ZY1g1+GkMRUET5Brkab7PyOrB50i2fkN1X6PMybsCLp824PqDXe+k8vfFG3jSGfK34gkLJ/k6ClL80iucsr7FB57+qK3WbM7uRtpmxK+FU5a3fRpw8hvQPnnL8x8kU4TFsTlW6zZJjyvulDTY0x0VJHC9SSmO3UoqeywbXZvRyT3Kps5u+hJt7eZPV6GNuYg2llzS/KgWeY5wyPJEfRjxicVXtdgs939YfWwSY5+s71LVpTYRH+X5vYx360p3/yDP3HOajJZKVbug2mLPO3BMMaXfMB8X4+Kr/jrSQF5TbwrWgz9P3ih9/ylNtBoXy1p16QYjn8IJ9JXrlfBnmqh/MI7mc53WPt9yvTBMnOebzxjew0K+K9jOcJ5yC5jnlRWVV52lhvvOVRt+Jn7VBsV9Hys+0Chkzn1+uH+SLJgq4PqWTt1nuK38iTzS2Zd4Jz976KDwLaa7f59T7QHsvqw/yeHlq0xH4xU/58puLuG/Ho7Nho4Z3T5HWcTxx39Co8FnTdjS0VfPjVP5O7xx378CKUD8fR6vmW4dnKi4lsjbZw2wRoeDz2ucv34ronknQYyBv91sNn/D9hFfOV43tSSeu8n9Kmd9/0n1LXZfyWCiSrN8exv5rfpm7adNF/MePH8uIBUYGD6ynDi+quHjgkwJKWnWFvEBkjRYsD22izE7Ityreq+aAXKsvMdg8WZ8mc4arEtro6/5cFLVbCdUszxonhInxiTA/EVhmdtXEjzhLE3KtShymrR/tmVjXKHY3SPitantw2A3m9D67AZ/6+WkMc7mqH6zYloIMeU+GKcoX8NxcF8xJ5g99v1zhWx5ok0ZeWZj8ulCucBPabju9cN5Mi09xoqo2QT9C/73Ma221KKjMnJrmLX5jcWZBzbXeq+3wBYXA2vN3OcbHynuf6T4oaRuzjUrkiRJPjJ+HIbxLMFR9q8bgYxrdjfstCnbu+1PdoF185pYzfIJvqeetxt5cL8cpqPDE4xfG4xf7vcXASnSa+5rb4WcMWzXfKpxlOuJU9eeE95xv52/anv75g8jfJXi/GASy8Qx1BQPaUN4e6BXe03gydQdcUlDXacYJf2j6A29YjG2Bc048FkvJ+anTLCPpbKt5QGvEA8JRsPe3HrdX76tdT5DjAghM72Mjd+leOLpoIi/OW4aPoLUCJ7n/K/3OtFfK1+GB0P39eReb68r832IyXef58am+TL/Cd90Yg7+LDI885zJPeZJJuX3QczQK72Wq9la+XufL5X3sdhiqchk/575060PuI9o76TJRjvPiaj9umnHmGwqxD1W5M83HFORzookse/P3qq6QqF5+n3GDYqcgwhmeqt0Tn49wHfTLQz15rjzpWqc4svldLlf1k99lOXySd9xe9Szrr9DHcjnJeyU4ojdpgFWVbHiDV/g7663ZCLvfrIYypxhFex89zTKypu4b7jKufxVu/o25nI0xWVev+lTpjYDpRBdP5TN80D8YrpwfsFbtVvoO44V/Z33107jMlE93VXOuwk/VBzxCn5ut6fPFQa0o+zwfK3n5NH65/vwu01WV5yO9pI5kL9NMn5mvn2B+4osV/XytPcafja/bXnS/ce6y3N9+fHAJysV7LrJupwDTuvMJwWbK3DJK+eKRbwFTMKXcAkxvUVNl+pgmk0oLzulxtG7msOvXAVdc8g8qUyJK//Cke6YPArte8OJzqbzTMHTPc/CXusj4MQvAcRKC1cSs0s744u068niY5wZiCfFV423ogmKNJwhxbBPe6KKRB5DhDQzlW+tW+AfKo13ElYEHgB5N6HIMVehGjtlN0K4r4qLCdcYdp5PCWuWHgBN8Rhw3Gyv015cioQ79w00AwG+DZ0PXXcRtXnC8NT+Sm/t4Whi21gOeMyPd88eEWGv9geZX/5387aYu4QHSe/moaTYoqpRvCTWdw5Q54HZ90hE/wOOeLUQbRR/v0B9m5mmBogNoR+q6wIIbXdaSf+h74jsM9ymxQpdjrcn4rTfGxyR5wFGH/0GZWkGAtdblEULKRLttnneNJSH2BrmtTWjVuLjCPIwnDPjOURyJkdo3ftKdVqf3JDy0hA15X9b4rdhaHk/opChzqoT7CecVL4UnY0/5KsGfyz/xkaxwVTxLnuE9YAf/PO+qh/mDLKZgyIZJJ08evBe0XvT9Vn62fiQZIjJKDMYiHeFdPN+uo/L32zxcpBKRxSsPLhlptUE09GEMP6JH/BXzpFJuHDUy/15rl1k9sMfcp37pzUhiuJI4lx5faTnXjhnj6r2Occ8bh7+GH0l7vX7TsYjw3zf4VFsNCa1MGN86Q18a0+myeFPm1dnAn8jgpx5xoPkr0bPRyh29SvICq6LZpwSc52dc/onOcXTFb1x2zx/QddMdZu4L6g1X2s/6X3Lkc33+1E5fK8+wP/SzOi7Inlr4DVoyQ0/G50GZhqfb9GCo5CViWmVHV+4f9OJG+kJuiz9DO/DkulpZRkJ68HjDQJFuXUzw7DC4buPeQQt7oV8bLSavlyovvqMM+Bs2L+IYvEIb3s99fE6Lsoq3YL3S+svwA5rn+i9VN6o+gX42va77kfMM4wlO/73H8gtws/qjF2VVxzYrWRfor7t+Uc3jak7nNcSpXwqc0Z++pTxU3nSDS+QNdEPyOGf4oBcw5iI+tbTOU5z6sPWF6i+Xfs/i0fvpJ1MwHzJ+0S+Oeefv8X1Do/Tjwg1y0SP4M169n5nPr7xDcDqLrPXS1S3e83yYT6DksS/rLObtCbZKn6n6P1/5fJ9PGYfYyPSbAmOsQckjv5vqFCpHVuzC0SxW9u23V2KeZ1z+JzpkxsGJLzi9ZzkBz2KjvK2NCk7cKjs3FCEzhp5oiO3W85T7cup31ntb208sDc+8rbvCeiTJFW5P1lFqfxhXiJV+oq/sse56Qq3XfGGSzSuLs5DiP2XvQSCtRUjveLXS1U0LMyYPBEDwQ7HhSSDf94X606Ti55fGHurkOVEJpIqJn4iblep6iu71DFoA4Jl40giOPBjqCDviFTyM69NZ4TzJMqF53ZFx3XfuUdzhyMrCRsBdg+K/EGBOJ4OO661M9NYg0/BoEUri76/mi/TXmqy4REAalIVWRfT4nq28QXE54KkS8izAcj08FkzTIPxK+OQbqTBPWMHGuL5H9Dg5Edym6CZmlnHDc3brwwNdIQ/34aSQMX6XQantuGB65n4eGd/Wj+J5b6FsqHOR0PmIltZI9WK8dTyVrq1FeJnqT44vs9qkz4yr+N3Lw8OkmsNehqAteGGep4yf9SwYTVtSxPloYtvKf0rMV5xPDlMopS0/KoHZgnmWYceYQgGVd8IfuM97P4oFVoGzStBWeZ9kwUmeoD4slE+3HHL5yB9y2z7+OQZCFQ/kan2Lo7ae9yvQalUex+ByXwN+jBfci2O/dYFwh3pkB7tUmEbBuxY8k9b3HbtK1s/2Z5yquJGy06nFn2xY3CC4rYdK+H69DJ73O3qco27wP44Nw32QoP4/5eDoEpOxv0WGrZeK78uNNDu9CW2LPPm1eVjhFnw803IVwP2k7AbZ81CmeoYNGOg1p3YyzFLheXGFPmRZkec9jxOPV4YZ3yt8Vf0WZXtf/EtZ1LXjpWqvelbpJJ5pn4f8PnteVfXlPp1kePWc53HmKbnd/IzxvwdY32OgPcGT60aduIjjNM65rsqjt8qXU6Ujcn15cXffO0yxzcijecxOOtL67LteXtXREjwVjjJf+MQTyktN0hzc+n0rbnRlfONYtZ6Q8djRtS6ZvbJ5nuU+ZLwhPXmk+fdd/2XarcaD6+CxZX1+pve6RKNq81mXPiUvo4ahOZderiud+ljVU3lFfcJrnss1bM+GoopfRf4W6fhpfrOeyDBIffEZlz/RO8OFccQmCOu5LFtzv098rXpuYRoY7vlJy8WpXyzDT9vph/82fY1wkumXdcA8/kwb/Kyl8ULdW8zDjNO+jxPePfFc9ijk5znfFwYJAU7XDt/3u43fRvDAgiIoO2oeI2U1sNqAwWHsNyK15sFxdX/yetjBWVa7QrFZrRw6NW8tk/Wgdv7AxC02EL0zZCussT1RkrGjXAVo5c+8IzMZ+CWVxtWoBisatHDIfePvVUDyk+DKzwKTaDK58fsN4m4xwLsFZkYcCDVELZPUjBs0xDJsC3qMNQVlf/PvS5T01UfEXYJ314yVoti/72HeHjwenxi93b6xeODQmGi8iIzMETFj3BNEcUcKuDz3YYMicSvNnxQVzaw3qiGDjpkeCbQjGMqt5gLoPi5iaEF/RSNUJ8Mg8CD12sgY/Kz0ZkWIwNZ+K0Z6TVfeZ/3eIi44ZWVnJgQAPob209hUfXC9tOiXFXE5BuvZZCE3cFbNKy7ni9YBxanFcXcFLeFAP2+jB3si42a4u0NcAIa3ZtJ866lCuxrBwiLygMyPrhWTTpUAUv74VkTJu/kQpF86DzrXwUpzNC4ZVolulocKbg1tdINkbmmN21DDds+h4jwnKYtZyXGjXJrHI7Jf7ARhvozCA5LzcWwUrhff7XbE7gaFBY3SxTvj1RT6ZnhUstU63sbPKuWQ+3U7mt07Th/efQTZUymFUo/SPMeakg6ZYsl0+lI+6DScFjnI2tFGVuLFcIXvoDOTCcVxZRn3ZuW6MqiKL12K+3v1R/7mDXiv6zKZkuW/HCl7W1/sooi1IH/p85vwK2P+sjEkxU9pvRveEbMEPPhdwuD6CeZ4MppNj+ZWB2pHmnWaPkf0OFQuTlr8srGKSvDpkpcs324dgIWTq+uTeMxUUozF1HNd68ZqvQyCaBSwc+B94WXu9QQcsOKd+70W0roq4Pzcr9WfvseN7KPWE1d7t/dFeqnP31D44Smw0z3GlWNXbYYezTW/PC0cPe1yPqcnPeq4ACneCZ8Hv+cbXfuST7UOe46txPMev0+LG45LBnkhC6n9EhxtSOvj+En1AjPzxrx2CPjo4PcvrZM3CXxuAS988/BJx19tDY1LpMVNphLc8gx85Epzzvm30TZiTnI7FuOwJT4vjgwWi6ZYOPNvxPy87Bpj8D+B4623KL9U7xUtd5jn69SHuyJtkNrqMVbZK9D5dj758US/p/eMz9M7/mR9d6fNbETwcDbVwr+aU7le6GugL9fXfKP4xJ+eYgCvdKu8D0uWqGeEPt7D+GGmg9P3il4q/bdKOz2vEvT1CuPhddX8J+vYDEvJ3yyPz90MO19SltvI9WR4ehvenX7rassETuOjrFC+3wNxLRvOTiy5GfG1p4q23NC6rz3YfgK+kGOl8doW+gVksPRP101DT071bnroab4Bhoy36CHJR3ybxMCCEYuVornTiRgB4+4lIQgjj40zQtf+Yo+EuvRpeNlsxCfKqbjP+fNsEcyD8bLJJkokrsxdATVfcTfOF1j7bn5mWKiTlZ7K8hoUI/Y40EEDAayjNsQIeu88JQMRnIJTniZLRcBxonp7vccFzapPb1NiAxQrkjzQlYJrbd5+jGuHRZodvdmCEkeWMsxIoM+nCYqFXhYSnDLd2PxM72fK3hMZ50+4tnxZQRtebtX/3r1K5k1rN3mwMINGPbg9+yQonubJ03vgOQgJwkUu72VhAO0bDnNcqV9RFtDG0WBkcxFeoLSYZ48WyIdfiMmU268UDf8OAZTKkoIJQSoK/Q4785InIR7r13w9Bu/MfIjrWpzwoNjV83PP6/mw8+keUfz+JLyrlBWkjHtZmNAijso5PpwXJ4g1TxzHnmBkIQnPUVcSqW99H98M88J9aN0TLlXA/Mgej5tCp53GAqKlcVlKAeQE8ipPfZpfnJ6UOu9bV3f2eq5kr66NV8IDST/vUYxxMophfmXlWb6D7txrqerLJzn4pEDj/fSG/f6w23y9hivR0whzfx94iitb+zviZ6QLRZh3T5t8VJC/Q2YzjUGPw4bkq8U+Z/55mpdcJlN6xY84+e885r4hyPICnnL4y/X34TGs0L4c+XSDV+S3uwHrCCPN5+r9Juul9pSvXkQN8kQB7DkWV8bnr8zpqq3/JM+uJ7TwDnjLXuXzVkP5IvFcq512/bbN6zpfvfA7wf/CsS6tNuOx0l0yDLUc+VW4wFN2XoKU1zAZhl/R1Vh/kk8ognV7TspcRwt5UJzHM7efnzIOGI4lf0bMN9PSKEkXvNMlVXODfOooLwsZUNPuNq5HibunJ3r6NLdOPJCfZQ9pQBif/docZljxN3ka+plpZaRNA29/d7L41MdMByfcfKov8wr2TAOf3/i51VmHaajGsBqbpzGu1nGPOgyN25O+fJo/eHeKHSz1iCy1OW7DR31T/c4rFYePd4tlKzhnqpxfZoLn9Ek/BhxP66VKp2L8fOL3TCenhDAA4Gtc59fa0b+GKQxjxkzRXRQRrN4glm7refeFQY245CrcyPCzz/ElMXFemT0i1lDdbgG8EMMlM4S54L0SgbxcIfPFiispCnkUrL3bwikQRuqdMRkDfxg+Lh700fTaYrkhgtViOYIwDoPtR0t2ofG8KI35ui460dtGvk9t7ZSs/PrgumAY8MkrCoLnCwqi4qyhTUGcliFDwC0Sjm+lml9fFn9IjwJMhfaCsWuIsbO5q/6mfIwW2sp5mDFCiMt4x8lXTcKKWW5MoIMByEp13HpE9qa2Ryx/a1AiGyOlueD9ZW3GHV/8GXxXDVeOSeD9sdIbg64YzinAotUJiGhaS8ERFJp+RTjyLXVZQZNLNEegBVlM8wyKfV+CoonLrwe/F++XVyGkuV2GrSeYqiTrcsQcuDUOFONXFDKo+ZWixbFAMn43N169HW4on1s9Y9hG1xtokhDqJ0UE/FnHtqvHSAEnDK6zuTeMJ2rsxk6rB2vhHeBm9VXKc0yMB8HWUnymLNBjxBFX741mpZ92X22oHfm+4Smk7Q0Y7JfB5rUAZc+iTnS6cPn+1nYxE7U+0Ki1x7QDhbQ1OUsuz9l7KvCa0aKRwREn5YwABJfiUQP6V/wm/ray3+JpVtGDxB30RQhiMYBnej11rBD+XDCzC1aTnXd5IXuN0DEwlhxIeqiMEF3hIq+wYXkEp2/3FFYc9rfKJ4hzjcuH2CCY033FYRNPgMkrzCO2Jb5wdfMwkkWqGJX6rTEuels0Cry/qQ6MlaBL+Zsps8BV0AgMDyzSgpy6BSf3/ZcZPiovLF8wys6t8b2kbG8KrT2LmoIrjvgdjdjLczrx5yxPZB5dJCu6tbvyvd+ud70kLutvX7/L3+vHT8y85gSUQO8z59ujk4n++iMYu5as1Qhk2ODyv8VhXNck9AVMgr/diruuquNIRmjDq8fayjwd8jbPnwpf1cKK8Z3LVToL//7VBYX/5nHM+Sr9aP57U/6+5an64O9l00o2K6V9nifev3h8x7zWi/n7tChiwBl/qLdrR2wWbPIH+eMtmuexwRze9bLIN+UV9KNBdSPv/P7qXyZvImyRfyJW22wC+oYYTy/Je/T7hx4a2839dDnYojeP3GohGxjvYQvlkcdJ/2N8cbrW5oCEIjjRckXT/P5pgRzldJUOnn3k4dYTDcl3dYq4tGyY+xXMoA/0E7LK9XZsMOc5eOo/t8OOCTUeMp9qoXzFV6B7hGdNdH2sy6CXw0N0jAyry5yT528Fa8UTOXwDZIrpNXc9N6t6I52LZ3HWpSAPcx2nZ7k9H59LT5l47O5cDvomvOT5Iisz3CudvAq5kvkW42GLlZbLpbq4/LqA6SBvcLLLhAfjtcUxPnnbx/7D0BWPPn4t1/q1YydXTU8FYAXI/Dng77++12Lwr7/+ate8avqDpYw73lqcQGHAMXjNlX6PDSVBL1cwtvVLFrvV0b1tMCbipmJMV/3yexeIbhDJdVVKV8V0WCGs3kHZ52dyJOoywYQFUsTT2ZpbecP8ymQ/edEA9zn/KUGwIw8mknkEoB8bo+i6OLronRLtootXgwfE6udEqxnJzrEqDKbUXn20KAnh1OcTHk/xoajSsp4nhTErqk9KZQe9Kr0M8lxcTDvVdUpM35Gez4aaJ6H2SbEe9z6fTjQIHO/HTyy3wi3f45u0gB7NBL0c9bzleFgBgy1mizGs5j0UMIcB2mWMkVP14YSzk7Kd+R3fiqj+46E/1Viwgm9tp7Z2/rgnh6GZIXKj4dYJP3tZ+37VPJa/r/Eb4gmz4KJ31t8m7tsBvoLWDO9FO4zPjiOAwIUeiRgJfxFH+fr6KJ/W7640apNWqefm1jy9oNI/zGnjw02PPvWrvDUzp1Hgvkrx/TN98bsn+q7bEUXc5TKXQz+G0rt4NPqxw/l5Lc+niu4M/8MXTwj8Le1dDQYXyOY853Ekrezr4iljhS4I74gPBBr8gIt9zITf1bv7zwsLNmpxv4w/Ufkn+WT4l5xhnvEnB93n54v/pFgW1RzF5/T6BzSzzI8/fm9//OPv7Y//80f7ev34qSPOgPp/KjSiM0JnXcaun3/irdC2Pu/PwGNrnSmOw9gM1K3CheqeVf8yLNzWSc4iPel4GYcnGZrLZRn3lJ95H8ulmOe75IOnPp3mQl7E7jT3wMc/9Osk55G2mKWx8AZLlU663ansac1xE3zV/DG+UKxJKnx4XzW0QfIi4HLhyGGPdb8odiCnfKQPa5vbYCWD3MgH/c/8rPLil5jC+6kc7i/3iem3op0KZ1zvWX7V8yzAhToOZZ5kMfRzrrei29wflK148qnved5sHqGtWZxehpvbOHkyypi5HIl1xHUAw1DFaeI2T/wm6M69LnPC3Ym/nsr8yjOGm9viTTPXg+p2PNslmyX9LvOeYHii8/A7zY+lZdGGAY+P0E2hax948NM8OtE087osG9amFSyioqz19uP11b6mp9D3Pbfbl1KBq5eh+LxJqR3W8YhAWxtYcOr1q7kvkMfMWrGUDMhhu6ZIut9GdSvMjS2E9wqmuqy/PJGG73gYApeikRAl4Nln47zFZJ8Gvm9mTmuk1diw1l+ysyeW0fcWt2G1dflCNCfwvgEDQ3pvsY96veBYeXpecEVlJBMsv7ffcI0embGLCJIbMF56LFLGWRaLQicLxp9IWB4wl9zatHbZhsZXk0Zcyb/yIttGPk0cFbbVToTRpU8uWKZNKWhxgV/1PT+rhB9urxFPuoD+OKHNc1Dqer+/yTXYF3A8+eVa+yHvOmihOZ2ZBnBtNIq6cl+eFNYsyE7CtmSE2N2DFyTeX812wHOqFeEovPwGr5n8BqF2y2K260TpCNhe9GtmQYyq28hJZuSrYadeZ+glXjq8UzRr/rpksYwnLnidzsRjSJTPl+6kdWdzMvYwItCC6BOjBy2AFyjBBRzm8vBU5WdStlbikFgRDQqQMH/j50sVXvSslyxQO0GBbElJov5V88pg0fGc8mDdrjMA7/znXovXSVzhuLUwqcgH1CPyhimqokN14whYtxghcRFhsQF0/klb2ZDW4SRk+LhNuCit6Nw2WTas1lLJqBY5Ad+gq3sf25Oi7wild12iq/RUv9cDD4lnZcjfp0WAGq24TlxmICnGtnDPil0Blny6Y42NoZfI1XHF3eG5Ibb++pfm7RawfY0PGX2WLtT7uoHQ6LYLvU8l3uKzdBm4dSxG5weWZV37IHXTIhRyyxYI8FYWuokeebfJp2vEBULFy7kfdrwOcwOXUPQe5qotLJP8cPpqCu87zNtMU6OIVSN4j4GNT3DbM21/ysZpkPrbNGD9/Juf//znP9uf3/9u3+8/lwic+uo0Xv348aP9/vvv7euHHx98F4a7aAx0zxmGI8PUL2w8Kh5M58MCiTbYxm08CzHPLH4HaGbE+ivZd/pezf+Mv1znaV5WPKHCReDlRftVWxmeaoFcwZbpi8swjco4umflr/SnahPydz2fv1UfrRZan2R0lWKZfQy5rk3n6uox2vYxAL/Qh9vYeHvVxnzWNbE49ZKLV6HdUc/lSkeU39igHysu2fIwmd687KnMOByfjxCV+HxrnJ7U7V814OZ5kPP5GuMTXCSoSqDVE/3yOk+nGrrqV5LqYOoxr/9+ibJh8kPiNwapGfp32XpCaUFFbKXHoXe25iIZlTfb+Hs0aGUPfbQR6R/0ldcyDDvKVsnigXKYhZSeeNnT+u9X5nyV9jlibgkNnmlR5tJYWfBZ/eimyYaEk00o/0kG8Cfjf50eG810U/BFptvV3lqD3ZFxUFsb/RDvXw5TNL6nOJ45sSxB+jJkdRixRAn4bt92K880YqHSb2rozcxi+ESDUi+nxuKxFlyT3njy3N4x1HV3Xyaa4pcJr7NiLLMVR9Wg0HI7hsj782RwpeRMtOUgXQLnGwhXBXUdklA3+9cWUHEncG4DHgn8rGNxlOFtxSRorZwcVVscWDT2c+//m6aSBEFVY8GE7ZJrM2eoJ2ZjYFKAvw/yvqEbO07Ez3gHk6wFeOx7VNr39DSB8kTH98jYokdeNui2vrcd45z5zrHXKfMotG8yG9bvXemr+vkprtqTovuJcYPxMfxctzzfy+T8DEdWyLOnos0BqvNWCeyK18rYhi5YhyCiZaP0aod2JOVZNVZXY5dn6iWV2xd4DPOd+pPxkfGQcck0n8sxXL5D27axFj5Ll3MkYcKLzQqGDHOsIyomvGA7CdKc+Hk+YpeD+PKtccjH8FxU1m+U2fljdXTyBFPsy74TBr6c+Ra/7/n98Fh/mc+cxrp6lhXknC8rmZ3KeVu7YpPrzvV7O01pIMY0qZQPrsPb2OVqfJ/4zLhIGYx5Fx0TTkH76Mf3t3jg4NhZaKdFzyvGQ6DP1G4etzz3Tv3OfYVBiGl5UyBTX/N4zzheP6g9pi8vW+N5ptfL59mTASqXrxToTHfHMvRujssff/zR/vHf/9X+9f/+q/35579+6hx/tr/+Eln52+9iuPr9b39b3lrwlmM4l+6lG7B5fCp4gGenL/2eNgyNXwaa8BUgylvb6CfhhOUxt1/hEGVynlMdVXl+l58dx+PwvKo7HwV5giOnKh+PQw5Mz7xl81b+BZ3F8idei/IbHj7UV5WP3+uxqGQt5Kgv5J9i6GT+2R+NODx+J/5UjQPgZD2S5fCgvGWbGzTeZqabSm5Vfc7vGZ/Vey735FXy/zfFOmJb1bzJuPqVujM+bP1TGNJqOtzrXXVgrnUfg6yLLJj7Xh6pWt+c5H31PY/fr45JzAf9OqaqrU/w49mJ3rK+XKUT/zufNoky/XzA1/N+0vMyLEyLWaeDrMp1MJ/lOZt571PfM5yfdAnuz+nZF79YE+3rJTeA/Vzk/dXc+0riyvwmO+7qYdQZKbDaX1Dee4ObkziQItbIW2WBK9lLQcLCUyOWMWGYAjckBtYyjAAhNBAvHrARGT9ia/ixE14Q18xzGeHMnVaf4zab7oueIRWJuYGF3c/P9z2a3WCoTQ1ghdtWL6VvuGIP3IsnRyphybf29YgLgoFuix6LHuwKueGXxhueFt/pqJ4xsXYFb7V7nZsXeNj9vgvKLcaYHytMFnrtE5qyWCjXyzxt5FhHXvDT0HI/wfQ0KHp9FrhaoO+7hDnhGTMbz+b043gjQc2kOAYZ8aLQygwwHpFpy6vQ4G+g8XoBwsyWhQ+YD+dzYeFeYIKH8wIsKqW+gF95MrNKn08KzOnZams03+1uza6lF++rJleAaf0rz/Bjx3I07GU3XPH49w76igEOcbsYJ1Zgj8JUrza2mGRgAahNPaja8Fh/v4oPhsMEDjz6squ/VRTr9LGB8RjGnNH4mO7ir+KutvEUgSHOl7e8NM9ao3TM35lDBMXPKfpThtAlF6wosWDl8X+lBYQp/Boj32PApU4j2S1JJ+NLvZjzvsNTo17c4NYmGOWtPBayRgfwwNkFOve5O5KVHm8zdp0WAgzT9+KlLn+sL9iYuCQa1ZX6IUZejjsDA4rEIZE2fG50Hd8tRosaeec4T1l/A45+mZzEAi3S+m7ElwolBkUfeLfzz8kT2MMZn6wIWgyr5aElBiIxErlxKMi/KyrwyMPB3UVdjgljJZxZcXLF+R5gWzG+3mYYscXhKPDQuxFUnjtrX3a97iHuFbx/BPXaJ8VbPm4X5YcbEOIxO3iWIZ/2dHgb/AkYHo9nEQwD/HHCMo8ITC+sv/2t/eP//q/27+9/L33hX//61+Jd07j1+9/+0f74+z+WF5Z5jkiF7Z5B68d+jDLggmiwOnbZydAvBlGXxfIc8zbyB9Yv9GdTpWbTszJsmQfyoqHCmwCvZdN8rNrKMp1p/OnSlgxb9b5qOy/gT4aSmfLicm8PmyNno0dV92mRRYSb5tu+cD3picBb1QbTgySOE8a4qheb+mv9yTPo+vLmPZRHe4uPeKn0OjzPMD8ujOdm/Nu9Qa52ahPvCVddOGems0/GAuYtmWed6JpTlu0yp5DvRIs7TaJfGA/UFTcWW2gr9yfDuI9ZTXsZB11vE0R2rHvMwADen8aU5yZi8j7pFvy78pgDj6/euR61r03ynOGxrebwk+FnPp93q+CGPIzqGhvU29o2Hhm3+5os4kz0sLfKqCE2DWjAxE/k95ucJYeNU++Qo3VoIHyaOWkQ3iif4QKwRcTLe86neJj44Aue+JSD9ZfryHg4jF/m7yeeWeGWdYSKJqr0FYC7PE4EbkO7RxSwOPY2luv+2xBXdWbFqBiitBuRzIG+SBCbohYn7FVca26Ll6WBeTsgOA8FC3UiBr1DO7hCNu9+7AyvF4Sc+kv53y1ODJQxgpwQKVO5yDMNhNKAHwqGulTzzjv13RZB69m8ITJ76YxBErIv5bfbu+hhJUHIk5EgTwwmyKYGs6XaeUwSHMkadD2v1JNcYem4TZ4YjvdmeU5jw0kWqJ5OgexmqqzlT3XvymSdJ9fHz7zNfbf0qe0TPLmtqk3OmxkC94mZJ+gbdVWu4ruSsLctC2Yo1qDXHt6fUl40bmXA9TVlYSOG5TmH8o5tHP+qXyfc5lQq3kcFLvKX/E7vTN3rS0KT+WuuI+NgLU4LL8+KBrgr8ShX3TbDljEAHpsVrVVHc9w/KXXcXpUyDio+zil7KOwK8r6YCvKuu9ddBef50/Hw5uDU144/4Yte5wrunhfAgCuVy7BUiiHPJTu2mJQV+RSZLu8lwC+3gVhHSHK0vzD64hbhu4e4mfw5j/M1qqk0XjWnhfsQ42vhjopIoPp9Hs+NOfPQmb/pduJ5NHjSCfrHsUAr2lqxQEbkVdZWi8n46KfddpXrJz4+gzZXcboq3mvH6Oam45fHrMEaWY44R35cyVrxWPyr5cV11tfw7ER7FT9HqvCbPc2mEevvf/97e/8/7/b67Wr//ve/V545Rv/1X/+zDFzzuCEWOI2gQ7t2pJL6nHl/3olevzXUgfXh1pMK1x4LSL6ed5ZP/OmUt8LlMdEY9zS2lVdMhqH6fmrvqN+OenFb6R/8uesUMXZaqZceYKr0hwof+ZhS1gcyP60wwbLudHLB+8+hVCrcpLApeiK3X+cbV9f35usILfGIp2oj88RXsyyv+Fw1dqCDJw+cE21l/GX4Kj0mj3PFF6tU1ffpfTXGWTfKeU7jUelUVb5f5SW57l/5/VTPqV9VmVN9T951Vf4T78i8+glPndYImX7u1IeqnpM+GfjQleZ5QklFAxX8T7Sz5uoV6SLP0U8py+UMD9fV5YW0nWD6VB/LmVrf2z3rMLYcAznDdOJJ+P21dmMXM39JzIfX1/rzIKcsfG4xhvSXKuSXKUUWGwSxX6YNBbu4N27CyzdWadl1nlI9vVYdgsjemdm6EUAI6OVIfmHnTXYClxKKXU+65a5hl7K5IOHdyZYHeCIMu6jDFyaWvzFhtli2XZSHJrEu9MRBSvIsL6gL9zRhN1MWTmuRIFurDVf13hOfc2zMG4yJwzC2/IHWrYFzTKDYrJ3s0cxwuB0SljbmCE/vFNxG1bTnAwqarRrIqNjE4NZhMLt9DE14jxhkT8LFqMI8cO2q4/Gyo6CI4XNb3iqhO5eJ2KS82TdTcR8Z7M7sEoNeHe0rmC/aY1dLxMWw2wlXXbfSNzyBmuTrbhA1RQB4IEXpJKjz81OfDBdjbMaPXUCB2eR3bsyLTAY7Orrw78A1PIYSs8ZCvUfDEvJk+Oax5a+uAbZ7ZGoSg0phRmB1gxaL711RyIoa4yL3z8v4eFdCWWTozitsjCZka3DV+9RM74N299mQLLBjzuNGkjkwLw3ijWwLb2RAEfy2wKRAt1e4rdKVz0Zxe5ZoS7SGT5mHshOL+QHe6fW25iaaHb95HLLArHA4bBwT/9Xj4Ra7T5/LcX3noQO3oaH+1J7wW0ARDaT8rJNH76J97MwlT5mFJeZjaAcehc1p3+5R/KCEC3+QQLlrLjeP7cc3HHL8rYxrq2featX82Jp4mpCX7d0bth+g7AyNgXCnTYpVx/znhaPvcYyudUuR0o2288SnVpmXyNGcQgmVD3MU+i0X07znldM/+7aOCS7vcqlrOdN8/YT9e4ZIgNeNzOWTActiZKlsXZtRoflusZdMn7hh4APegXMZmbv7vJPtYtCBPHceG/mQYRW3tN7KL37ifBqtludho5hY+L4pwFkplJqF9jyu1U6HNyCgutqW/9MCJS9ys3I7/+ZY/O3vf1860u9//NH+/PPPn/0QT/Xff/xteWLNIO/3mnrY8X4tvHs9XcOBPd90hXG250N4x6QN9zCYcujbxhjzWeTV7lH11P+cr1L+f2nRCP5flHlarFWLk/y9ggcGXCVMvZ3RcXdavJ36ufWn1cfREIsN8t600F4bvbjujJPc39Um+qdlbqprfr5YVzrgrfaoqBeg9hsbfi+a8F14xz35pcov86ixst3/OhvRXP4O1Ykwp30c/NPj9EUPr+hhTLSR5Fg28WX6OdKSDaBvnkV+dNDHb13haAXrpmmlh1mElzWn+qq56N6mOI6c5wc8yB2v1aa4qRHFfOZ+nHVOtJFl3h4ja2/bYcYJG/P8GdCPtLbu+RgGhy16DL5ojMI4aizU3n0tbWudRh5QmY8U65cnnWfBWjmeGB3GdRDfPg497KRfnvhsBStsGKIHuY6Ty20yMmU96T3DgrLCKkB1tKj3POqI1EbGP+pZeGqNdHiy5zRfh4X+950OKngsdiz4MtmEuD8t4773jKqGdQU/+xJlPt7QA6Cg/DCQsni4l4JunaVFYUSQxJvx3+6xk/MCXXusHu8EE0TNfAipVm+3evq82VAVn3HpgmLECXtructg1PrXXI6L9kzUy+hjvMJ6pPnjcUb2xrk73eD3HnZTh13xPm5dAIqAEWIQb625YIJH1zw28CL8LsFkRzZrZcUMdPrchN9otuiyPipeRiKiTUDc14IjGAcp4TcszAv+pswUzJCMl2yh7UVUviwMcAXxQsUVjQFZgeCyJwWPy3Ze9DLzNQ+2gJkNxrXLLma+BiMM6LRq1xa8rQUm8kmpPaU8l7lehtmVsE5KTRQ+XGe9Wxp3BwXHG0BKhxHG01isRWITDwJz/kv096QYVPVXuKyEqeSrA3BWsH7qj0aWT/DVCq7x5XaoK7VVKQVP5XIsuY2Xj3ohoqWbK1bCvFzoaVcpdtUpZoDNX4KlUvy8nfUm0nQyUHq5q3yOlOf5gEJ/wDfyY71hdHfVdLG8YVTBFo9REG9T3O74OClTuR/rSL0ZwIGvJvT12o+22PG/zMeW3ikbTTCggN6vZZh+N7JVyRj3NJbYcDjckmN8dkhb94gxyap59TTPolIpOgfztcWbXs0MUqznLDnRe9A52iWbbTBeMY+Z6WXjHJXorMiZwgwFrvttXN5fXyB8SqZPkQFmeUhp8XxMDu8xD4OXTc/1xt9Z2a1h+dx3wFWVRR+4jqxvAnYEdJ/9mZ8zJqsdtfxNbiBcGwHdLxiYBLbit97fGsMVY7zHP6w8RQyXpIuyccb+LlrIJNmaPRYrHHCdWb4yfJuOletC2aoPH3h/BVueh9v3kca/P8tEXgRlHvxEZ0/4u28PInyPs/cXt115lQeaz22lPnC94AO5PycvNuiPXFeWWz6eky++tD7B9+LlYV2BsXqtDVIJmTC2Mcy6Dif8nnMsw13hZ7V8XWYwr/AS+lXMqyo98XiGwWDU7JC3ua9nXeWwDrKymeafaPTMP5A+6Z05L+srNS3n386rT8HwAy9pElwfl/wMqyvWCVxf15kP5N/VeiLPqxN/eeI3+J37+ERj4Mclr0z4O41dVf9TfWWf7thGps+qP4Ivw9ixzac1GednfZppPZcVvWwfHx5PMx4W+Kj09dyWwdQrI38rf4u8qcd8GbCg2GU3LwRxn3/O3Fy5FeWOOkdAwTK+LK/NF/gerUI8U17mk6TpfbuS2GWnE8HCCb/hrD/HTFjnslnAQk/svsO61BgSYrYUYqR1PSOqL5fd5HJIl9dET4O/mrrW4sR36sWqvwx++p9una6+LA+k6U11dTUWmc1a/K+GYO+1iqlRYPUXcS50UaQ4eVtMBoXrBSUWCw4cf8BCxa+tF0Jr1ia8FZDW95/PXmNYrKtucGmeNa4ojz37sSzKYCxMY+tWqNboGJXkgeX8Rv0D7Us9oEbk6zZUVFPnBa1H6QH9hX6lWzLyRHyrF0NXWnM7GvK9U33iSWe3LZghShl6MDQSWASPK+OMNFWYMA8KDyCG+1dSZIpYmDlQefGfy7GCGPvQ7CZKP9apNHWr0a6/9Eiqjh9wrIwf3kXAO2h2wAQwVNjrjlgAcbghFHP0m5Ro4Q+YY7sXCX+HKnPRUSepAzuHWNDoQqfYKAvCUh0YFqWsqznT8VJSTFY7NuTAFMYE/FaL0QL5aUFh9AsDhMZSAG1tgu5WIUIKI8YT+OMYSllwZQXzpPQGJZWe7WOTF9lax40dUVV4qM8Cg44/yRHIJTkOp7zrFY2qPQ0oD+P6jfkPp0Ok+x3k2wWDm40D+uG8pRqzk6ICvL5MrqAemp/D5a9gCl6+0hGRO370Kh4Z89tAlwcT4AG9jbyQiZ45/jzymRsxbEhxzn36lFh5l6DrwvvnWu661IjzamYA+fHjq/2mes48kvfVJXj7JBfRf16Ll6xja/oJWlk8aOiR305GVhqfofNDjughYPqwS2pkHqv+sMbD5woGyuZAi/PmVlQtTyIZXMm7Orx7/Ui/eHH9XscB17ub52ZWrGN/GMdV2hfr+fiFK8+SNyqmXP/qJ2KuJj7Nhsf5XcI1UID+JjQpYz83Od7tz++/7BbtJYkUjwuq4XrtMpJdPt65v+B/l3rJA26JISqweawt5nV+6iDGDNvTGCPIUN7EPfGDsCAp3j8tCgQWn5fieMdKiJbpe9mh9B3aUFLKhqzTAoY/q/nOsjLyPODl2t8lmZXLA8c5dej6BN9N+M24yvCF57lub2R9sEHgic+LbuQ08D3ECwtx2LIeXa1hGG7Hgz/nPuXxcRxuIAqdjljHJk9tY6PTH8OotHvgBxn2nHqPZVwPHy4Pi5TljDeR+1vHBHYPthi3ljd5oQPlNk+6T63f3C1vHGedTtZzqpcOP+KP502fb3wAN/R23hT3d6hPZNw7tJmT05DEigYOHXbxTEeYGw8VcD4aW+G9wluV39dTZz5b4R1lT+2d6uG6Qt2X8pALq+HoyZYNlFne+oSW9YXBZeNxpu8M99N8shNEkFupnmUnKfpZrpEKOjceYfAnXTTpLNYG/V75CGZu+4sfwohlyoTGhVi7x6MtIS+MVZZzgw0Vh8F2gbETDjp2WvwirckpqyrvqH4iWOlLFSRzfRuHAWttE2KnQV9/8CbobVskRCTjBd6lwX5iADRQZiZc4EzijbcR+R6uwmkLqWG/eWFgdZG7NTyeYMiadfO1llDaM26YwM2V9B7BkHcJUvY+mkZEyqwK8zcT/rwVqnXdWRbBJM8j3vKYnXYfArO/8+qyyrsrLrzTx3nNY+yREeolACMqnSc4KgYalTSlNTXOcNun4INcNzPKJ8Eg9Zzj/5yU1CemH3DTHLdVGY6hUL3PQjXmuUIbaKdSpqv0K4rUqb97mcPio6WxzWPefBFaKqW2ULKDxx9x/yv9ye8rhf+cKK5fomMea9AX0yLKZGFWHcfgWF1zbs1Fqh1/IEU0CM6Wadw6LvC1dExCYYDnVDceF5WNX6GnhZnCYyf2OXoo5D4jZWWBn2dcYsFdwfgkb3N6UlaeykdesteT+duvzs8KvmVgSp67wrfFwDDjJM2jZjPY99f18vaWQhWNI9PYNT22YMRabagBl4+8l3A0HetZ73CdZcPLVnh8xGnG30nemSwmo0wuc+LVOe9pLPK7p0VIhKuuJxvC+BnXiUuFxCZIvOmtc3dtBshcmkcN//rrr1g3Ype8v8Pm7KvAFXAIfWi1fceNqkknqJ/nr9N3pOsnnOW5X31mXmlj3ZxvZfyfxpBhut936Hs1RhnGKr7gCudRjD23l79zvhMv2Tc14nvA09OzEw42nYfy5I38irfm8qd68UzvpvplebrKEsiBrw/d1h9iEJgx/C4yHuxw1XpKxRe4rcyTAy5afJblQpZln2RI5v2Z3jacFjw496lqI8PASXSU93aa4KSDSspG65ouqnZz3kxfwTP4kDK+qxTmeW/b2MncqY9CfpqPv0pDJxrMZSuayM+fkvWraCfXmz/ZY5bxw2V+RYbmJHqorAUZhnzq4alP1p4+O64LqrYLPBh90/twwqfF8anqr8bqNA9eh/V5rucpVfj/wmJvprUzqd5Y6ND3TwUAt1XN3QPxcpIbfGyB2Hx58O77jT7ZuwEEDSYt1sjoSl0J/C4ZHJmI0bGsnHoMD54u2PUc0VPhHjXxoh3z/EEbTNCteSwiINFu1HPDjJRrhtNlWHjFBZtNjAbCfKnxx3f6hcC+lPFEI8qtBkQjFtyaNBKTtFsEQYwvtGpBeHlsrK8XTxjq20v9yAbKuKEA9aIOjJHgxxf0q18XhHqXm+IuTKCvdXOjpx4F+YUYJFrbTzrEcTw8W7FgrkvjADURMAqT4zAGrK6EsOChu9LL7zr/7o09C4G3bu3UiekLvM0ESsOu8i0BA+k4lmBxd1NnOj4Z9HJf8ZndflFvxVuflCGHQ132gfsbR3drBdzxpP0fu/EK+JzvsAT0yzadvhcvmfVet7jfX74Qfaf5bqo/5mvqk80Bu6QAR6q+BDfwXEnKJlG7flGKwAs1RF6jH0yEwtsWe8OubVAGRuP4CH0wNbdgVPYxqZVWVpbF02uE/kBRlv5GJcXrwM5QfJcVgJOCmxPy89FDXji99DbUeZnIZZeCOL3IjbW1YoA5y+1YDBnwpk0Q78dhTwljhHwC+73hh+uwnbBLLj7BMWhuCwooP8t0V33PCpfw5Yhn4CrHOsj9hOfe3XfZWSnkJyUoy/ZT+U9KuffP5wY8ioUH9GWQGn//W/vbvLHu97+3Hz/+cG+bCzGvfqwYoOKp9UMMXV9fVv+7pQlmgevjEcjGCjR0GNtwQH+VL4VyIlfHw4aBjcE6wiPzbW1cXWdvCmxK5ssrnPfWR8iDDKQx5Pkg/CfvhLtHZt0HzK23zWV8yvO+vGtl8/Q2AxMMV/O25KWPvuNcvGEAVA/85XnV5Pf8jvbm5QGob7V9fweZiT5CD540wLdrcQwZLHpQDjjOhkOBUeI35fEJ+m3vm+78lJ/TaPsislp0ceLjmjjiynzP+MRw2rd6CjBWXQ98PcsD9LmCmRPwwsfcXM9+5nOZj58W+qPtvI/bt3HoPRi7OuUJ+NG0+Ljqxd2+E9/FZRY9lb28a+qzor+H6oJd+cs79JE9W6T/eSHKmwkVv3YDLeK9RRpUPXRE/jvHxnhdkzXdenfLGPz1xpjwTWPol8ufavwr3dQ0LJ2HV4/w3CMaWHJinEC/YJmV6TO3z0e5pT7Bpw+h4z72Ketf+K3TrLNXWGzPx89hew3oLHGTCF6/rcfg2hbSMukyuDRtu4nuwG8w3t7biFfDZbutb9ay6pPy+cGT6vCbn2cdw+R/qpPHIseCzDCALk79z+VyW8s20Zre+HyvIcNtzpinAg9kqspi4rU5Cf+5lB0f+Dn6n+FB/2EnwHoz6Y/GA1M/q/5yGbSfL8dg2FLB0BZ0pmossi7CtPnVUmJlx4W8/L1aZN4ZOXffCVjBb+zyqyVU8Wh2BfsJeFYO+BmW+fACatSx3iIx8qTneqrUacYxTIhvxVdyAmdLd2qkSCcGUCkii5D0UV44t41QxB3dGGxSHLuydFYyAy5hhAk4oXxB2cKEYlw1iwkjMN4qnFogvE1hsMUwYLkNllsD1YkA+SZY9jG51EOhraCWgzzIdNc7LfgWDHTk81eOJWWc8ER+UshM0SP8X0X+igkb00jKRMbBztDjQtzKcZ2H9qp03n3Z5w23ld8FnLSIW8ZnzneCs1JoWLDAK9I8JY0pJsF1gB3frf+HMbPP5DlksKxyhWenzbvW+DZG0JPF3OuZP6qvJZXJDLwS3lZHgduKN1jZkm9zGS3XxjY2j3y0eHaafwH+9JnzY7dMtxWaKXjgp3QsGr9lEVuCKvWOth2Zye0y3YZdyKQIoJ0scG0e0FjyM5TPCqE979xG7QkW6Jv79zCHqzwVvXC7VZ352SneWTWmlfyo+vcIe4/BnJvKrR+//dH+8Y///vn3j/Zf//Vf7X//z/+7jBuTjl4/fmu//+0P89L6/ffflwELG3k17M6n1/y94q1bGSsoY31NCijqwO2PuV+neZ7560wcS2qmeJRwhJAQT3wW41zP78iT+PtprGJeNUh9iwHJF1kyftNzCh5Uf+kmKhuebjoGCe9LJI75hf7KbYrCK9DuyjPcw50NUIiZBkMmaGGGqMjHqGEktLhpvVNIjhjXC7BtcjHN3SxDM243OmjNN1VpGPNc4jEPODrE4jIPxBEXveHrGDQOOw/i9MQ3GN6K97AOx/pEprmTrnaCa7R9XnE71YmNlubNpnvifZIn1byv5h3TBcvfvU96AmItTk7Gb1qXtLjAzTjex/Kwmm41znb9Qp9fUe41vewpr5eyvvUpHeXPg5zPqaKVPOeqPnLep/qe4D7RacWXMd5V3lxPxTO4vs04k2QJ17/rIDW9M91U8CBhvVylLNNO7/EZZD2lav3FdT618SRvn/qVy+Nzxgm9elx/KpRC9kNOWuW+VzIh48Hep9+faLo6YlvRcgVPLlPhoZ6/MF5i/tdlMr2V/dUUDFiLOF/S0Po+hdaKI/BnrLQ1Exxi0UtwXspwU6cjwH2Ze5fwHE0nlSj+OLfry2exYvpt3TOD3oZoxwZ3JiOM7IaEkncwMY+dkNeEkEoMyr0+F/YLUxP415BgjtovuFHP/G/cQkfKhWGBj3xZDBK3zItCPm8OQglS1Kbn0ezTTQYUFpZQ8LDgHBC8OIPsOy0o80SsNik1wvylC3I78qhH/t4YW5Rb3kM0McYrHBkcqywZr5K3U2/Y2dFql6bWV9vLJVvvURvW1+Hjh13uhiOZr63fJ+Hj7p3x+cYYzHUHCoobZCPu8CMqJEPd3lnpXLQmjdnnvhDFTgzHFQGM3qbH/tphCsGyzbXjs4t7mBPWr7iwzW3Zd30tFyoAfuk/34QWji+SZQGGSg+OSPN5CtAuOL0QH6U1myerqvY26pT5qX1JAj7TxQ28gFepBxVYwaVKYld4R3Pa8Y7jARn0Zx9fvpPf1INVrmm/t3H3eeRjkQUXgoUz7k/0CyXAYloMnS/b8c16gVMJsFo5gzIVg4rfG92/ZPe060JvidoegtNKEFIFdMmqqKALnwrdbFgwWx/A66xxVQ6FWRPU8bN1XzQ9q/fc9lm5gKfcq+WFbCxvZa+zAjmTxIuslQq0x09vk6cpP/WzUT+/hxsKl3KW3s902gE8PasUbP6e52OtRB7ob16KMndDf/799vV7++///r+WQWS+m8YqzLtpwJqGrfk3DVnr1sIuOgy8nHiXft6CJ20oHiHLdRcU88piJl3iOYpZz0f9pU6Z78yLA581jwM1lin/XjGfZBfoaKhC3BzQ2ho3MlhEfGMcILOi0dTH4C38SfPx/Mr8weYteVvh047xwTD1sz9zfP7973+3f/3rX8uItW4dJKMcl1sGSHiZfb0MRv/UYO4WC+vScvfyiJqjmxdAsyy8r2DAWoHitU92SoHmHoxe+M4xZVf/hhrMcFukxrKcN2EyzOC7qCPT/enozns042msQ+XxOH1yyIiAC5rjSw+B+LmrOfg8v/GX53TFz0AvvGCOOmpqBH1Jbea062+e5DIkl0tLd9B+modqwZ+eFrWmuzbX5STT3AB2z77qmHWWn9yvRQurTsTE5eAiLpmyzAUNMV4NzkLfbdtGdpKb1mcYLnCT69Us+PzWl4XJEl85cViM02K5SozTT/nwmf9iPX5iw/VrjH9rEfcxVYaHjQ5HrR952ejAsdWrc74K/SJ543G1J3kb9JNUD5edKXstbvwj6SeeECCe4RLHiCpFfHv9vxI6ptKVTE9+4DunscpwrXWEbqja5gTmvZHF1SjSb/O12vx0L+61IlI+lOFBngwvavsE58IX6KONx/xWL/F+wGfrU2r7HiPmb/s85XGu3nO5bQ5WuuzP51/GyJovar9+/NbgALcUh28PdnmRoo0YG6gMx0+23WhepUC40pEpWKpswLquWVscsLkU/143IQkhiPvszqREkdQAvmmMcL046mUG+SSEDWmXXlF+q0HtFaI0h4W8KPgeHBcmril4vtTA14mgMlHO398Du71xAKvzs4Kz2gPGCUItsD0yp9NnZNIOVxtx8ZnjLxm+lC5MMch4no8vbzPcetjyWIgBbz55qYFj4VgnhVjdczBFwZ3ylAMzdVhzm0Iv7nGxCRcoY1zP7QYnVtik0C40eEdiFzJdseZeJlA0eOGWFTyDL6UsTN1z4HyDSYRzV9Z+hRHuZfbnq54efy+8v4e5OB9hXCTgdARfr+W5t+ZhfSNUflYJ+LUwnL8fFCKjiSJLbCMJaKJ9zv8U04DbYxhPStsnvgaBi++VovNLdaTfDFeG99ynYfNKPFJqwXXqn8+1XUGUT1nEisJ/9g6iysv3zCc59spJ8YlzLR4h5374bn9Nq1BUrA7MEXhTtMjDmCYwTyZ/ehe9B/+t+hlgOCiMFY1UxoGTYliVz/PirFxHfDo/lL9p1J5GiP/5n/9Z0/i3r6/1fRpHZpqGij/+9rf23//9DzNgrUVBAUuAb8k3PUBeGBdQXnSngb00x4PpUyKn8rXpPP9k/GsDOx9bAz2Ya39RplpAtYDBbNg6HwvjPzzLxqr5J7cBtmB8ms+mwWqGqlhGpu+xjFcwYM1PeEuxQs9eWTD2rON+asR6IQj/q1k74u0luIHn19UjzwTO5jMcJ4UHFvTjFSPt5x/Pu4x/NiZmA9aSSqOZ0W3tW6wj2vJujtg85ir1fC1DWxWGA5+CG6KRu54/p7kT6TDyD1x6strozWNl3ZEmrO7rzK8Ba5ZVzBurxaPpAaRjIlZRxZ9zufw8w4a2X3TCYHnazfyA0StZ723DqZ35JI70aDGTb9qy7pXI2Ga8n/QSrnvF/V3IqA170BNnyvBmHDh+6hs5N1hGvZiueKTodTXvtjpaC7SB90+bIXjOHphGJwVsXC/T2Kf4Uadnn/SzTUd44ME7vdcGgOp3qPegx+3wpnwFHJ/4/0kPONXDyevydbg837KWdFa9P+kNXDbTVe5jnofcrwqX+MSRSvbivQtYra6qjaJfWacPuuOh/lw+w1+N4a/SssGQnsPjLW+wGBy36NsyT0UPPdHX6ZPrxfMv/FjCNNxGOIVJD4qIM5goMG/duTZkrZZeYptQbwA7e4uJvDJeyd3ZkTNjGoi18A4Az3Ok8lQ7ZEYJTIVrKSlNDR2m3g4P4C238IhhYlYn53RfdtxtEbr2x3wZbEAu2eWmHYe1m6pEuerFTv5qnwaBBjR7UFxiwVt/0r4bv4wIiPAuXFcO/OhxuWt6Gd3D4LW2tcmpSMmYybMX1R0IHrfkNSbyZg4661YqtTxCQV67sNk1ELfmXb0U+qvue9aBWBKJsaB/hn3Gg+wsN6UT6aOOWHejrJmTuh/Vsz6pv5TdEqETCy7z6/vtsWdcYEYBfA1ikuv6evVmIUZ5Yv5ylKHbXHg3pwMFfMVKkjFVoYtYTGGtTUxDSRB98Hbf/p7cxC02fEceNczB80lvA2xG593wxVKnYoSmwACflzI0AdDmxlpW27x4G24iXcp7iR0R44Kx2414muiNqWNonLSbFnMy7hfBx/CasZkYbegZlEa66TAmvmXlth13xLoxkLPyKsS7DGFMa9kyhlhc6PEb/A30m/AfFhnUr4vxuuYPCMcXJFgUoT9hBxcLGuWX5iH0puPO60/6lYUh0+/KEWJF9YZbNtftgsYTmtFrA56WSbsvPh8VpyzkLxu/NdNMc1NFU/k5PFs76DMpiJgHq59N+PGq1n1SrW1eJLUGYzX4j/6nMgmu3W/jWc2Uf6GfqIjcnM+rDQpWUACGYyRs5Mw2NUD1K3mz5RQUReygXvv7SoHy+cyeli3kyQrrrywu7PbPVM9s3i6h6eJ1JUaI39s///lPC/I9byj8+v2HvP/6IfyedlNxS2cjul/jCjlDaBpEIxfGb+kWOm5383qtrzqvVBHGsXvvYqF0NjeeyCbNa92uOP/WfJherj3haRHZ13qH3X5JaqjQgbzoFikkVk7RXu9uoFoeTvr7/tZnaix6qwEJxiMcDZwGxGmo+uvff67yf/75vZ6ZYYuMV8Ifl7KVjgW2xacQrwoLFHhKcbB2/kNZNjwxbc8yEwY2XuFY4fwDb2a9hneiUVeEf5jOYccNv/ryPp6f891vP37C/NfP9v/6WrHZxE4jXmF3l/izMMQZTSCcQ09eS+BBFFuV6cgXHXEh5uM8LN4q4rOYd7F+V39jKZPkjLUV9HzHC3upMUwsO9gIHmlwLPlbeVJU41l58ywNaT3/0kVW037gVlqP02JzVhoq+8ltBd4Ffmdwd2Ma1+WG3lMMGe+fe+poQ9on0F1c+FaLQwFniCPAFRf3YczWs2/Tl4JMuWTt07TlnrZDoFdKWJmftKv6xB7DMfI4Hv+nxPQkmwPWsF8wlfTtagP2Sc7lfIJzeFDqCwuHYj1wme2lH2N8xWf15mGG08dVIz/biRtPQc8CnEpnLxrzBS7I+oJiJeu7QfVkI0Log9026/p0jjMVE3D5TrjHCSFul8t1byPhsDXPPz1S+RisbQwpXLtHD9Zp8VZy6GpG83c8fpnhCLJWezN113ukzeWNf/hcfSlHnbL0pbe0I+exXbxv+5qJcVSN3ae51hVnWPeJXMF6Jc6xzLMMDoMnhmphfsfluG3o9+gf5uKE6YuZJm7ggcEjG6/wnZlTg1DTycAE35ptSlpnzPJZ7DAb4Mpw56IMBpaMmLzT7G3IdwRjp1IlknEFsoyFaPfoh5S6TFE0BIbvdNSpuWHtxHA2Jd36t5/xr/o100X1hsVJ70e88iE0KCzXcsOK+ZhZCeFE3G/MVGVnFpBexuvLwlnqV/8iE2gunDIhYyILbfR1S9QqvY53tHWclPuRF0K5j9xG70koFvTF/QItZ6YOw1AfLlBE8dmGJdavC8sba25rlwx+DfFRhi2sI665YsALRSPSqSuAWENpsMUcHB54VAPCncbmWezvOFst0TjlnTIomRhvuG5jx9XpR3hQT/CEsdYLFmQXW3b/TzsvG7zDv6+xBh1Hsm7ZeJXp4ST0wWN57my0RHNl383Zdw65zU87lzltcwKKZoI384itfVZyHxU1aivlz/OecZGTKabvd3jWLU7NmQeH/C3eUppp1tvOioPvJFbwz8SKSwVDWBilfj8pSBkPjMNqJ+yJlzGOvtswg3wFd263Sqe6c5mnsT7hAM8qb8NKeQOfg0EDes70tDJPnN/02BeOoY0d3qy4AT4P1LzTmo3rcBlW0RbzROfLp/7fxnd43Ks/w8loJsvhLXRa0EUdYIc7GxtglFpH+24xCM71+nz3pxqq/tJ4VjMfjgXCw+p///d/25//+rcamkYwNm1zdakuQwxsTeQ04Mz6EwxPxkPJkMTjBAMUG1OWjqHHE5EXXl7w5gL+gpeZBpu3+LHQo+B1tAUYcLpcN1/qccUfv/1pHmC4FfO3315q8Zdbw4LRY1gU1Zq/vWgutP07xjcYxcYwGcXHT6Fnct7WIL/fRnvc79vK7TQW2iv4TGV4qnRVjDmXZeNiLXtGyOdldxlX6bdPMq16z/Mo0qXP1byo4zl+6n8lF+KYJryOWkbkOrPc8/m0Nbcl4ZciG0ua7N6XCk+ncUOZnE6y8fT8P0s90AsMEmY4ADyHtQun0xxE3tN4hvm34XKHmHWr3E6cu/UaqZqnJz3M+1no4QUuvI2yqlCuov+cr5L5UR7s7cfTAZGuIw4kfmqjfKcxyrKS8Vb1zb/zbzXSHfp2Sr+iKzMuT7pIVf7Er3P9qDfz4ar9U30Ztys/Nv+S/v0FxbtPV+bfvuSYzCU3YM3d6L/ef7bvpZR8q9KkSoGZclCxBuSOY9GwYzAujV1yqyTtHqNmAX6J0rYW8eM+XlWdkYUdRjAUuebYJ8Zo+yJv7QqoxfpWuvS5R7sZXRY0a3dL95iMYS2LqbqFXz24M+eJK+6+lyi6V4SldcfigkctCnkQ1wnaS3Y+RRGyFbZ86I4RAowanuDR1GgXkHBox+9GJJyruzFskDJ9Y22PanRn2gkLTAMWU0TFIo8XymUsBjtenbysmFbHkJvHhrezLgAwHF2mzEpr8WhDnqiYpHNH0/C8+nlpXKSIR2BjHZoF6udRnAFBq+PbEVzajW3GoGgxbfXqe9BxduGenmlC54LlRSe37Noxo9mUGbSzrsdtGmvL898KdzfPAN25vQ1UY0YQ1Ivu0GYHg4qCEAaufJvJHDscQwgLTywUUc4UVcG2Hjp1hVgLITg6cJy5heFDd3ma5dO51dCuKnG2AEiCXRgSxUyKODca6w6HtI2dCh2L3gKvsDnUbenrQmtpl+Q+f5NBRufie3P119tJelZUsYOgvJbHZzivQX9w2xrGfe7c3UN27HzOxFCCgb/ybX5tp/eszFRKa7XDtc0bhA7UPsrmKNG9jUP8vSllo0Ujahvh+LrzNdANRkthVqFwN8RAatu8jIqUjLBdPqA8YVeE+4arjMdq4XF6z/2HgpHzVkrPpIev7P3H/PRynlulPH6zHDyGwBfjmLytLgcn3lJ3UoAqPCDP95qnXWLLXaLvzP2b/uXeNQuuftuCcu3y3ZAF4BPN5BTP/wqWCp5q8RHyaf0+B135Zj650uV4Y69Io3PlXX5jsLx7tSgPBf8qn9ecGK31OAfFk+Je83v+nt5Py2D11oDobzVUaaypOYzLg+ktnlT/+t9/iuHq3/+04OzTeDW/z0/EJVvOyITHbGTDnB094jqPw+JldC3602Ij18+/cewx8PohfeaFQOXdlQ1weezRHmgPRxWjIesPvxnz9/k8xjnDPHqZMWA3Siz6eO/8MOAL45yMGsbn3n5yYuoSb87DesCt3lo6PzAGwqfz8sPhYLqNi8fnOeYeQsKIPbg/8M06CuRyxA/4UFzUMx+K8n5183Ds7BNfznm8X8C7G0Wj0Y5XH57vOhzZxM3FI+n11i5c9OMygvhr7UnnJ2KSvgn8kEF5vV8NvOn3eS6eFrCVDsG66VNi2qnaPemrxkNUL7O1EAw016XhUDSv4vtSiy90MZlb3fDlRjuMLXjU7i1XwZx1mNYqWtrH+1dwBf4g49icKBI+89gITO80hpFebfxHhInX2wzHk3EF3yv6ZBwyvpDYuFLpZREX6XM4vz/F3uIy+feTPpfhlO9XsxUPTk4VR1G1AhBjqmNf82Y8ZVw+6TO5P9X3KrzRpo9CliadJcNp6yn1jOsN3ZRjwl8o4Deo6Ofrq41v2TGbCobd+qRBuVc5AuCFozCskIfBl4kskzoiTYw/u1CwcmHAfAcoIjwuTO8mTq2ZeODhYte8ZsQugMDNJajyOkZTDuRPJfi3yyZC3j3JzEbwo30hhumKiBjMpL8yfK+QB3hv1rf37UrtgPL5kGIcltyfB8W6RcI6paMAV0GK0hN+KEGL8TfIU/c2yYTNMFw4wmkvWuCDFRPP32XBQkqJFNwmdIChx3pOCgobq06CmeG4oXCZ8U7yXq0bczIY1MDcaOyr/i1vKvA0wN2iMi3ZZSVdKVbWd8ZtdzrK1HBSQjfXf+AjKYkZL7lO/50Efyrr7e1xh0SAqTDaFtAbGGXaFKNEFwkpdnTxpnKfmuL6rRwU0utlC1z0c9iNWjgS4nSUPRujEkF9Uv7D3gi8U/VugMGPm5z4AtNBNZdzqnbZ/ehdxAlqCfi2lbp7jiBPns/VLlnw/Ow1TVZCVh5Ez0K8Z48g9AcdMEWx7bBm3pGNelxfpeB/cnPP/J3hhNyd6dUiXE9KJT+vEuowXSLRocjOCC/6UrWb+3bi2UxHHGwV+bLcwzzLY5f7kvF3wseJ71c4i3yFGHfqI7cvhhKZq4FnJONMxl/GUdUO4Jn8a9X/zbGrpuFJA6R/iyHqT41NVRmwVmyrf/2vGaz4BkKHJxooT3jrfVd089zM/IfpKI8V4Mg4yPTBnlWoE2WZBqrxPB2XmH/wYEN7MGT99vXn+lw3Y/7+JUdd9aik9FU9Bl94tsfpZL6ecZp1k01n6THfTJWebrhO+MtlgQfUE70g9mS62cFjhHk5y62numo5VM8TwJvlfdb1GX98JDW3f+InOQ/Dm2XHp7kx0+5RtteT26hwV/FHxv327ko0hPVM6qN+Mzlb4YM3tCp8VHDwGH3SN7iPdrM8rcs8+YI8w7IbhgBbpjXAGJ/zWJ7GE7RfHZVlWHK/T3KowonlLWj2kzc348Lbj3Xk8algOuki/x9pf6IlSYprgaJg7tV93nr//5X3dA1ZlWOEGTdA2tJGCPPoc6mKdHcbQAihCSF2Mj4rGS3w951eFOdGxB//Hru2El6/w3tWeBxFN1nlL9dlEbxJNH+8nzm5ot6Q4T3yuFclo7VX772ak8zPI1/IdM7nWF0fDiQ/9eSpeRT6aqSEdOvKWI9EelT1X1X5qwih95wfRVeY2bxFv8Rz9jBAShVjtJBHX2OJFmJAmZjUhedc1RsdL0VyXCE017w8AGhGylhTwiPJXEZuIEQSDbilsYmI4qlsfJ3VUW+3h8e8q1GozoqCVdPL+jLhoboj4kDWFTVQW5mFiA+6G/4SkePGLRh3xHVFH8uMW+AGipHcr/RktYguy7VDCBXng6Rhb4d6VTXnzOhr/wd9QISXKrYtbNnCKXKS36pZZBFiJfAeVo5srKyTQreX5bBRoVpcWbDw93YNA56PIHWc6YlT5mB1fIliZ1Qt1y9itq2UUuaJyhtX5bvWLoi3/tXwXs8dN6Jg6jr5Bb8wUJOxZsZy1IlefeucM3iZ3zPDPxBZEba42NHjAW/NnOFoh8dpFYwEYGGqQ1vcH706tsp2+hqM6wgRMUWboXb37eFh+T3aO2TF+aH3T91CMc7GVASOei7MY/C9WVmMpxuNCIgiRqyt+imTG/fHHCoaQdnBf3ec1csiyhrmsEVrrOPO32PePdCFrbhr9+30OmVZ8fSbRbDhPrU95obSxVOTLkdDxX+7g27mpHy/Dfk0hqX4nGeYYIAaDLVMvFrGtGrkYpKIE8/S89JXhefQ0bIVyHNW7FRe4v6h+L7moMRUyGeKwtYQ0n7tvKRRgTmaz4UanvGurwqaSXyN8Gi6lI2tUsi5OPJdOrsoIts6XqaDkKk/Pt+wUgs5z/3nslOeRE+QMTvbagjDETzoUUKAdJ6KI3jGMfjE094dOovNi3whIOLP5SgZcwVthrk6ktCDL3h9Par1JD4rsJxlOmn3EhnK7Y7vrVi0DOsKZ2E+fo1TJ7FF8O3XeznHlsBfI2cVTgkczqjzl3/XKCw4DHnb4M/vPyzvWOZEjEa6jYsps4FvgmATOo/00MKc3RkaO2WcDbUlUikYRVwHw784iotv8TzPd9I9xYn19pQcXL/efpTffv42thFiW+Fwch3y+d6KObAmvRP9RMSy6smeO3Y2Xhaj51hplvsJ+O368iWXqYzLyNciT5vnS11omY3PrB/ABY/RSgOeB0yKL87ExTduK16PuGHYuV3RSyOsyC/cikREYhEE7SGi7N7AlnZVP6rQ1Uif1cX9djE/qWoDAH7wH9DrBZGXjpHJQ4uAU6dL03uW7FJz7BXfETDjZe/QyAvGzfU96EEZiFcthF+fp6faf0suw5CTF4X5/biv8kX0g/lwMddlef7Mp6Gv6T3muxPvjnOUvkcn/dz/dXHeWw/zgZ7LFskiXXOb84Ljns/m+vqe/74qmczdyd91L9C8M+Su7WxBlaOOMh7B7fO7DtP8vucIa9uxj7yb4fHZkLcdx2sn6yLeIu/c6Z+xj3Rh4rI7nNj9wwMUsrae/RS9PqmHotKKRWINofjuq5bZoCk80tDFgOlqSGtLiKYYnY0Os9dyeeJkUXidEYIYRj1FI3daUcPOB5GRYZ5xXEsGyN6prkQhzXdEFpheJsxZ2TSm22bljJPG8WmBA47R89PaHeDSFqHxPtA0Y00UnX69G6hqJExxMVNidU9iLnsTrmJbx7ifUvECfzQuub+IDJEsTbbBUU7xm5Rk5GwQpyeEiimsRcZ3nAJDcDw0eu9UOdCKT1gIiN5OTJYYFSNTIIFPKCfUH8XYoqAU3QbaE6hb8mvgLeCjkT4ksOR4szY0+TVvUZNdUcFobLGOhE75+42CKvOsDIJkJtbHx7aotVVYDbyFduMq5Y7J5fPKnQ3x3tq3ewWXhQfXvxMEgDEqyXtY0Ec4BEVhcSeTt9uMxluZ7FRJYjdtxYvteD8WUNLnM3Gb8b3pnUBbES+rkl+me9M43IzxXeFV+F0Eg7Y6KcYO0yqUhW7XiJhFmG6u9RKj/7iNKMRtHt30fVHyapmy4WT0x3XFkPqoJLGyj/nL8yXWP8k/5RmRvyNBOb+XKaA8H652LTiDgja+03ixgrdGBewV9VrX/G//Dc1xPdwHzu2EMjsc5j5l2xxmI+WVgTvTe7otoc64h8wsV9wCkZ/YhXZ5fqFfcE6AD8F5BR1krAp/PPf2/lZ+fP85kt6/a+6qH9++Se4qTbjec18hNxQSsHPbcGRdFBliOt0UYZdHjURHR8TznRIcxyP7vdMX+F4+hnkx3hDwmsnS8an6E+YbnkMkTcezbDGscmLm//zP+Pz3b1G2rwsQ40TNRjR0VNuKjq2Q2FXB0VGRr8U+89zAM8w3dxFt2XamDDdRV2F6ygrPySjLInzcp51828G202l2NBf5lFxDFDg7ZuE4n7cQZvVyu1EOCHyBphcYvK/8uRqzK84zO4AqJIffeHqGtzqdc/3cD4YnjvVKE2V5bveu932VL/b8hr52dAL4SbIvtF3r7ASN96IshzzN4Ii6jG3RJd4V52Wmw9zlhjNcbEo2N+PndqvbTT27Esczey+bj/z78Zj1WfBDfEa4d93PePf83qpbp/Ol5HSxe/bOiZvRO9PTrkSZx/M8w3lsb1fn3e9Ii1l/mQ9kkbdcx3Mka2/XBDhWckZcUl+Fu85xmowx39GKOynGvtIwsUoVZtzPwxlAIMIGWf71vuUy6KeJALDWFsOuv9+UITa1AtkRdOkpdB5ZJfDhGGCg/Cp++lHVKBN5T5xdO09ftZw/QTgIT14GFfmaPDeOKwmiGKyEcYlnRp6xIycBAIhN0ZXAiXwkyENj0U/VHR2ITGiaywnEcNSc2CLBRAba8FxxRe0xaMSF1NFMDx8C26LH1NB6aDwRVgGOhq1v/ixyHnWFeiye2J5y0IzkP+gRAMcl+bLQnvS7iERV+E/QAXIfkbPpKJEZ+FHHEvt02CmAOK3srFD46nAM4gT2gZu+3et0Q32EoJ7uPFUsCUm0Q+nJwWJcc59lLNw5KbiGA61NTjSMo53AUQ+jKYETETuXOl/1RMiqrirgKeRYs/iXZM6seRwcFpsL4zbPBe4440bzioCOmgoZjlyBYoRxGNVUXWk8LGKN5+pweh4H20Ny/1iTEAqkSkOD/+HUxKMgpbAp/AKk417zeXki9KJRiryVU1uYFPm4neaie+5oFSc1xrHq3KZugTnWWYjElWRmY5AF0VCOn6zA8SlDjfg4n/bHRRY+OrCPIvlLjGuEF5S+AeAFQ1ifshwMdfqsyQmRCw/rlVzOf3xxxFu/UwTQP8guntdN5UzRyDxfc7nG6q3hsczjkrZBiltUIJfxaMXaAjyYd4MHlTrBW1qbFlmYr3O7vvK8wjecDB6KZ/yJ78upltzHvXInn5iHs9IT8ZAptzsjM1PK/D05zMJOsyzqBCyybX1AW5udFHQVLE6AdtrgVUd7DNrEir/pM5AbrDwjqgJyufpJkBRfOD7ndXuOSuxRQe+khF769zDnD/cbJy6/9+jv0U/hgXju/R2nBcrWwH++fS9fv34tP79/G9sBuxNrOLRwuqDmA8WJf92BFcuoW2UCbz+OtMtjDXgcfmwdd77TLo9SjeN5p4hz2SnlC40ojlhX5XcfkBuioJl+6O0nkUhthj4zks43iWLrogpRbv+/f/9Puf59jmisfqrmoakFGB52EuKE2L4MxydVi37uxhZ0FKYZx6mfknnoSVDOg328PKJa4ShqrD2OSf5zIHg0+rItbYBn3q60d3Zzvbt7eYFzGYbmqgvvStR75siOR4AFtA/YhbYr6eMzjIfBhLkCfAov2cPF8q7351giwJifnsvcuavXI/vXecj1VgklFZ6z4dmZI8C/z6kjGC/eJutU4H28hW/l+8D7OOWT6rPI5NIgtuf+0OnM4Eusj/uccrsa/INxvvLAtcTxyJy1cTz93cPoZfQrzC2JdL2m4eOxyGzAuRxUDy8gp11Z+hP7wRFs0s9o9+C9KONXx7jU0WF7EOzoy8PGqLf5UPivtqY54DoX2UWdnaI9993Xsi60z/1f6+zlQSlcIAcnXY3h0gIbctL3U1xdsiuvlKl/k0n2oixyw4HIn6eAo9HX67L2WmtLf4D7sYWwkYLTT+Hpo8inELIg80F7yJGb/f86nx4mAGPaN/uNCJkzYSCzkOcVAgqLVvrsyt07iEUH5aGGZbaFb2pneD/csufcAHGCsjDl35MAqjNS4wCa0EOIqd57hDZ5pgs+BMc4ZtQNKkyo6FjSMW4OBxKytuMcW6gmBko5y7iMrZ96jb30qyBW5Qcr/VDUVKEfBrsqZjIhihmcprSN9pVpKpGvkVWEwyYRKWJQyPbBuIrfyj3jicK6tTDeBdFFUZCbhjHVmdY3YivO6XoNK5MQKESuL0umaNhYk6Nhob1Ary7IBOMDbzGiuUBwKF8oj6nu+5LvwZ7x7FsauU983GwdW10d3kWYHrXUSMDyZsKvZsHFZYxD2INeL1fKUsFd56T4UEbjtoBZMfEcJdxnqQBz65wE5PKc1dXCPTjW1dEzBlqMY1EsA4YSZVwEd7ME36LorlFRKLvQ8un75r7Jm+Dg9Pnh9DfxgeJzkhU4p/97BTDKsqK02FH10E/Bvb8nv12h2BlOmP+MH4scCf1HHREmds58xtjaKayxLZ4moAfIzuydmD+J5934O+g7ZHNx/g1EYEs38CEG68rjue8R/wwbv8P4fYkjuh954pDHD9DyMRxBz2QVXfpzDidFrskxn7jG/Os0ZfoObfeTE111fhYf76FDXTz/5zEYPOkSh3WMiof+xVvHMIfHJynDY/6MZmVxRRxg14iQGk6pn28jwurnd3FWffv4+/r1n/L9q0ReIS+q4edoloPL2kuiDjjKIMs3wvOA+WCcC5+RQ3FVHLBE44PvRf7Ec3Ngq85bdDK+PMagOYwS3bbqmYAR1zh/Cfd94FlpAmcgjQj1S3DeI7F+/XrXrYWPCa/Y7ginYX1gJ4M74FpxfSyufPMWap4zy6m8oT/TQo5+Rn0AMjy+y1G5gGk33nf8j2kpRv1luknWhl9/7Vjgwk6siaeXlc8zDJktEnmvfPcop4n/XqgnbnGURdheOk86ns9ORH5IkD279ukzcy3TWVhuch+ibpTVxfezubo+v85xvavzQOmozLwmo0mW4xHWHa1EHse0jGvx2UUXucFJ9m7WNs/Rta4djlZemUVX8ntrf6G7zadBRzuVYcvpZV3EYDn4qk9xnrKuEPHG7WZRc7v+7voz9/u+ZDJox396AT9hXsb34/NZfSmuk8XpEbGbRD7FvuJ7tsAdYYh0a7Al8wv6munn/G7A/XMSShTK3SNLrqan9F0yoTtpjtOobD+21sKh6SNqI+h3XWhaLiMH2twEg16nUAr9wGSYOzKOUb6anuiHzsqe8Yps9VWM4+vQNVRS1nHCkEI8CUoMiGQsko5UcrC4IXAZbBb5JfroQjioT+1Je7uR8uKODDXioVBrn0/Nug9DlT3PPsCTnWKDLX7GuKVGjERWLAaObJDkfVZgLsUBktiNuhrgx+oeKlWnQ3fnhO1lMhbz1r3ueJJIGDgrpOvIOVZ1xbsVH8fHx3/IOVSVVg5dATU8VFeoKhlPD4rMGY81Ct8vjF8QsyockYHiFC70T0+VQw6akWsd9DTwC9p3Ycp4Oaye3Eg2/Nm45CGvDWDXeRx9S5F1YMyHYrlGhMbOBkW8DpyWAroOjA0RWSTwZ960ChwTSLUsDqgH0WKx18Wh7fOhylKPwnJVRM1gfh0UAQN4fTyHU0QfHpFcF3JGqTH8MPAKcqFdggA77Qn44JVmCOxYqk400E8q4CyiT40epU9x2MqCtQgudqTsFXg3LMCcZrpi2AQejQ58rieIZGWsTFLUktVl3VEB3aMsKcwdxjy2sMQVKP4dcTj+xvdDV/Av5eNtmg+Gg6CEZopN7L9HJc79glMfkTFiP1RLjg8eXu04inlsLJJ07NOn6NwJhlURZr5ZwrPez1yZnco111+T9/j3Lh+En0Kr4wtZa6F22vtxgm8dJ/2xMjA26VOSfcYR8rzEbZEMH1/DAssuDJ2ft9xOwUngSqRH6x1Hz8uF7/PYPAvyXMr8O6Z29PRk+aqnGAtPB1uQk4g7fCLPj8oLD4UMAIWPlPoLq5IEt8Gmego7r5juh4GhJ0iPyOxD+J5ETF3lej/twJ7+17cIwlnVHVg/f0rE1fj78XU829tip9mgD9rqJyupysceSkdEh4zXbI7yWGZ0v3v+7j7reXGuZNvgmY4G7kBHxWk2296BeYK8pjgFulr+13VRdDiq+LRZ0nUMfk0X2+n550+cBHl+GB1vGoH37xGRxX3hPg1aPNRZpvDXy/XPaABjcdvxI8d2n8nYMY6xYBcjraquHVu/rtmRhfGJBjMKz9toRMpWyY08nOb63Ncd7c08BzzmEdq4lJfh1G1qk+u09hfQrMQggFhmw9GuyrWBU3aGh+3gBZGvTc2p6GiI/cb3ZjXIs36isz97Ny9BT349M6RjxF3GH+Z2sEgK/SKmuAEehbej6ihTuD7h6XoaK7ZXo/eQA6rj8KmFc52txBP5vP55DCdaCfrGjq1FuZaNXfYOLst3Hps5VUKcJzvdKc490UVfpwEBnjGPmoa4VYpQQ107XaZff28eqSzl86cCpoXGDJFNkdek9bQ5mg59tndKmWT2Feqplr4FCSXmyE/UEx3w3D50yNg299/kQICzhHlmhxmE/nNdwP9YRrtaipv4rvV7w8uJQP2dyzKXp3UOnt+/SHgxISYczcoJOd0YmQ1o6VSvdXO8LE0gORZ+bygBgaxIyohCWCgim2+TE8ZxmYEGJVlWmXPDMiIcbQui1/uswMS5YkTTfNKaIKb6sr3tkRk4kc4RBlNoYltX6tkQsMEPjCgzCmI/xta+63KnTHj/TrjSlcJI5Pd2Ai/L6dGuNdJDnA+1wAEhEy9PFuRtrjD23ycpDZKzbeOAoPpkJacYQ+L+ZfSc0dMK34rryIx2Slikn+x6qmRulLlVmPK9uV9Zt+RduROV+4wO47sz7OH5CTdHT5FtDmYp+8g2bxNM1+/BeBYHuG9hhZMxo66MIaPPvBjA/borUVHzrdzz+7vVsdhfhslo6kX7qHu3Fx+FaXH8JXXhuWn1qyp+TAH051mB8vqZVnMDI+vH/6VUkxU3/DLwKFZqUbL5WAhfF42b8ZGbHAdoKypUXDJFg+fRThGLRkKEn69Feruj56kv46QVVpRXPs/ROrd8tMy0NzlHzzWMNI5F5rzyKC4xVEGnvey2KkUe6Vt73XiKB9kYHulajLhjBXKHZ6HDd/ueRcpP+KqrDINO9+uHJFfHlsC+TfD7+Ptmzqy+jdByW73/tEgr4Jtxk51+hrkLhZ7fYTxE/Ea8sfKeyRX0nx2gOxkYZa2NTfI8P2O8DGkabiJUQVNOF6thz32fLif6Ct5H3+XkQtm62b/zMziQCfBjzKBHFpVP79caCQTcxehGboOfj7zjjj/t8NSufG7t6onRfXztjn+AZmP0312emkwHjs9EGHuJ+izrHK/42911nm8xwmelX2wL84yLnDJhB3smj+NzO71uh//Ie5m/ZTnR4m/gj9/P2pLr+y2ouz5n15ifZGWliVwfn5/x369kaK4T5Qteq0ya25X7IZCg+bvZZywZDPH52OcdrYgT3elXdhu9xs+ke7brJQ53fHR+bm2X+xkXN3bzN45NrOuoNR1Pw8eN3s3jGB1hWd9SvYHuZWOY8brIj6+L7COin1f0nMEZ28ngzp5HeVZbmdQTzAyZXQDKanKvbzivfr2V9ttzrCBjILAy3Z9Rs6vM7UPQYIWiecJqggXJX7vKN1brtGJxVnSEyUp7r7xSxAjqGTkrCnn6LqzOl6HBycrRoTk4iHiMkfdtAYDVGeXoEfbHFdn6NwbQ3tOtRKcKd1leNeHCbQhe86OcTfkauxP6RGYv+Dywcn1/wsGOufH3poNmhEkjJjBJGMplOaQ4iq2/A+X1mCd/GYOn8Lix5hMXQmHNsQDDf/y1IlF7/dRLVdZl5U4MBMApFLqG3Q/4PqEkYKuIBFTUyVtuuEomGnJyMUPigmuWF8xwB0UqOCHsfY2EqUSfo8twFDx0GrxvFQvG66l09FxQkdMGykH3VsXKFXNMDd6SwIKxVn8e7Up9UfmA8qnzA7m8qqzI2G81Di0Tnlh6FNnYjLmCBmfhKbBg/ESg89hqW0dTviJ9MozEsa5OB6P9vl22ioJY9fnhtCmgYZlXRk8Et9BztTrlGfn+0EiNaIyuQogjSvy5y2Yu6EoTp9sWgrxe5yUzPD20JhO1S+5CrYu3jbMg54ipY8qPpG2LrPxgzacsehAsjaPmjB+54ZYpuKsyCjmhOD+eMz6B/1KmbabI3TZox8WBfR4qNznK0viBzZXikQkJr2LnCfOfzAhAf++Uy1nWaBvVVzFfKfLxesTrHN4O2CVaF/kZhS4foW65NivWq2zLFLxMyTf5VnIawBweW7uWPh+lVqwSr3PCclqFurHSn5URdNIjkQrlQcN1/V0RkWORuQAVjoentqMOonJMBlpvvucqHflKm+ba6/PkcNqBo+P4+Wv0s+dS+jG2Bn4t//zzT/ny5cv4k62DP+w0QRuXQ5TXHuETHU6on8dVXlLn2mXYncaFcRvHNfue0WiF3O4/whY5bHWNW94sqp5O2VOu6eOqv+fB3CvZ0XjJ7herH3iYI0dwqvah27g5oj/qINgeOPQFfR4LzTilkBdLMYf69bNW31ZI/MXGpV5Tu7G/FnApgsMirizymxaexvtXPqetzYDTLAqT8cTfs3xdM87J8NLCjp+7rabMx/RNrQ96PHJSzbAxj0aExWQTTIe9NNWj7xcY+Fr2LOATeDx3IOPA+4UcsLmTwXER7TmOMAbPYxjwPZ8Hu/Fc9OtAH44r5CbEjo08Ym3tE+qf233Y9ce0sGCwxukPGrrjT33uBHrP5PWuyDx9bMd+VxiHTqfQ1Z0GkGqlaa7bT4C0wBd/7/um+ntpoT8yjg/TU4kPFtnuyk7qSMPPRV9Yecpqt6z9gEOvhYE+SKb4zqC1z6XWlKaN/prKlDrfO2XiUR8lNNXHEA4z188zfLNsZ9+CyeKSj0/UgxmXd3Zl4X5d/hvvZjgY3/WP9TKZx3ZhGbsd/+fyZAUZL3VjqQvAHpILASiKzDW2asl2HU6a5wZtsRVIZd5ACoX6MQGvQtINrdHlEBpa1XhBbo2h4I36YfibRSB1tDqiNMRolSTQ2YTwXEcxkR0lDVVEVxosI3KrjyaMdoEj2iKj5iL35kE0g5ue++wkZUX+7hkmFjYCerFIiXCc8i1ZNTmLkPvrfb6WNrhthzNMRJpA7hQ9CiLtFsVhB1qK8zJNoJ3yPE+m/epPrJ+NFjwfFbRmsDsdSD9m4TXwd8yMm9tdFE15sES6ijBGBTBnHPm+6PEZtijZikXZ15njdk9ZMv77e3ujgZ/hm00UuGGNromO57nqrwznS51xfhf+PwmQhd8RKPV+fAwHm7qnOpsk4W9lDvmPodmz0uN1rrxiXonK3ndl/MUYhs9sDk38NRFoO6XklcK8tK+LFRY5+18qcyLjWvEt8GGO2OlSui+1zPhd6ID6t6OnnROH+8htsCNswUWV7UjPMisuGU+IMO6uM/+CAZXRb6SZHS5iH7PndvNibNe8PEk1ZKI4oIqoGIGmoK+kSpzhN0XB/LyzRXXgHuOAkhZoW/SWGY/e9lGQFw/3Lo2OHgYAbedHVNWyje/j+3BWff9uTotexdgO+PVb+fvvvy36qjuyfr79GknDLcoJB5Sc6zjEMWVcGc5YvrecZ8W5fUd3zIfiyrg5JshRxvI38pvIN7O5mc2bSM/ZHJznkKnuL/uX8vPwjLfdJicjnJRwYrGTCjSCqMV+r+v4+M51962sUS9j2W552lQkmxMowZvQazwsZK4zjn90hsZxmGGVttEvbmOHwx0N7vDf2jXpbLHuSMcZXQF38hx4Mq4t5DD1O+N3O/qMpaNS/Jsrrhm27Pdd9BE/u+PVXDI47+rOxji2AR66a3cnG43WwjOR5u/ojutcYCtlSwu9fAav4PWvxv+uDv/EO5BjK6/istOb7nJJ7WT0Tj5nbY2FrsufieMw8RS585L+d0Xg2uccFf0otycj/4rfI82VDZ+Ldj3zEYyXw7rXr+/m87ZvnywiP/fzmWUw88XPzm2+xjI9k9OxD09EvPSV+JHfqhUTer89nqII4KQofanpimrGYCQJM00cWt2W3sIIhYtq9lTKiF3qJJLnNJFQgU90dJI855L/QZ1khDMwp8f4cshx0VXuNGw90HdEiH/oaBeQ1fSErKKwDJ81RRjoylYpetaProq1ZmsUFxCP1UcekKENlgLX7DFW/k8SbK1EZ9qOyfDg+jON8L8KwriiFBlD9SRCcu/SbXq2YqgjgJU6XQlBMlfb0hePo1GMjuS2MNgPPXWA+nPWjaFifSmFQ04RhWVAF1f2dwyqVoySrtgOMO8ZeYwC2CmtfnoJ6KdOiplH9Oj4FBzhrooSO4RFSmv9mkSiQ963D4DBAQ9o37z+beCmaJLFUpFT7KHz6drmkJn7zs/MOJEcXw+dr6vDUZw7M32uAm4ej8wFKfALgwT1tuaGOCIXms7BIaYNL+AT+vvQfoAG2bDKYosOMpKGFYbOK4/YrBgvCjKUihPRmZdHRzWgFvXA1K4FkRiOlnWLIgv4Ma4hJ4HAcox3JYJNlAURUHXh6ZjX7AQzZ4jmMLjavGVop0yAb9qZaTY5yOgpyvPrHLXKiobk4IBbV0734YS1maDOxsTgxWETMvmdX+AkI8PmakhB3sl1kSeIuCyBtg8hEqeF0qZ6PSeY92HA8pCInFeRK4sBpXjsuY16eUA26rsnBBvhhEvG41Ll3R+afhsn1pwpzIe9n/3ffc6z7PodDiB/+blxMm2/fbjsgKw+pw5Yz4WnJJ5M11OKR8YcK20NmI6ZBkZDPcr9OoxXDHpfHMpucLgce1AkrhwQwmjhSCzZVuZOrDHPP6rq2wS7o6pHXPX2+tZAOKz6tV8/fpZf72/mBBusEVGo1RcdlYjGdXEY+NYknoP8N/GHso5r9n2i5aC7cBmOFIpMtZyc4Os6h4FjjH2mSzHMoNfM0OTnFnjqvK01llg/zRQby52RwnD6b3F+9Pq6kxInQJ6ajJ8Xohkmzvc65Kk6uXzhyXk+v4d3kKQesQvQ4w9o6Q3GV1P+qnygHAtewS9HXY9ji9vddt54PUYjgAZLIZqIci6MEWFc+HeSQyAurroMy2j20nHi8Z6Z8Cu6FLg94is3audxLdN8g/wv5tC/aDHYx6zYex4hgki+FU8zLvMtUBm/5v7F77G4cQu7BHpzcJSG+v19t2MKtdPK2ocMXuZLd88OOM65n1GWRbsk0mKk8d182OHK7IYFByJTpN59xHNWuA85ftcFRvzO7AumV4kOgx2pumXJt+3dwbrDk7x771DZlqDXcF+jLhjvF+mV7fZgOLEjJ9MzXN8lfhsiaRkG4ClLQ/GZPt/pd8NnclPFKo/yheZWclggK1r4nbWTwfwchm43phQRXdhx6DELa5FHYgCRtTU1EDuAOgbfMAuFkAaFYvyYE7y+QpQGWC0weN2sBspAmMH/UGeBXpNjfpEzS5JdRjQO5SchuIMUXp50nm45KW0VCNyH5fGNAMDvz7wXnTm3SlZpk1Hlda3EHgXlZ/aMj/sQwkkfskkQmYXTRKJIBAYT4Vmv8xbJ+RkudycuMFzxzV2OG+sbtjokES55n7Aqfsrx2KG+8W6YH72YsdPiuM44yfIHMDz7e+v1nUc9vjvfy4zdHI6MToSf+PPCY/bGyzgY4tDIwcYwKRxNeRU5MriJbH5GepR7rXA4d8EftjZjXJvjc8YVcCPh3xGfPI8yHMcVvR3fmOqt83wEfL0gmXsJ47el9aS5nC5mg8mVAN1Kvnyf286NiAQe1NP0+eBotTp5q1H18PL+vSe0fBCNg37lOyuN1ZK/M9ygzQjrcJa3md6ykiq7Ycyy+Tf9lotL37mNrM0Fl4kit6OH5V16jxXfO9kX+1JL7JvIMUu+T7Ka62M5ArfiHb+eFso2c3+6D/o9Ij06DYPfiBEIPegYv8fCSkW9qoPZosfsUIlzoDuvavs2PnG/f0eC9v69OzoZzlphLLqM3fGV2NeINzjTkDsyvsu8KOPpUafkzzE/ekqLsjpdd/De9YHpNeMdcaw5Z+B2TpSVLnY8OHs/9j2TK+AxQ9dWPMCR2Z1ZcTth/+u6fr/Pyc+xFRErCDv+gfp3czwarYATOzIyPLyKSuG6Vh1wLjD6snFheGKJvDTTkeXdmV4MJuJbma64c8L9t7BxXfxORkupLGwK37G32SJ9fUpXKPP8zPqTPQccxmiO2P/MmsroAa9mfCD2LRvnHf/IaYG/t+Ta+n03Tvi9cwRG2PDexGOp/2vbuU60G9vsuYzf75yH2bOZXrLjexE+n1OiA/szuS226we3/aqfdxFBEf6MrviTv2e5P1/Pw7U/u4CKeC36dOI8zQoWKipgTPDDJUb7v+LnmYzLYMp4Xf98PlQJ6O6WR32YA6sT+tv5Nh4aq3Jvl4cqNzic2jilDEcE+zrxylTG36ErZJcr2MNgK+rsGfNfEpnWhn26OkGmY2PHeYjyO6xg4bscXezGop0w1EogOCX9dtmqvyVSvS5TyKPgeCDAiKJhxqoPjNw6E4rtgUfkFnIpHP5+v08YNMIBDjPGnwonQCbImgih+t2BsmGw9ZMQTjYK1fAaeNe95nra36Htni2faCNxbVeaNJKoRg8Knienyxjzx2Mh5lkQRYbG9LCfAHQ4ltYDnME4OHVcciXNi+d2EfzpOGoDoKv3RPDchQFbDjlSehjPrCBxfYgwkm0pcGiQ/VjxoXRQi+SHUzozjLSy4G384bSdAwIK8w5tzGM/Ur8p3Y+7sGcLz7Nm9AgDkWlafsOgcwdNu3xsRtJGjaoYzx/VjFNEnY06F6eeGIFNIT/Mo65w4hQk0bApag7zGFFBGrmk7cSVkRb7H4XbiXmh43roySQGSjXcRkV53bdOtNaazWnBrWR3iNPvQfNMYAKgQUBijA5eUBB+L9tH3gWPHefEz7Pt0vy7Kh16/wrhug0a8f3/1R3pVx1Rc5fSvEVE2T/UViuyhtc8EjLyqqbv9FwV/RYnM0ZfTWDTWNrYUL+e1RWcA3Vbc56L4NL+yQWnP+HTs7yIik4J8icqPItC3DTi93C6bIXmUVD4/DqP1d7I5rHTB0yRhbzDYNRatvWwwp8pPq8UHL7fVHdoVL+vHrbQY9Rx2bgVOGsqvbNT8mx8Ttd9CAeoy3BVPWdc/41UB7bNUPPmGd2Pa+PoPiyNjbYu1Zk6Qz61QjgqWBk2Q/D9Gvms3n5+6Cf1acnYOSm74bYWGn/PU+ZjapjTe+Jsi2Mb5dWAHhExQY7DgTfGaZywp7Acqp8ger3rg+MEz2I7BgSvhxlvFk0BPbMRn26bcbQcMOx4Bv+ZaSW7Bly7sxVORbTDOWBXIwn4cvhcXjqN+fcs9xjLhpHLVk9o5QTvj9+ell/UthSefQX7MRm/1q/D2xvOr+b5JkevDAaOfi3FY2znYvnxrjeh6XFAk44ApSmpNC8y+cElo7PIOzl6ITPa2EkeDwmYcswtvPac6gTttJafoOrfTbJSvT7fYv/wvsPCuB6Qkt608lnk8y2B+/XIK86PV6vrdQKT7/6Y9MUkaIHbzfqQ6b3x987g5essf4st4pVhJ9bynN45DpYvvHMi4AniOMiZU+UF7BncWxd264SfNSL8muhjdrqEmggX19UmXEW8RUfoDrdr38Dv1vczWFgvmHRPe1AXe8qc1xJ1zHkxuWiuwpH071yt+OqyTOSG0imeM7mrz6qixizCcR5aXhYbi/AkxhO+16vYycDN+1mQlmiTuw6wF8KjXSPceL5o2RMBuysbR/7drot22ShESVTf9KbqIXwfuWmRc1l2lEhOdB9/atdgeyz8kb/vAjZmcBJaCbqs33dbiN/1HFilTBFYeKj/QdlxJ4dM/KordH2LHoutu0nEMlwIc67Td5oJUa6CQAwY/M4U/l7OEidMNDidwFErPsWQKszVE0Zapt88mGCWWe6RqPgDpkw4Z+1E4l4mYlJHNnk8wuOi7zSJq6z+PxJi2k5W6t+rUPj4zo5mfGzXpHMGP7V31xYrIIthMpLx51FH3q8sB9Q6qXb9jL8xDndt7sZ2zIFrntTyjpFsEPgRDhHmQ1jryVFTP6pucS3z6sosrJ32HcZ1nt/17+63X1uZGvCCY+vt+Pqa15vR4dg+d5SF9vh5W8VVZ0oGw/SZwcgrLcNOvQpLns9Eu0V6jUoL0/QrOsyUHzbWx7P0DsbclXReqijWZux/Rr93iu783mFKhBsg16KP7Pr8mTbxPsYoreOFEOZ62GhKhfDUZhk00KwPrthG+uN+xjbvYOG6WBnl+iP9tAD7KyWEy2cMkR28WV3ZM7v+7OY4FqNsISPZluCNIPJJ+GqtiaIb4LF71eXYQkd1ThY/4ajpgtENwzz0YAHbfiR7Ij9+v5X3tzc7RdBPDXwzp4Tobr1fb8NZi61lnox4ppcok/kvOuvjON3NOXunrUY2+MqlRstwOoFflvn5hvExfIdIH6lQFTzqR9nrWhm8u3uR15ohsjw/y8PWXIbu2sjmJuqPc5JxEvVE8CD5LltCe3J/RGHhc+TKOh7jE3q/bTfU+tzxuNJ2xq8ywQ94+dRKlkHZ9xL6nc3/iIsdr8zoLc7p7Hd8/k7Pjv2NeNnqIAabO83+G37o93Y6+d4ueFV/xs/h0Lwrd/VnfDe2xXVkc8+LHOLSHfOxzqjTshMq2mXQW17xtPu+JfIk9C3S1+45/h1LpnPuSryffd/Jt2x+vZqL8d1eeAzi+2MMSt7PBQ58j3PqyOmWv+94Z2xj6qe1+ygtOOWlvlV/yvSQHf2YY6/M9m9G78s4qxwbO+dCFNcK5/z7CmP2cE+EtBPg2eGI4cvKnU4Wy6Tr3tACP4/6n0fxyYdcTn1Fuf83jLYPJI2/In+DgT31pCfdOgJCHImQ47aWNgMZV8RKAdCX2XR3zJqNWakeq5VlRP14B0GEprnK81OkAQklXcG4cLqbdWI12mVSgthDMu4oBB+Se8uDUzThKu5XWcWd3hm4WJN8Tyv4JWdkdwxnhIt3Zj/wQPg3uCmyQYPPmIGMOiip/pR8Uq/LDplqjCYby4irTFnwz97OY7oOhwAU3ztmbqcQGR2K0mu5ANCXZtBrP4sZr8CNTeKCHF/deTvDfeySORMuxvg3RFrp3NsIrOERb2U5rawpnp2cRZjbfc35sjsVrmHONcGJb8PU8bC+FoVTo7BIMZ/HNzTE0U2fFCCrcuJGi1egwyKACYp0NYKhgK2HyLgyXScDFvkKEDmElQiNgkA+rFYvNZpmPMaCbbetzELJaBQ5p5QubWtTDQrBUXVFZi4Rd67kHzZ2MsGPgtUdie70laMD+b8Iz7aCr0ZfBbJbobmVzC+dJzFnFT49QgP4VWXkUuWlysWqfPEouhhAx6pfkjlFZEzdG9CMI5xqe8oeiaGGMHz+nuQasGTuaBN93ipnzocr+t+awVfDYxKdWBPHfpXIkmPmG7j7oAiTyM8jvmflAjLlMPrq7eO4+mo5UJolZY517xTLnSKeXX+lhMd6EZ1Xw/VdvfHejrfg9EDQ1TJ3K+sOrxPnWqQnTuKiZ2VOklwNes2gS5IlJfZ4sIc5rxvPQcDY2+kOq57Hyv++jb/v37sj69TTbt2pMf7UETz4+rHmQoGCHflX5pjFO3f5NybcES3Lp8BneseY4pQSoL/fo4Qgv4vP74mvFOhOjq+MB0e47niJy8g58kr4LDvzQt7HqcxbeqKsw+/D8IuxBr8+J/hakk8lw3cvMoZ1RBD0+X2eOIWQ8d+G0+rfv/2r/Otf/xrXZEthf05ycZ6XGooqH2Aw2SFKY14VGz8ejxUvik+kCjF6LhYVOr6fj1X2hzLN0Ut3c1SKIrXKiuekqzM9ZjwDJS7cZZGvpvcl0QifyQ0J+thtdWSdd9IPrC2PFAP9SFsPq78UprX7hfHdFr5Jh3qxyPHqdyxR99/95uI4mHkY6qu1LNf0zXnB8PBFJKZT2RHUip0ATzlHZxvL8bHbPpXKEjuR9rjt5yu8ZPxttIHTGUuZ5VmbT8ItgZ4zHE82R4RNDKXtPI1y03EotNhiva1prmjq20ghoby/usdC5Im9OMF8h9M4h6UcZUroPtk3RC+mp6tNGurezVO0eynq7dR22DmJ7Hkcq2/Bx7SZDZHRQdwajvyVY6SuQIsDschNOJ/WSj1TmUeRp2Un8/Z6n+Fh5MnuDjXl/Yg8fhSFs6R4lJ0E/vuZEe00QS4/uQR/z6uv1sC4KOIFhKIe4I4DACbpUT9NnDzdMVaYcJ1BrcxpHtChlCnBsVtiVm/IuKPfn2HG/F6MlmCmz9fGu3BelXnS7ASmbJmUtpipcv1y20OjM+aQ9QOwZx5veTY7XQwTjCfHHk/c/1XQ7hNpxsm3Y6h3DD5rhydMoTZzxaXNDjnqszB+rPxeS1/RBhRq4CkbF3/+mBhg1l/UKzmAwkqGOijm/uuK1MezWQRiGilVVrxKf/O5totCyhS1VzSxtHnzO6MnIU/nU9yebyH+nDFt+B9RMZcp1jkzlxKTK0bYI27sWi0W8XqdmoC4zHQZ8RWVp3wOE56HU6S4whJKRpc8v7nsoht39LArV52fm+c9DNAaHJKUl2gMZr7VIuIno+mMhsa1g51pOZ3s6Pau2Du61d4Sf+s15N3a9YXriOP7f4GtqXLostavPyhfDBtTO3x+pq2Mx/eyiygZf6GObB4w3Uyy8QUPuSu7eXVXT4SFr49+Tu/LtV205Y5/MkzigBKjqiuA3Un15cs/5a+//hgJ2vvft28/xomC3bHVI2uiTAXORFld85x6O9eCjx0fye5lYwE5it+R18nhGJpW+ppP4fQNmPpO0cNiKGdd1DNfwR7hzOYdlyxChmlwJ7M+M3d8zkVHxrwN7v39NBgy/YlhwvexNa8dtoUQkVAyzu/DcVWuFQ+DL2i0lqU4OH3ucq4nX7jxAjjSCLXAaxlm9HvcO2ZcM25eRQTGvkz0ERzZ4HvZdkMenyhDeB5l7Sz9DvBaP6m+yDuzurxvUd9yOR7huJujEX+T7rzpS5xvu3d2cyCOTfwd897s5lEWqZeV3fyMjsbpexJZFfvOuday+rMS+fzK9/d4YRrN6mM4h4rMTskNbtBOdKQyLnZj+ErOxrHM8MT9Q4l4Zb6x0+8yHOyex6d8z/mGfHZn1bxl+DN9z/TNYaEleiY7bFDuFoXiszu9yHHn7y55lsXZML5jG/dd/Xcl6o4MD/eBcSjP62FQxWVTaluFSLFnVaS+155V4BxGcT/o5vnbozwfmiOoyQknbz9/lfL/PyUvSkFH1QtqES04qUZX9nUVnwlPCFHyWrXz3fbkj01NDYAGIidEMlIvKGW6Qn/BGMRKA5Ber6mmRVDoKWMjv85RLXKjqjFrp15UrPJsFKJyqsPhKc699tBFWjlNSk4fhHFGHRurXMCVwy17URUGMDZ9JBeEx1ah6iXmrho4RHOML+BogMhbCPbGwm5iZww6mxyDOauOe9EzF+Uiy9qITG98Oq8zXO+MB8ODrpyD0XRAPDJGT9Jr4tV+iK5AkT6ABdsa4oTXrFWHOp1UYTSqPJSJqhICfjruL3mF5q1U8YQNgQ8TznN3TcxPc/A0ww7XD3Q3z2FW3SiYGdNjuuZACK0ej3D9/0OR+azw4aRTOK7QPuVjGjgwYSHK3pGezNfv+QrMiIuriI3DvHeFALBcGskncK2Orqb0M563FTGK8uv4PSiItyI/VJUI1YlB5OHJnKvG+Fh/8eG0LieJIKeFrMhG/uFjq/MTfNiH3/pjoc9EN/Zc6P9osW9XYfqk5wCD901gaBxyMXBVpzx5mUAFbmSe6+p5a9O81kOIaBXvUDyfdjqcnFEC/PF8YIVI71/KsMDDTPqALrW3o013jA56K9FhuE+UHfsIfjXDVCd6k/FqFn0Afj5Ow1NW89AIsCHXtA1EZA0+vOH3kI+zk8a/7xQe4++lLX3NFGeeb7Hf43ldAX7Q4QtN+XK/f7ISSHLXo3zwTnUVZsjQvfN67hv6IM/iFMqjBdjbTOtLP9E/4JAXzHpdZ7F8Rm9vP8uPb1/L77//Xv74z+/lry9/2GmCXU/jLYKZ4eFK42qkxMiryO+zEp/DtTtj0nSUMXySa1OeF81q8DXVSSASBU8yj9rVckNuTGwhsiltRmI07IzuGS/+/NweO/+A6/lQiagDpfjDdY0E6Q76Ru+KODhGzjP0g2HcGW3sjO7l0vy1bBjAkdW3mP56vI0FV77HzqdDc49xTiDDd79fRbJd10xvzKPEZ69jfDFe5RpH3UJPwrwpl29lRL/lcPLLdLvdlkPGixnq9H1nJPoQ1fQe8zlrt5BsK04NmUEnuFnpBeOWOegiPH6a3CyXIh3v5mJGo4Btt60+8o+IwzgOd23veAvgj9ujMplx16d4bcWlnuJpBqpwXp2FJctNFuvM5ATTRTp2bbZFVlysDsxIF1LQdnBYVL8PedgO6P2V5EyAu8w6XBzHq822xqlW7aM47NmYMM3saFnePxfamuTLJ+vZ2Ye7uY5DmlwOYe4F20r59EPfHdFiVzN5vehJlZyCuNaYv7uew8/seM6rktGMy6v+maeqeMnX7Dl9djhr1nF+hFzWeHfhbcYX6vSM5R8vOS2xTO/3npEQeukT5F9POX737f1UpeltKE79tJqxzaMIMfcVwR6NVa9zGH0HlNrZX5QimAEfSh9tZcgGjZGJTnJhz2ar6gyrHlb+ivkBhkvt3lqrfYoRclmHOGw3MqqKOoggI57Z4BPDpyhTu5bnKkWmYSvEsfTJ+7PLvYV+QEgNZZCNm8arESp+NRfZq+ipjGEz08oEUGTugiP5Pia5gg+DmceJ24xjiO0xg0bLKsgjTBGG6XvoK3LE2HPGTAMMoe61jZX2SlkFiuccQJ/xLmCY6WWnLET8C92VUmqbxsLGOYnCmOAkgYrrO8Vvp6TEEukkU2pK2/fRnr+aMddZsb1KBAHRUNKeOLEMQaOCavhAMSdpsr9/NB8UfI7swWMSbeDJuWOy9bHF7ohzY5/D5bNlp8j5vCeDg8cafaxzXXf0FufdnWKZvR/LZAwlCvL8TlipN7rZRNnohMCcpztTXa9ob8EbKZL++ShIAkq9m+riiLxsJW6isUxBy+ZOqD+7b21WVyKYLyzvhHGe2tgqU3u47DPImYkHM78KPAqriZIUdX3PVyYjTEMYFhwOkkWNMD/cyT+8i+NYEKHeFfyzRedIbrix3gA4+lbAX7/ey/fvX8u3b/+Uf778NRxYv//vf8qXL1/K9x9fLUI+rnbGCINM7mZjEPuawWv9TXSprL2s/fhO0xxf45l+6MXzYXpSjxj6TNnJkbXdeVzRb6dfcobTmGfbhriPESd3sq8KMY7v2RZalF6nOUg1kirbEQB4pv4ovXddAu/h3qhXc6O9YQGPovSG46rVoIeAz+ADuwakK4igxeFLtmWm2z7V+fIOh65e5TgE7IwbrgOGFPoZHTJIEo+/LPLqjq9ltGJ2QiiZDuWRCnPfMl57J3sy2kZbPM4oGT4jb8twwLj6DGyMn91cfNUfhi1r607fvJM3u4jyCaYGOah2Ycvby8Y2wjjj3PXqOzh2ZSeHa13bXp+h7bUbnL6CP9ZZQBdljdrh+uP3HZyR/rLndjS3Gx/+ntFTL557D3XNW/vtHdSFlAtttdm2srBQaooE3qxkc+aVLMnGNPIX/tRNX4KbUuy5rG7WhXf9RdnZR1muK7+/p5c4lv3zeY28R30g3oeo7oz/t9+68+oYjqmfV08C+qtcb7/sFELbZx0VQCSGLp489brgTFIAkWui6cp3D23ujq8+sTmMWbuCiAVsDsQT3LXhhGHmesjK7Mjv0a7JibQy4nWgxuoy4LPkSZybpBmsD436Gvc0J0BRHOFkge7YA/FGp+VVAtGMH0c5kFxaE/0iggRYUSiGR13G4JqiO5imWFAi6kMcqEeRE2tWY3PEB/TmL1VMDj2quuarQpliqK0vQjMjeM+9U6c8achhhQ7UhIH3glxChqG+FcEmcJGVh8Fv1ThC7qq6TsBJaHvTK2JHuw+NxFmjoErxnEvxAPGqeLDEtc0V2Ua/H51gxhzSrQNjMMbAyEODZGq5Fjr2iEiALP3U5w491QkYa3r6J+CTkBHJVcFK/owoMhIPVV6BO1fIc7UuXzli3OH7RGtV8p8cCJeQpRObOzI73EB3B3PMcePKA7auyH04vcig6Z+AoT7K+9VGnsCBuerOnaEwmula5qgkq4tX8ZsS54KcsQJtM6g226Lh78qKyqUhtwdOZa0P3YJXLM8ahKzwPZxW5lGviNaDs81xqfQFq4Th03GxU0wKw7aOo++eBz509VlX7B8j4uKylSzTI+mdWYD5SlmuuKBhMWR8PSU6wcjAKugr9VP/PQwewODCf/Aq8B9NOXJoJzwiyhVjyM1aPPdPCbLPaLqUkvHLiN+dMsi0NSmH+uopDGTKldfAg6TnAkvIcQP+1K55i2pUMiK87KiNBuKkXIbfEX5/Tg6bOBVnvLBjDk+czDa9H/Br8lHFfhVnNkdUDerRJUDDlzrImy7orXP5GMEzdZwWS/0sWIRDEr7gRNHE7fUU4/vH9++yTfDPP8o/X7+UL3/+Wf7666/y9z9/jcgrOCAyZ1VcZMBfHAcbo7bLg1GW5wZuNpEir94dzyoiR8SgpQJtkhNkbA8/LL8Rv1/p1LUD49fWRc07o5nhWHDTeO7ERQN3TON6jIz4rHHKK86IJppwVQCG1ledhnYRMlwuuJZA37QIwPOkR2HV2vX7nx9GwVmex2+S1P1DDtWPz6s+Vc5BfwdmLnUWFVswrEXkFeaOtKc0cjTNf/Ic43rVU2XUQ3Vlw/A0z40eTQ/PI2NMLlEEGep5xZt29JsZf3wP16Xu9b1oK818LXegRr5XVY8stngpWPDnQKOI/ne83fV9p48v8FPZOT+4ZJFTmZy+4zOC11Jgn0x5Ba3ve/rPxtR5n+LHnpNFJRtryo2F312GZDll70ocW8bH7ORGrrI15x6ezwpOPczaxP1eHkOGu75uY1fmcTStPI5NXaOvJodwYkff8ajM5hpwaVuu+yr+PTplO0+meoKeMNWVzIWhfrZreT7Wh509i5xpWm/MSzV0sFl/3vEYpo1i4/d5gpve37QldF4nW2nSd/HqleN2qK/99ST6Kj4LWO7mAPRI07QBV9J+Vp5YfSlKbD3qqjuw+r54rGJgZa/q8by23/2iiVYR+aLKbdNrxTsr76gAVcZdMeAHVqXF1MEEb7ptramCEpkeDCgx3N5FgEpokbYjCXwjMTsCobQUIzhWaNvl2r0j/rBcAGML5dGMSIejrRuJTIA1I6S9IOEBtf612QCIRCq/u1E6E74rVlWMEdKwh0MyEP1KZH78NYuaneCJQo1xvHs24mXg0VYI5/4yY5oMnmtVymdGHSe3M8SxdStENESl19tyxQN4wHjdCWvr76KY5MwG92DMWruULZvzWWT7+FclaPf7cAOdBFuEnRXeTDBM3wMDjkokwxdXlXYKU1aiMPN25n46PWAlVu6vyd41Z4iG5o8ttxMcvuI0+lH0GbRfqJ+1THQzroMXNNnvHeGOQjZG6jg+y5jrSPbs9K9G63lpksTVJGJ8wnll9B/mkEWs4MjtMJ4HaJ6FIM13rqO3BX5m/V4c0jIGzQeQcB96IkJh+r3y1T4/2ACte+WaIvccGne0jn9JubJnVBa6HnnZ84arsvJB+32IXMz2/K/99fvZFqo4f+HAzZKLToprXUPbZYxhOJep3nlO7GG1/t/wxEwZ7bpHNL52ubNife/N54wcoOIGJvdx4jsYiypRWMNBUmVrFOYV5FHVBcSomBkPrpet0EJBbMkCh9DFs5zX2zjhWRZBhFcgD1WPQOo5rf7+8qX8+efv5ff/53/HlsGvf/89HFfv5y9ru+ttWe6qWOLWU/7kP+A44jrO74wGMmWa2+Lfow66PPTOPp969wuijDySKNaV6VavYPA+5PqS8fiwdT7K6+z6Treb9BW6lvGFQry1E1vnmwMPgz7bMgbRiWh1B/7IUTlM/8iXdp7i/LkebdDT8TySKOY2Dpfo5TgcZ03lYP8cMYjVF9bg+PoQlhKNONJsiCN37Fg4L69noP3jXbYbbOAV58V54DL/wljHAjoa/dD0JRkP4uitnb6zjndu+Nn3ss6lHX+M+WTuvnO78t6a2Dz25Y53R5re9Yef35XMBrjjT/we+hV5Dx+iMF+/79tkEwTZMuj8fBf+fun9OusK2Vye4b1vu1Y+gGou4EeQNxFPWXs7Gbj2+UrvDx0uiZSJukLcabSL7It4yWRRzDXHzwZfHN2faSi2EduKz2VzOIvot/YqOFceMGHzqTRzAtY6n/I36CnQWsQrtz/x0XAv4jPrP/p4twU4wvKOw8Qa5IjS9uMwn8M0/8rcnwyOOD78G/18GGzot8J/rFFyd/z0aSse41SonvfqX+W357+HIwuFlSIM2oGOQelnhjy+iqPrcUimeReC2iFEeGj82qnEK06yQxk9R6NgxSVOTl1hH8f6Hb6iNTzT2nn9HpE53msCDVbGS1Xjd5pJYtzwduhWbZe03G+l1MrMx1V9DjOMWwexcn+EFYDYTzG0H0MRkGc8R4sQkyeZ005OfZWJJbeQB2vUsggXdXZJWJ7XaUQERUW2OMmqs/yWiQckVWECKTPFuDbaC6vE3Wnrsa5ybSdKknxUoDxsOX1c93PUFU6celnN28wCZLeqYYqYj0yJ7p6dsQacC5PBu3Of4vjZNSUrvC8r+96GMS97yJXzrA3uBxSF6Vlrfjbgz/fLxmlWTEIkBhw1uloIh7W3eb+CmpWoyMz4kTk3en1UjXiZnSHOMLHi1pKcWFpPi/DOCvRJ14Ywtpxm1xRBMyIHutExnZAqOd083g00xP3ejYfCYzmehFTsdNWq7yKnykKGcwLguAU1FkToDE53ah64AMld8Xkj431waHZoNh17Eu5cJ+egwTVWjCSHHd64ptDtWwPEMs3Ho5OZpovzV2abVg7PnbfgRyO+2sNoCPl8TIm+8mTR8Xs0Vhkew8fgw+50EzTOK5wiTdy5OPXPTt+cB+uIil1QGO9oCvxfIAnYofHOxitTAPk6cmBCvoy+V51d1fUUjswQXqYyRw2Xs1TFiszXxjgumLHR2D0lSvmqEk3SPHoV7TeNOOy5AUc7lx4DPwybnqrhXRaW3s+RtuHnj2/l69ev5e8//yp//PGf8teff3787s6r76bwoR/Wn+CgwnfOacQ4ezVmcb5kWwbj+zGpt+XUC89W3kZNfPoAzzHYhD9aPS/oKzO0It2wYQcHifVLI3uzfvK8Y8dwNNSzOZvhazLMpIEic7QWhD72j+vAe7Ncm/C5UfY5KpgNHtPLWxmnDVqg0we/rr3BD3nf9cXHBccVDDWc8qpzq8HAldOq2OAdeILB13w7H9SXHpH1GLliPWphjF1zPgD17bI++rhltI3+MQ+Z8EXXMvqIPOhuHOeydx7PenReZ4QhPrebq4fmUF0NP+gWj6UewVtuV2VtzkbxHAGVySRcb60l8nul2dxYrdYvy1FKz2AnieED+r5+Pqa6sj565Jy13xwm7OwwPYRwl43bbnz8XtweGuUb9M/4LubWQ+eW3jsEeKRNcfpRPSOc4O6OTQSSzHKghTnEugP6eVfu8AD5+9CUMClPvPL6jS0T7hFgw3Mmi5BkPp3pDzvHNy90ZzoI+mMnPI+bM3+1WlkWJnIo1r3jAXfPZ9ugM92Z4XrW0PeG7X2AVw3Pgrks9Gk13PC6nf46z6NzkqHmhyk81myj+q6SAf/49xDFr09WrEh0D1x3Yg0hpVsHu4L7fp2TB5nzEw0giEmPRqskTjYcNmSaZ+VJs/xfVX1hza5LFZetYK+YOmCmDuI3p0RRZlCL5XkymAJChUFFRPOEUB8dvPLj1mEnaEOlbZq4+tJcWVebHSHSX/5OzHKyHZxpyxypRTf1Ld0XZyL3o2KZGbUZvOOZOptUMRoBRcZ1Jt7pXoPzrw3Y7PXmQkvGf80lMvdz7veiaJCSt2MiO6MmtgGDwnFVhPnXujhYMmG6Uygi84wrZ/rwBrY9o+L+Z9cnIQrFlPoTYcwYSqbgzc/NfYcDo03zd2XKC/yb+7HsDKNd/f5OnZw8gO265lM1MuVpdy9TxDIasSiX6KQ73DDqReZaNMr92h39LuOj82w4/Wm8d+9vfzdXYnB4RS8wCFjB6fe7DOAT7HbzNeIvex68FDhEGP/u+bsS6ZwVX8mbMwtqXnVEFKO8u48srYHGAN+4vzhow1zLFKRSLMcGwxRzGGU06zhblaG7e8UUcjVKivMPlWKmIIz3yfMw9Q8LL5stNZGXxJxBsVgfL9myFOl+R1cRJ3Hu9l8HRUVyy4NXB0WsqfImK5F8tDaigM7hoPKCCBCJ9LtUyRowX4I/7svxeBi+x9vHczx/dmdVzzP64+eIuOrRVd++/j2Ss3/98tfH5zdxXH3/Wt40ncOoLxEbjDPIo4irCeebZ6Pyy+UVr4p4nvG71rFLhFxrWcY0gyWTzbt7Ge2UMusSu3eivrFr91XZ4WG0UYpt16llNsCmRcVN/7I68Zsd+RzB7cnYq9KW5Bq7Hh82QXcwae6sf2lEVlXHB7banwVjtfJvee4sbIwI/6vl0mhVyRun/FATBBvPUCEl+mTU99xYzMatBbpzfu1wZM7yjKdGPrTKMl8k3ukskV9l8Eb+/5myOuvm+xn8QlO+QyPyzwzmme72MPI10BjDEp9hHL+eU1XsvsHfEVwxL+RnbcS+ZDAnl2+dH1zXrk3c272XwYF5wmXmkXu9au1TTetb21xPVI3jAV+ARakmenOkNf48bmDI6uD+xZItxmSw89hFOmPZx32dZBk9z4uksd9pu2XHJ+q2TegpUXdadMrkO1/bzsuNbIt92OY9pT7udLm7tAJxHmW6Xb3po8x7+f3kQe3kcPVcWP0Uwue/VLkS58Q77Q+9RsSUZxURBUUbGpEYR8EWPhOWTQXVeINWAxClU8UIgFdIjAUwPq4rNy4XJLb5eTA8izho7PX7+N1PPWlw2nQ4KcdCKQURXdGA6eVsovQWW60Wh5PBKhqJ4BmgqgBvJoAlf8WleHiCqC9ZvbLV+ubJYa3vQ64fJZ60iPs4eUsi0Vb4J7xpFNll4zvj+RqGIBwGvj3nYW5EtYRCVqbY7OjDWEHWZPiq/GALVjHsAa4w6UaLHS/vo7KjrXQhNK2Mo+n2Ls0tdl3Fx17hwRwYkx8RLIZIRHY404yru1wudTiOFFbX5bm2oEhWxW3RFZEpRxM7AA/LaSSNavg9yNqaVfrW1G1mlyZCkMcTK7P71WY/5U4ROT4eFQqEG32xTHMU+K7rOGW/I/Pm59L6q7/XzkvwENjCzDDbFu7IdO+Eqt/TmVwFR4cqDY9AI2SyjX95e8YrxWjCgxDs1nFlSXR1/p5a9wMrGDiVb3LUr0pAd2iBC2Om9NxyyAk0Vv4IT1FYr7givtiAhyq5hJTXDthOODza0u/BrsOwGVs925Bf85a9o1jkaI2Orv0x2AIjcD9fx6k1cBxzndNYIroKSt+VC/YIU/yM+MxkXnbPeemO3v03c2wsziDX0NgapAaC3JPsOhaJRTwFShvDE42TBQqc/nsc073/xhhA26w0ImcFWjXHPsYNdJLwGYE3jpdGKNs9Pt1Tj4Aei1vVDlxx2hMdYaRteJdnz/c2tm/9/PmzfP3+rXz/+m04rb78/Wf59vc/w2n19Z8vH/f1EJ3hLL+sLnbMRmU8MyjujBh+NqO1nZHEzyHp9+DB/RpSLRB8XBdWgK/Q3lXhxFy3eeD9ndPiM/3j3718NnH2zij6LI4GL6ajyoGXGt5d50Czi1VlC+i7DH1lNahGvxRPmJ92SuMxjzPkZ39U/i41Vj9otPaNrs3ypz5HhLPkoXwMnfnjWVW1odljFlt7RfmlypyBh74YogzdYdE0F6oz+bxRAC01yBq9fscf75xUqQEZvke9aUdzoluu8tzmaNnTyCI7kvtLX0GD9H1sRxeFn547/X6TceToh7tk77EP8X6Xqe5MeNj9Wt2x7/xy3ZIZ+8jtrc8FHk3cPcJ6Rw84KRx6LxxgQ0UvpG+XKIedHwnO9npbxhOYbzDeZ910fAt9wHPYJgb55pFAoo9Ab16jjlBvocCEDG+7yEXmd/EdPAu7qgqDUruHngV+miwGQY6ZHRTqjbjcyf3PyDX+jNfXe7qNnWR4Kdg5E8bRKzCeHnGz0693vIj7b4vJG/zf1bPgVC6O70gbYfwD90vxfMgRXuorfo97BFOWd3DS/RJ5Gft0tVxfqdj5pr4hc2BNYVxa8eO3Zzk+/gDQqU6oqsrFe8/TUIJBHAGZwtdaqcQaxr1j7pTksHKjGCHywGymtExIqLOhUvUUGZwyVco8oI5cQtBEBKK4qxpb/MjkYjjwijyvTeOVsoZ3m71n92S0fC+/Xve9sw/HRZ1X14HbMSr6zKUOwU6YY0wPCLf89LKdoOUSV0cbw6b9BbynMvhHEDSxzV52uY/uFMAMDv6dMapIP3g2MgTP11AXKskUi4i36TcMpWue2Hg22wPOcFd6B/D3Z7vhw6dHRCZxXavnnBnnMm9qmfKP7MbgTlDshAfnp3hlYuyUjTuayNrN9tdngiMTBq/oLtJMpuhCMboCbWz8TOl2n9i3SGc7Y2uCEYKJDBUxZPZ9yz57GQdVcN3D0U6bhRMFLfYjXstwLYIwn8fGc6zvbcG/VwRHheSLkfvOz7ne5V3amrJTFvBO7MdKC/OnbNXZj3PGu3Z93ClCny44CWy45HVD3EbJs/Zwr48RtszyVjw2TDbz9c5ZOyIy6oyHSE+9ZKevSZP5JMvn1gwz6GrHJzLeycW3deB5T1vgh99IPTjVuX+ev87ytUdcfftW/v76tXzv2wX//qt8+yYRV30LYX9O+IQrw6IXHdR2W3CV4S+uIO/oOOMHWR41fsd0uA5rlIdJ/XIaEQzROD54J6fvTDHelQyOdW7nuIgRaZneifuRbjK4o/7RqC6uc8cjWe/L+rnTURie7BrTCiJmBq0869iJAbqB860f8GR1dH5b3VEZeV6Ux33x6wqRvHa/0knBUvX8TIh0/YzcyXhFfCbO8WiEZTwgl/8rnuf+rX1+9d4dLcSye27Hz+TzMsfDTj/K5q/cuyiVxY4/yJj6wSv7+cRt7fqXjQvauZNhERdznXhAHUFtxuduTGrcglVmXhn5QuyjRUAmNL27tqORgYHAu7i9u7mQ0fiOF0Vane/P+j7zlXV8JeJ+XG/rHL7Tc++uxbLrRyYL+R3GC78T+Vv2fmyb8f/Zucz9i/Vk8jCre8crx6c8sfSbpsIcGHADP+odetxNFF8277P+MuwZvaE8h1o0FDhJgt5X6l1VKuJg6sk0zzb+4HFuAKLhsV7po1gkie3JFmdXX22xE8lqJc+sAll98h3KGOXuPJkkkaVjtgZHiTiuyjjVxPJetaOUMhuKY1tilYZFKZekrRaqTIlg5XkdEEQEtIbFIIMPBqIoZi4IkYRU2p8HB1t4kF4dkVanCfFrUvSmd2kgkdcKe1jHCjAx4lgAUW3u8JOS589AhM+hnQChMy2LgJY6WisvifSOkPlZiVzwVbvxniZ74/5JXe7wlHeLXoMSNU+iq7izqmps2xVoE6b6zATB+DzKY56o1RPTTdFxEJaYOKDRGTdzn4qvmBY58QcSV0755PUiOfXqUWflLWN6huNazJO+faaI84AjFQYuTl7lmxXOSSGCY8Jvjr/YWqZgxSilibGZw9qrHWpuy4VSZKy4zqeIDHQXid6zZ3ziToIP75f6/JiD70vOBYO3OpXRuRClEPVleLP6k+9z/biq23l16oPfHpWTdeb1ZUJyUq5L2N7WcXVet3SzU4D9u+YxKJLkvdZ5HAzXhC/hPfeKnJ9mBfxgXI9l/Ceau+b3LdZ1hHV5aLOcltKGgxARkhMeZJe8bSGrF3ixt8nb70vJ8zdk+IyKXkbjXJwvlxE5ga41nStHaTP8SbvTrrmL8VdtDdwWrz4+36GYB7wY/En9Mkx7Ax7vVVKQjL/1iKYjVyIBB5fDIlsfJisgwzM+s8jcU7QknJLLK6QKrTympwN2h1V/5nqTaKtfv36NbYJvP3955NW3r+Xn9x/l2/d/xr1fv36ogeNzsTsTNAOf1BecVxns2XXu145+7ubJgl8nsSWPCqeciPg8yxrVjqSuGaw73pgp6qgrK1EHkYUHnler3Iz44Lr8Hpw/qDujR7RdKIJ2biNGnnpb8v6lEVlrzP2e1+7KhK8m0YiYW89Dc+7ofLl0joyUI71ujWg/EPFRXW9n2T12G1yXolV4YX0Sv4N+tMA788SrvI+56/z/ni4zfAg/rClNMV/J3lt0CBW9Rxg/dkwwn8IzEd67RbfY/l09eBafOA095l6KeFHLg9pZc5RGeOU5t21QOFeWiwRe4ANspbiW8tiMYbVP0RM0L5EFKNDJxZBFqJfkDOqNgRoNDhSVPdV2CuCdOQcs3otBBFGPYp7HbWe4XPSsMAc4Agfvco7McZ3YSMazIFtRP9P+q5yGES6eH0MHVF7Ub3f+YXnDykrP1l/St4UkNnYPwcIwR3gyHZSfzaLsM3wwzPIduxVkZ9md/jVwqerTEhTQxPYBvUR4snqz/r9KzP6S3xPvOzD1uB76Lqezk96V0Yg0vsC6gy2D8472s2vyrMylJxjDMEy7en88vaGiocTtsjD3roix58aYSvXQ/0lIQCEcPMEdARwCPAbycVBuJdmaAOEvBFDm58PRxmN1iJmjqtWzg0HCWWNepoisM0wUKPcRmZlS5qFv7o3s7R3qRLua/G6WTNwndCeukfQ+aycwgLsw3J2XPeureMBxJV8dl9+6NdTGpZqyxvXV0dc6zYSdUTRaDM4AfseVucuZIgzTFEb0iRlcrnTatTCh3FBDQ4cZwVxfbLcXEzQm5Oi5YaHBseL1z+YO17kq5owXV6DW5wBnxhgi85idKa+N5tXAuWeYa7ursNkxNXxapGHiOMoYK+DaCYPINyYlEe9vupYJCXu/UA4n3bJa6owztFPLHteAK9vjH7/vElCCXl8JRm53t80iziPUOeblJ+qPdJIJ/9095N2KHIJpJosQxRDVGvIpne9pHegDohong3BmZ/q8KyzIJTLja8WBwBodsCFyheDC96zeSFOZMTMpDSW53sm87uHOFeHAj/QzRlo8lH7TiKuE/kEhTEu79/Cdo72H/C8rDrgvIzXkAaUd0QC5Ybjrs891+X6ebljEFe9uxHadqTujel6rkdvq67fx+evHz3FvOLPefpQf33+Vt/efEpV1SnSW9GuWZz3FA+qP0TwMQ+Q3C/w3ekymgMZ3MvzGd6OB8ZmyayMzLvA7zuO7d7J5Fd9hYyG+99ni777gdRsZkz3/Cv/xdyZX49zK5j3jxqL/nlgw1PnTc8HVI6m7Wa+ZN+N3M/l/yGJwKb7Y0K9fnl5BrGKH69RcXGwEdv0sXVDa4CY+i3kUcTU7YVb6sgitINcimbCMysYjwoDCcn3HD+/oIet77ENWX0Z7cQsT18WFx0Xuz3rY9A5OeWs+Tz4Tjb72LS4uuK6R0fdOz8S9Y8FBdBzkcjCTlXfX8RuJyO/0oIgLdmYZvS54uB97rgslsykz3Gd9xw6nptHvNsOaLk495iCMXYRbpm/czRuU6JiMJaP92KfsXpaX9I5f3kmJoaMkYxf7sisYr1fR5y/rvdFvdnV+FsaMznqJdsqO1l61EXnx82riXELovjiSnpMy2gWHrRj2PAw9T1b3fX08MyI96khfrKsQeA/5jFQg6bHUtk2rgPDbtNreT/cDc6vFjww+m0Reja1xdT5RYyR8JOfVUeAs6LXIaWNY/R6eVPXiDyRo5JUJmqIGS9UV93bZgCMPSCkudJmohkGnDEkC0LAaJREGY6tGLRbzM/YxXxg0X0uDs2b8WURI0figMjFUO3YyJikGbPabHVVlDAq3O4ipaw9iwc/GBBiDXpeAsjaUmBKI0JJAB0FXW7GcIIASAoOJs9R5ZRn9PMu9IJroYeAKWhGeOfznZJ3OzkpsteQcOpPiormtvH145fWdWkMU0kOctU3qHpTbLqPt/g737QCpoi+XM5mRCw3MBzAnwl7owk8bGQpSpbnBz3clUiMED6PMVfDilMkCGY4kRJQrLLC7gu10UekRem0AeMv0ptrsGXGaSn4+UiQtKbW3XwjMiiSfxyy0TYDWYAyGFUibnZGu7bk5YtRpoOpVjEuVMTXadaUjMnirISpZffWtIUZMqnIF+VS4gAOKavIai6wqzat6rAB5BIH2RyMJD6VlgWN2jHCJSuJ1nZtn5pXnSx1+lkul+bNsIHR+jxNcvU/C99Fz7qvgfG3XwZyVU6M3VcxG7Omk5GBeGMss1sBVdDGojS3dI2JoLF5cws9rnfolW+KeE31PPAkQJvMjM8SNl5DSMLbttMsj0vSdNQYybwcy6Sr3RgHTU3/nwDY3wrLBewS6TgwLG3e9bhG417wqyM4ryz1Vy3TAyVXZcTafMBSVfYYh9nEY0qA93S53VczZa+Do/e0ai33fv/8sX//+p/z111/ly59/fnz+IQuBv36M+z0CqzusNIW1jXsfu8fDDcdOhyOqY2xH9LwyDFs2LrF/cgoiHGPO9xjvA1fBmY2cbyYDuIgyNdHg0DguPslpXbWe6gf8yBWKesOJxBjPlZusBtvOKJq/zxEWjIcsusLeVQZ/POK9OfJk5m/On9F+jNzZyUCbB519qAwZ46TygOvZ6UYTHtR5dIXBtNwn+tz1dkrOw0tYa9e9O90+n7KNEHK4aA5IPb+ITttW2gTfAJ9ucgA9aKsghKPIGFtONNvxILLWt/Y9RlRrz4Ha9D9pmJ9Z5Sa+A04F0vmiqYv7+TSVU/k71EfI+XQUS5Ah6wLKlHaB5kdsP7uW37PR9L6n9T2K5HvEvHd7ROZBvluCF7F9uz5oPOrpomfKvYOu7fsS8eB1z/I74iriYq1v1htLczrtBacvP/QgMeZrUq7weZ9Dj8cYtFkDLeA95xXOR5raeYOyHhIz3eikcUkVMdPqYMuIkNRIIi9YXIopc8paR1X+0mVQEzsSMhanfTeOyq50orH2ceTiq2o6kN7hMONzTkkwj1kcQ+pNEs10pz/FBTcej3leNMNDbD+TNzGSsjqB+g6zTTRYhHmCh/tGdXCxqDiGscylKSwVdaksibhbvvP7mxLHbVeivhKd+6AX7ndSyfh7cuNcuShQDxuQ3oisDp6W08EUd8ia0FZLQvonZYqenxGu0UoaBnoYcWmS8558cAi5Y10db8WO+EW91sZ49jGUtmH81FlYnG0leoavKeKyyeTEFxUjJAuUxNvjRMaBB93r35lDf/fhiU+5HIFisBnyTnCtN9SBcjVSLBDeXlXrCIpMmCAPNcLHjovR1+uWmmHAXMasy9JG9s4rpTMSOvcdDFkoIm8rvpML5TwK4I42pmS/1Lav1DE8LrzHKTBlNsB2baKdyGQZNxFm72eZfq/vEo1viiiSPk8jg8yYesYQ53myaSfpV4Q5uxdhcLj9vV17UcG4G/e4z3s39azN0D5/Zsr28n7oX1XHpCgua1/u6sqEzMSXGwx8MhyP1WDeldiXHQxy3Q+C2MG/KPRm8DDs+uwGjlHX6DKipQIdyJ5AURSLG3dwwPD2tIw3THjBmIj2aBHDEsWqtAYHAglvVliXOpP+RJkdC8PLdBYjvXb5+O7q7iXNYVOgMK/PR4UE9QKeEWkX5knkaab8JfBdCZ2BSO7oKispD6Hvl0ZeYbFlbBVs5MD6dZbvP36UL1/+KX/85/fy1x9/DOdVT9DeFwHPD12q6zHn27vUU5rpW925JJEmHtV0jbbeBz3B8Rz5FvATedg812cl3fh+mKexnrKRiRFnfn2eK5/BMepmXC9RoQkvjHXe5ZcE/Wd0Pc/lOQfSAqsa64iovDNAdv3+zLN8D7oFj6dtJbqRAbEPsV3AlOEDf6edRCj3uiGLfFhiL+Rj96ActwtcJYwR5n4V9BqPbGqot8twUIa+1GQr78GRCQk/3vzm6+tF1WEf98ml4/utrHxlZy9kbd/NF9SV0mNy7xUc8zOrHnOn/8R5zuM7wXAoz2/P5N1Vz9/pu4sMDAdWZXiJsm6ut4TfwYBWx3lTHsyRf5mcvtOHdmV3eAz0mZc6ZViMcp/RrGczHqXMkXJe3wqfyRREGldv39oGTKr3yDZCuT62I49DH8zFrAEtsmC+4+Hox2fLrp4d7UZ+/Vk9gNuKNkLGV1Eyh1lsZwdv1rfMSZTtRMjaW+YpEdvuHa7zDsY4/3b4w+dnxzirq197lskR4YPRJ+xvz6evCBDhmlJVi64cChIO6sSAC8p5KbqloBTsOUa8Qi/YoS2CWFcc9beu0/gqSxPjylKKFBV48OhiT3TI7YR1giFQ63MhQB76Q5Zk3CfcHV4HRX1tkAxikH4c/q7iQ8ZKogtag1Fz+arNw9xTunLlrR0aMTGeYUINeZkRIQaF8xoHHKsH2Yi0qqAt6n11+HfKWNNxrEbgMAJzQ9/H2PEyR0DMeAOjhFJj3uoS9uJXbx+Mvpfh8R8RIXAY+dahOybtQKihSivSO6OHfxvdXohyaoojS/uvzBoFAkuEChJgYh0KELpwUNzi9B1EIBU1KvS5BwmTAaeFmQr+jmmlLGH2l0J7EXM/iMHUe6NvZeqrYsJCt9L9qJxkqwteB4Su4iHO5YvmYClOc5oLbYzFUQ3vlnvnmmk4CiYT5Ivy5YpUNCRQ/4Bz6Y1epygUVmh8FVkjNaHcG3/RPjVxtsDJb88EvJmilChLM37Bv6Gsabs0DwdcxB/H/TC3YwQZK7yrzBInf2t0KiZ4BtNhwMEFceDkxpgtGBM8M05LsoeDMCTlT6DUNk7hK0CE8ZID/NAwMAFyldWJM1Y7FU4cZ9/KfIw9R/Qx30JdoCfPeycyIaba8ZXxNUlpxtcksrl6/cDxNRsKD7jim9IB1eH9rCOSDljBc4DhVGWujzUc94fbUAtsk5zebTNZXzWaEX3icFogHETFy1IAJG1kSuT5/ktyXP06y6/3t1Ff79Pbj5/ln+/fyu//+U/53//93/Lnf34v37/9MyLZuyPKjMYqwD9Nv2jmuOLtguPTth8kiuUlFUmE1SEr4hXXiJdWjWAwQ3vW6aJSOYyMRnJlgzf/Pm+18bGQ3Hwx7YDPfR2fcPpvpFlbFI3zNRkrjsTZ0/+8iOn9gG6DdqzmRAZweoFmzwC3GYyLQR5g310Hv7dTjZN3WFZNvD/gVLvjsMjNgggqHk/g8zqFQ78dbUSYflwQx1aTvFTYMm+5WwEPtlgfPBbgH0KvF2RDK3bvUnqtyLXZYTnEZjkVduT77LslLtWxW8FOiLqlWb7GeIM+9yphcXzfELoZT/tMxoPryCJDsrrQvuie7rhFzrGOzJhfjusaecxCKhbJcex0DTEMvY37LvVx7Z5r+BUO4phkxfVk+dxtn5I+r+lMBkSbbcCO46i7wkN7mczqbfcoWeifgnNt58D7a1/u+pZteYt4deedL9zYI3xImNdgfTIZMXaGzJFXjjPJAcn6Ip/8yTK3sUFMfUPrl8labVvF1Bjr43B7jtrCAuHd+K98GTeR/D1f0GecZvbEMicT3nynL2X8mdvLbM6MD8e2WA7zXIk4iDDz+3eyJbYnebDmxa6Mbnf43fWN37mTv/G69b3McGV97uUpk1G3FtCDshJIeal0lXGsuqhgLoSornRlA2TNVd0OGDreoNwGBBce+OKOAqx4XSpcy5Err7HYwFUYGLJhKntXkKjKVs0JH98LIR3tMENgI8aFAgizqOOg//Ogdl2BtnoVl3erh8Clv3+6Ac+Ci4xj7lNGWPFaxGmjZyNu4rvWXpknRCTwODGnOgMsGZyx3AmWdTy31dyWvtKEDEhSfy7IM2aE8qofeB+CbPfsjgFnzDq2/RKPZd6689lyp5THMdwJlbk/wdG6zDOnuR2z5+9MVxE/mC/x9DOM4aSoJ0re0pbhwY3RKDz8dBTgIyg8wWOxEx67+wZvItyZRke/N3yS64icPfKEtf155deNwBWO2KdlPBPgoqIr/XxfH6T7p24Xn9oN29y83dUoivBfkKkuKqe+TTyI2vBtV2UaA7mgym+5rw/Xrmu+hutc9/i79jwhfkcd3KWo8KJkytyzG7zIj1XYWKZ3woolF+REnPBFuXZKXflFC84EznEz4TH0nfvPymlTfQg5rn799ETtb+f7SMb+99d/yh9//Kd8+eOP8vWfL+X9/Rdj1/QsHhO0dV5v+h0nGPrx9Jmc3CWFvStZPRMuqi9oMIx3/HR6N8g4wd+Mz1JgpObv49lU99jQ9JQjKYEvykdciznMsnYyPGT4gZMyO6WM+5TqjqG+u3HK+Hp8n6OF7/Q5hq0EGYDriLrqn2+HOCyEjlf+LRFYr5PhV91mfYzVJLrexCUyHOsG9GWn4h4aJwt2Az42nDka/RoXViLuo5MT9+8SbvP1lTbueW2cD9Cl7nJeZXoiFnuXiROeM2k16bi5LsBtxrLqX/6e35O/lM4+Icf5XtbucbCDLE+Kn/EJrncdhwjXvLDUt6SiHuidES7wsTh+qZ4Z+NSsq2b2V04TsY+Yl9xGxs/QvwhXLDuax71G343HHZ4qY0qx02anTKkzDtH3XQTRHXw76meYo1OG9VuuK9LPXR7az+Ru5pLll93p5Hd1Rr61o7VszDL6ivBlsN3xv/9LyWRsdi/2D3yPcfkE95cABcnwYydGFJ9oI1+DKmhW+SmRSef7nGa3MiB9q9yHYHq/zgXQiVwbTrk7xWNrQAoDwV79vudeJktAhOFSmIzuCHFH0tLm5eHf/UjqNis7nosETyuYctOYsjFXTc5+6kpAIwcDR0c4lLpKilPDyuz8s+0Q2haZBCokz2U1q9mziLjy9k5bOZRtlw/t68inoE09ChlKRScwfGA1emZXJTAyCHzv1981J5q/uRem0zOi0+jhNdUM5Tm6wQ8HsHE66rqlxAG1TzDYsb3nmGHJmFSctOfHf0edjZBBx+rQtRweDcdHlwkvXCcrThF/MPLayE30MLTxXBNDDjQRV6QQ1CtvOUPzEOshKw+qK2WKH/RHeT9qAXMRtD6qODMui3mMioKNrAnCEY2iAz1vCa4WqWI5WNDv5lULmDMz9Lk0Rxfw3O1FNpxWo4lev4yB7ydn/M44JTrH+6XN1y0i4bKTDRkvmLvz76mVVOCCZ3COlZ3wzMpOeGogx1gpGy3UgrVwgrVY7jNeXcvgj4rlcTzm8Siz4WB9AX8JdG55BKvc5JxM48/gmOXN4PWtLCuMpjyZQnRMTnlTaCNez2t6jyN0tUXjb5X41jzvhB+PT0vWBtl12PuS58Z53Kn0bvMRcIx5chleJ+USfVJ2/6iunIG/AH+ZUjlkTaf/85rwDP7RgLeS05bw60oRiQ/FyDWMTqwEc04m8N/JiGnFVm2ZrrjNsZCgP0d+T0noZvcin72bO1HJwkLe9f4+krF/++db+fr1a/nVHVnjdMH3cXrgt49rX7/+Xb7+/Fq+ffs2HBo9p9VQ8kfoehgXgsHk+LVuFYwKZFS4MwUwU95t3INyGudrP31T5kNsD1sZXZziOuMt8o0+FOCvlXQKnPYUDSzoRQ4/eF+eyHanYMdx5L7yVhnGRfad68JnVP5lzhyGs6wORBy24PhhucsG1Ko/KizX2q+5zasgZ1qGG+j6Cz4RgWTP13EKeX/2/b3Xqadq/usxtl0fx/9Ih3Sxo7/54LQKPX9VbzMx5LxTzvdLgZF2FBy4wIkYDpEEpgNgvnQ954kTp4GnJvp9x9VBh0WtuGAcCg8dOUlbs9yM8dmVZ8w5zmAHwAHteoji5tAJ9PH7qDhoagyA8+4GO4H0AOhOlqIiXwTk8cQmA0SAYXzie7FPuwTZAgt/n08bFXhzncB5u7cZ51xuiG92iBDcke9l9NZaXdrTb/qvn4oY57vIc320Ob2udeV9n/GzbnMEXqHnAY9S31Rdyl9gb4ieCyUZdyUy3fCziGrkSuZcX6RsKx0OW7E57xgLSLaZq2piCGn4QIgKBMmEC/S9FLZFVnwEPOrpwRygkc1jbiub87vvkm+v2YESSyqfxBaY35/HgxdTWL/a6evspJn0NHqX64+0yu9mvGoHZ8Qjy0fBhNoEmwVPw08iM3P+QYuCiS5SqF2ez3CKPrFrvIllPG5y/itGtClvlyfYPlU5URIFx04HRd7xSXO3+r8L37VrTSdiSOc5DXJzgzIrMsE1LDO0FRkfGMrcl3wP89QG9SkjoEx4TM8rsxybIA4J0x6MYzjy3qf6xsDC4ELeleWUqThpZNybCkSLPDVYHkBWip+McfD9nQLH1+KkdGVEDVxSa8YaTNWrtZZAPunExfWIczBwVQ+W56JCm43Zbo8+aBhhtaDFGIabeeazEpkKvq84zxX7HcONYd+xj5FmEeWX4YX7s2POGQOGQjDm6kKf83teaAvVhnkbvW/C2q1PrU3jL3/KmzYCJsLlMK+K02PwoujEsN5v+rcKxcgrzGAwmHc0utbD8GefRkdQ1lBfQAc7GSAXuO6dAzgqmUu/M0WNV/iK+nxUUZPTNPch6SwM+dqixNJ2wTs6jmMVhW/2TC8urBX4gAvUFWUBOzPu2sbvWmcF2J5L+hRxwPMp8peIwwOHIuxZ176MnIzYLgdHWN4uX4sK/6DBCGccV8yzK58fRqvnJScF6etZSD0W9LoD68uXL+XPP/8sP3sU1q9fI+9Vd2Z9//61/Pz5vfzs+a6aRJoN522FXPEx5np9Hq5zaaHVpNwp0lpT+h7T1n/DL/6vRXDqB0kwmBnv8qJpFzbt3/E9bvvV91jnCnu+yj0gDAp5dABMMCar/CiZbszP3erH9Dtr1wtvtc6dAAxP3y7bbQPwpHHCdrcDDiz4HsM716u5dO8pJADPwxXGuV9V9Yy4iIi0rSyzzQk4GpXDkrBYkemAyOEbdU7TBQ53pJrxGMYgk10Zve1kHNp6hEXTnQ4Nfr7ibX3efhNObUGo+AhE+cCwc13IfxaL8Ma5P2lpuR7tdeQyLaPBnUzO5uhOdsc+7LYl7nTuz5ZXbUf9H+/MtLny20wvj/W+Esg73sXjmfNGH5NjyO3Ddkhd4VmhtcQ5SX3giFyGJZtLUb+d2troK1Fn2PHtHT5SHSgpmR13Rz8ZX4rwZO3ewRl5TfzN8ymj412eroxGj7ryvgyGu/yqWd+Xvt2MTb/+xMljDatQRQyuHvrbc2D99vzXx/fnMC0lkaifECervoetUrSED7SQ2V0Ssyvw1+U5hDSkQj4UQSUnpNFpZDNps2Iu/RGXhKzUq4IslawDHHKEZI6zMbBNxOUZB1aX0gYIBScIuv9Z6vVIiVl4VIEPa9Eys6VfpmhXEdDlYSvvBr8lJC560pXXLY6Zpu0JLtgQvdTwh1iSaw7XYYahChjlTifGRB2I7iBT/OP0xxeMPhLlQwG0FXrNbYSJUm1cDto+QgaU1ml52PSBKQ+Xlklg6Wk8FQrL3WQajYjQtggVtKt0C8VHyHye4OMvYdgZgwMtulEzK04WkRTeQY6TxU65dHub4mscZlDmPDms8Akzov7XGU7r90hGd4y65F3JaQK+EoUa53yS+mATt8Kswpzb1ffNS/80UoMiu6qG5DS0OAb0MMeV1F/tU07HCoprRW3oe25UZGWMSXNnMVaCB31an0Qp9hi8Rv8WyynFEULTc42fq0oOc14q7s8Ym5utI7kxkzhTFCdmLCQLAtHw4U+O4BlYoOduBTQQB14nA2PvDTlE7yIhaMTHBGed79VK8wfXmnYassL4ra8ac39fKbZ+MozzLH/exy8aSsWiDaq17zRenC9uFRpf9Z9wwnSG/tL9ZEFZ8KssnWfCkKs94rPrB9gOGNoDL+ZcV4wPKLPgb2N8CZ+G3/4d0eKJghj7WZWvIGeSRVRTe85VpQyaapc6Sj3fyPnejFcOY123DvaE7L//8b8jSXt3ZnUHVnds9Xwp/fv7x+cJHeGjzZMVQZnoNF40j+o1jSPEaTZv2fDI5iGXWe95CI3jNy10yZf19MA4JvLJkYSlZFt8JMrH9SHwfcwBBnVVuh9Un9eN/hacwtxchrVCCYKr0iWtcwodyvMnLYBOOoKOh51oSbBPOMXPa4Z7a7Acuv3UcunMeI96wa5kY5EbWjgNcubJEccsh3d8lNt6f5c639+6rXCV90MdWRpR2W/KydPNFiAhV++SGYOeQB+S61Mj/aBDXaLnXTjlWEOxDtU/hurcd4c8JakD9JJxuYE/7I0ihyMvkUZjyfAn/EckqbwvjPhSpQcLL/UAHMiKOuOfx70qT5F8giFqvuMH28pqVSdDnXTf1mC7cD9cl8YY1Lrix9+ZcbDg5PLoofT+5lrkdbNe2pZ3edwkynum86yuUjxq1W2IeXxtYaTm47CjgzhW2XW0P/d7xiveNe5qcD0mWZHJwC6nnmZveDd2z6Ndub8ueM/9VKdzgxOzauSzBE4c1NfRx0vt4qp9NBx7/Zwon/se8RtxG8eXaSLSS3Y/zimxvTTnWlG9A+NU5xy1EACRT2Lmmn4/8dv1HYYrTW2Q0NkqK0mHCjzolZ6KdjPYIq3L6dIIOlhxWvT63dyIfduWWhedk8fr6cAdkze8d+b5fPrf42l5H8ZphG/vcnLeAFaV5fOajsYe9Y77CI09bCY9kGiUDMnC+ToQotZ8+9Sus3HAugNOAsqEeXKMVpYnIlMMeUJzeVRKTq7bx3xAruICU51TbV5dRDnUkNBt/7YFJLaP44QnHITtcSyImAgBpfUv9OaB0TkOU6YzxmYJdqsYMmMkH4qbBmIFDLOwyQRQrH9ud2Zau0mKEpNFG36T6D4uixAEs0vqivCOT3v3SunH8H0zN1HfbkJzQu8jOdY5q2tbX5t/X6eEqGc53u7qxzMuZnXrZcLI42+BbY2M02+FgZyTNVfhE1euFAw1tmVzzXN0fCbSbcZdjodMWMy0xPM+wwUUotVYGXUF+ucqjuICGce37wR3xBGXu1VH5qU8LwB3Juz5esTVHX1nJesPruV0k9NcKwG/Flpaiy/PlwIjIeuL9N/rvdtOnPG6jB95ny5b1WY8gYcPh8/hMtH6lfGZOwWg5HQRKcPaL3e0PTGRKT9mrCsWl2fybrl8nKDIjmcCfWHuZmWRBQluroC/ktBiphj28UGzfVugRZqo86pvG/zn77/Kn7//UX7//fdxrTuu+v1OXxblccxzwAylJWWBRmB16ZpM2zslfIcPPJcrymvI/tQOGQZ8/dWK6lzm6KqZdxxW37w6vrYFvtmaR67FcTb9BfokHNpBxxtQjdxMD12AfB2lwXKV5zHXyQcYMVxxLmXGU8TxDobM2IrvTXO8kQFZcppxhwp0jn4/RD0FGH286ngWuXHfujPrgcjzcyyKP0sdTq2x9Xfopp7KYF4M2Bk6c3Rxpb5ZX6o/P569hL6wO0+MZh2/UsyR3P+6bRNxmMmtCF02Fp8ZnzgOTBcLTRP+B80m8qKEdxaY5EcKVwbbcdQFPoYjws/zcdfPWX67Tib93usDW9mjJUb7C81iHO6Te2f1SDusc+91pLi9N44hf0YZlj0XccVtpXTVnC/uxlPm17ojYkcLGWyzyAcfDjIU0/doalNiC7U7PxEgIPz58gXp4vT9So/JcJJFB2XzjseH32V88Hvnedo1ngdRr9wVe4bae0Xn2VxLddtNX2Kk7904R/zgPvPkSNMiL3PH5g7nsQ8Z7iJ+ooyM7aG//d7TH1wBG5795zGMpXb1vA9v5f3X23Bg9b+xr3zk4znklLou0Bo6Wc1rOcA64ImfBwn/Nc1RIk9IbAmiPMYsEsrpHiRhVqFzFQLSRM0luYlqtbwX42pA5sLAJwgLwYCBuCyKoFgEjE/QkWtF3LZFJafDiHwF0nlpr4lSf1REo8yE+dDIlPN6J0IQwTH6AIOgj1eVRMVjcaePy7DTdALSaWnSLnIjKB7AsM+wOnfBqDFsSERMX62u2Esvygz6Y1qDYcjbfSdinSZaoOuqK6sxrC8SdTYx+ZlHeD6aQsYAwvu7EvdCI3KsxHdwtDMEqfD+yYCKimtmHHS89rxvsX/e7MrgpKNsvI8LMk/HtjhdI7FHLqWZWq4y1+cRGSyw5XQf1T6I5ogB6QqjUawqO3F1gfMSYXvowIU9Qox/GPSnrr46bHz4REE8nbWBT8xsOBFgHIH5HujOxLh39MZ4lxUmVlDqQg62bRqwaQiM4WdUcVreEeOJD7TvW3wFlcoj1GC7cEqT5TzAff15ycscQcWKnxvWhnZ5TiMUmSyisrXLKcICNVV6ZDR0patOeIJShMi/w3it5Ok7Si7coDAgh8nE9yschNdAuCh3iDRR2jEF3vMmSR/mdnZKjJyO6xkhLVIyCvM+n3DCIfpmCwlKnUkblgtLKiugC1MI48qp2ThrYnXjS6EtGIqxX3MR61BoZzHvLIKFFT+Dafyj9MaRV9XlJRZNzhHZiTm1KkKNfmNcDFbdDjpo3OQSwVBmWsYf0iTYYl2PZLhgIF3lx7dv5e8vf5Y///y9/P33X+XHj2+iD+n8646sQbfHTIOsbzj8cxQs9+X/UljB5RQHRq9NFxEjf7p84VJgCAsb+rk3NOJCyElyfs7NJeVUfWmv1M66EFppKvtOVoNMD2LDQV4QXfEMeO9jJP2Z2wMOcQ18pkKWdf2I4TL+y9G38xhwMcOpejus790ZM7EefvZOL4o0V1VX17uOwMpO+mb92SUY72Woumc/gfNdD0hSODTiyyAi/QHziI16HLDhcM8OtNrtD+N0mhdP2LhtC0bKBuG3p3LGp2xVLu8kgy0rzyCAIb7D/Bvb/ktxujH9YdXV2IDcpVDw33YeuvAqyN1Ds2O23NDlMXjFGyZZXHwcJjlBT+QG5lFieoxsfsT3uZ6d4crRPfxqNFx3jgl/V/Q5gdP1JO5X5ji646+mE9U62ZifgeczZaWJNQJ0xvN8euuhEQOITD0L5gc5LIvw70HjRjdMAYXqnyO4HD+eI3qGL9gsRWMmP+A79ETA7i8w3Kk+jZOkxzweW/S9Xp4ziHjNcixleIr6eHTasB6/G4dXv80HQdiD38LsWfSlzJHereTzmeGNdBqfyXTrWGd2GExWGC/RLh5wQF8mOWpcl/N4eYXGFVN9vMw6Gt+bng+6Gcv/pBNqA2oEVtYw/hCWO073eHsff8OJ9fHXQ3SHANFFlfp4UsMugiRvDrkyEmKyrYDUibFaEhSZTNmBAwSK91DaEYlEhBL3waZEPV1jpV+YAo6nRTLmVnhVPR4RTeWMBpHD1dE3jDIWNDT5hjGgA9YdO9ikxf06DmJGg2uc3vdCBqPWZ/0tykD087GdAIqLipDRNkWjrYIhKEj6zFH3ijoYHgqSkvO4ZAr0XlDW5X4JimpG+0wf6ySKe9RpVT3QVEaz8f5dlFgsr5Ra6d4944cQckeG0q/On8aJV8N8wPNznbMAtj5f+RzLcpMN5oWQ6OJz9D43gTo16szsViUD9/9f0t5EUXIUhxIF+2a////R6a4ls3IJm5dIOtoQjlszVN2MCC8ghNCGELVilIuNxyo8ch+DofOJup/qm8ULIUQQ6BZhb6gFOGIOCaVtvD8VgW7jq47VI/IPFD8nAn8oxrKi9QqXj7QKQ27E6yorhjPQEGW6gSHCnVbQl76wEujpLEbpOWX2TR6v2J+u7Xv4MN8UJwkXn1WGPTxZkctRp1CsMrylsmbCOdSZ6So4GFvjkxuJLWAhQIz+g7f2VPzoHtFBxm08979S5vL9ec872j4zd/09OK3guJrbAbFYxws7jLu//v6DnFd//vlH+2c6r+YR60fnJO3k/LKt4ij+lCjGtzjMWn0aYoaxGl9/rxf8ClFg1Tys5JKXZ+OTcmmnk2Waeyevqv7669wHy9cJvl7VhVyhfs4v/EA+b0cTuWS+jL56/qTjUeipu+TXrNd8MtLiDZ78vacyEnx5vkFvNPVs5Z35t+8rHLiHcGc6lIG2GbDjh3Kzcqi0tm+yeY1e8XggvbTJYq9oyDyHsBjUdOEh1EHqBPME/OYcsVPngVN1fu8L+8njjPsRh+s7uSxyuZChuf/v6sryOMBZPJ/rfEdr+fkK9uqdTPvxXVHzEn/+jE6b4algwfzubpzy8/7aItf0WduR8tn8tBmm3K+4m6CF6xzrcS+pdqyeuu9ZPlul2ZH1LC893Jku3tEjniFXGvJlC/+YARdl7r9Wb5EDPnQetxb6+GQnVWO501/elR2NjFbPpwVH3XjpE5yfmX8V3D7n7G4++Gf3+vEzbE9wZT7kr2c5k9OY7GDI+NjpahlnH8iFoQYOrdBJmOfgv3OG0zdO2HiPF62WUIjd0SmnywzHppWKi5WM+fWQRI/UaFMdl7Ydcu/ViwLIIvJdJ8OESkRJkVed3WN09b4cseGPV+QZIa+w5Qn1YjDgMPuQFaSPzl5yjrAyMBH18SGnrjVNQtu0bkxED7P2AwqMXMbRwKQEdLdFUCYPZfQZt/ZDieHm017GxStYB07puWUl/+CorFMM2lPDPmrB4bJMaB/kKX4uEF6PDq9uObmgAGXC9PPajyuvrMb6vbH5di+eO82C20yRPoIvwOsdo9XEovG977AKw/AeSgNDJg5H4Igi1Z8N9jXCCPCeDauihhe77/tAMN+iIBzm4PCCC6d65i2CXcJa4AZFvT230x0AdPHW/ip+qjLpj1ZFZe6hD7idlFQV0rR9xinNBxvBWLC0XHemEFGtEiF04JQfdzIf11+HCXenSFNJgr81N38nrWyEuqf/UhlDBOFmq+ZCK10imi7M/x7wt2iqKUeORSwyD+cIpqM1iQobusXZVpQrRRR4vf2Y7GAuSkXnAXd97UpV7B3ePuQdnBEOKMz0lr6bYc45QIjPua3sdq8rvfduyy/0jqOTK/XPRyISHtKKpQp5PJIUxlXAW6RgfCZhT+FtqjjQs6pknEEhNgCjM0m38dP4DIuKxlxNzWJeKn5dbbcb48PVg34r6MSLX0ExQ86sHZHky2SkSiRkUGSNBZWKubXPf0hU/Xr9bD9//pCcVr+heV2/1Ztf7dePn+2PP/5o//vv/2lf//7z9/0fDZHJY8h01fxtnBswGwWsEF/K7/i3bGdLero3BuONyFcqBTQre2iX8SeyGKehyV+D8dD2Cu/O6MzytqJrPOcV8aYQ2P08F/T3MN4djWXOneRPe+PPOC/Q3tUy/Q2Te2MENSfDHq6hTsgzQV7lvCVdrNnWlFwqhd3G8lR96KDtj6/l/aey1ovT8iSqs2PU17lR1aXb2URnPjF/pgtrjoGcXvm6ZxS8Lfx2OJ3me3dTvrrOSUTw8e9rwDgEnLzd7cICzljpjOX5xaf/6hF8Q7cxNTkFnNJXLvw/GlDIYVW2UdCH79POEMQ8yNf8vMhzwc8r+t1gWw2bw62mpQyjlwdWf4zk2Bm7QXdrzdklUW20XR5YNFtl8q48Gdr2Hb9t4dHLR29U+/f2Y+YMc5HzO9z7/nVdgF37VUUw2rjei20TbSbjFz63Kprod85jC40j5iTE+OiuGXEg+yiruJVybGhgUUAZDg4ZN/sk4VjxspmnaAfR3BZBvz+wI+PMf+Z+5N95+2eGs5JloCv+LYufPbVJbGrVpysarPrvYaxgrXXEFRe5fp+OJsNT6ckZloznpQ8t4gGLBk9z/YnWdm3mex/aEWnw6vEhOHJU0SfGz06s4zroFCEOifYJE0UpmKuW5yFCVxK7YXDF0+oRWwGYO7hV9qGELAqfJYVkBW4owvMgo51DIsq4/trw9EbMk6DaDZwm83bXsZ0wTghTKKez7HWTRqCOMemYRsqJlF9WCEfRX7RXwZuh9gqjFxz+92cYTa5vp+SCZhQXbZ24kfDXUPcs/H3b1dj7++0T7/miQuChT8h3hu/ZqMuMq2IAC+MrxotXkHQi42m9x/MkreCNsZza828Lvxsdsyg7hjjLLdsaW7c5oHhYHK17ZuZqbN6JJU82z5+yUIPjHTlRlhwH7p0nxQq8LI/lHl+KIYVljOq+KSRPwjrmbqAY1g0e8X5tnPlTGf17Wcl5ipLzOH4nkHh0HK5GvI9PdewVKK2E31t+XBi39tv60NMz+PQ5QyrhnmWb9qOgi6AAOEUjf/IzqU+OZrReUQYrxfTf8Orcn4r+8ngv7yaeVil1nmevdGP15lxX8rbOuzAOw+ZUVa9v07YN/qScVtM5NfNfzd/Xr1+c++qvv9v//vff9ucff7Rv376FLVa09ZDmm3bot5Fu2/QXfjtsfPxq9S6fRcyh1siJgMi+J1kVxqxF/DS93jTvB2Dy41fV/3Tf38vvPelJlTIbcWT4RV220HUa/3PP5Hp9nQscjl6q4mXlY//q151+VfOAik9ynRZ1w9FO7w0DX7I8y9u7lWWokyzqC/6e76ffOufbh044t8UPyY1zcmr91uREXtbb1xPuKj5aRR9yzrjV8AlyGnymrXwlyLERzyqG40IhKWjSwzvr8lGWvlT07OX9k7zK72X+qPccP13HdqWxap5lubPrJz5tPjL9PMvfPf5Q1y5PVJYXlU6R5dJG5SpLpYf5dp/GJMusPDZPWxh3cO5k7W7cZtlt7X7SNTwfeKLD3bh6egPeMu0s/XWwZroOfRorHqL+s9e7Klzluqq0F/hNvgq5v27drenY07mnhzHWvlVj4nmp71vcZn0vY1/pM9UYVfdy2ekQGfd5B0fWuWJ9q9Ot3O5Y0NhOp/DXPy4PJO1THZp/yBsn02FFipyEpZ9C/IzwRpYnbWs7YhQDRXGJ84uBM+IgIdH7dvJ5JIbO0Uolrl8SQWwr27czojtTUGvBIJPtfN0M4tH8tqp10BDRgrU+eua+LaJMlZa4jRCwLep2umB9lEFOAhj3v0wlrZmhf3bvaednbumXZ0y8Etlbd0vo3nmV8X+1RDyYIPjpkjE2gmdo7wlPUASnYJr0UvQ14wlOAlUcwFBG01wyu1MC+T2sNjCElHdBVxojHXkIVlOoVnjb0/VeG8Eoy9aWcbjd0o5ZgIk1phvgIDLFwZFX3eaV3iedsN66RQqKMhUZn5mfBAJI4OJtQM/MLNcbEDGvHZhX8o7qWTAuuq7+UBynS3w+lV3NPdFjPh1/WiB9Kph3mlM5bPtqfo4BZL4/qB2uT+be9eI2xEFxdpd7yJVLYUazI+T14nZXJ0+mk+Gu8ZYG/EXh2poBr0KsOcX8lHmUc9gsEWC2Aq+gewGaYM1KDo4ur5T+nfVWCaQLK7fEe2UrX2u6sjW3HOtsvYducVVcbNqpaJWv5ZxDKfeXr5k71PQIvqIPJC26bcPuwnv5fZ5PuW5+r+shJpgfjPesEAOQ2A/bUoqJBcMZuMIW8uHqMPxUxRswGiG9URQ1QbK+e+hWdsO78Bv3flb8qxKvj/A5ymfUXS0nJcuzDpbu3tvpGuzA+iVbB3+2X6LvTBnyev1q3/7+m7YN/vnnn+3rt2+/n7t0zLFSjOUmzH0Pq++zKaZxhXwWckw5Gqj6SzpaW1MW1G04nDm+F5RTeyjAW8mz6KzY01NVdvi3iNhakfbwZ+cuvS+nRAf9Yf7WLSlR0T709MRzaafCj++3rz/3B9HzVT93+M9jvSt4nk/regWYs0FY9elJbod8qMSLzsXwqOD2ERw1r72arIxZ1G2QaVNHc+8Pmw/sRDOnLhe3R6Cbgagw0SsiN5z+dFBI3O8vJw4CcHIEsB5dXGzQlfeOngq/1e+VhtrinM7lSY8ELrIB2e2BBtttB3cc05XmGc51sS/PD99+hQPYHXVfxG441rnlYc00ZaV2sBudVLJ/pdV1vDKc+I1+xBQTueSx8rQJ+CIse96Z3/Vw9xRYceghWuDn2UlkkVfVol01jmrbJSd2duoQvZmElSkn49oivxiSG/fQw5/sdHluCzqInW64kwvv7JGMf9Bjk8iu4zgDvRjNgK/sZJvHfT40LdPWfnFp0WHS7oAn/uDbeXqmandXqjleyaVq0Tq/e8RpvuWdT/SXn899meVjiNLMTN8q+/LlCwnK+UcG2WvQKuQ8fRBClE4cmRm8uxjjk+jG6ZRvU+aU0KEcO7ieBGsQol0Q4hm269BnBui+f5UhnTtkKeLx3eEICZfju8lLjHtOeaqYMwo7pooJ6OABsyAjoq1ENp1JUG1xz05L3DtmfJu4tggQJ/hpQ+JIuT0cweaII5x66NvcMWhcgfOCuMnRW8XvzSi1WRNwn4pvU/FTrERUSdVXeGO91Ncqz1OLitBI3vaKGWu//e/U1o4h+Od3whqF4B0sbI7exAiONFAJ40x3ATe69Q0rrXBcm0MxzMGjh3Z8QneKVtuMfYBn8JhdeR+Og7VSUEIftM/iTHmjoC7X6UPyajSEfNcCx+MUGMcWiTm3yBDvluyWt6BwOTQZcw6xHuHjKVJpp7BU8C3XP1Ff1Wb+ja2+R3cOsSQ4cXCg4umNcN8pq2uJYeQLfSurW1eZ/JzaKfg7pZB4YwrpfpJbZR8Bk+MrhyinaBsnxlb4Knl7+tzJVMizzFfQnyrh8IKb9jyXMk64r7awklUoPz7aPrZHJrld9R9zDFsIpxOLI8sHpUa4X1f7+fMnRV19//6dvk/n1qmG4tDx8OObYVvnAS8qZdp6UuhKenX17+SA/25zJOZ3apsxybg2PEdDCfVUeeMgZ3N/qnmzbTfNa9DcoAi8Fhz1JAvEsZxlh7Ypcue4GG7QV0/PLmNYzCf/7A5+5V9JTwwwbYqmuaBIudrBuaNvf293LbefIyWq+yj+dEbCI0UjmZ6OOZEwG+qnXFcHFkZXY650XPaenB/1Nj8tclK6h8JH3Q2tp6bfjIcKp97BVOlMWUbtZESuf8ePM0z+3RztsLa1VLVEgO70F1/fDt78bK5TFzE3/O6pZJzmfmZeibLLweRhxCICypN83t2rcl+t+voneF6Lz0DefAYGf7AAnvsMHT3pfnU7GINa3s/CcCDH2NFapZyijRHnTmVnVLzvHf2hzXf0bbRzBZnFz8SF3x1Oq/Y/y+tje3sdbvfOk0zNtLCDcbe7Iteze38He4n3EfNl7erPfPODThKcYbzuxin5q+bn0e2Y2evlV4t4kh8Uxm6OnFNWfIeuLEpSzYONWO3Mbdv5QjksQbo6Q9oD0odXwCA45gl5J8HhTzMIitUUfG4/ve4hln/nrUMEWTe614gLEtbudRWJshIIgUhJ1ykJ5bPB5RNSU3KAM20hUMiABz8WXJeeIDBhvyMCS1w385TeDtctGSi+oD80Ds0UCM3fxRqA1UenG3HUDTs5ucFTeqQqEJRE71xsrg8Hj6+H1cPfmjF2fn80H/qQJ1W+bmCMxbEUGSZWbrWGRUARTjCWuDbOQCtFUE4Jyy2RQ0bHgMfTa1Pns73rI88qRoSVSMG10PKgQ6+b5nZielAA9TQ7gzXSo+8Ln0rKFHthK6+scKI+n/SFtw7asLEz1/pNfEGTr3aOMqKvTjDQ6aNOWWpGF/JWGFefVDsw2dsMLlbMES/nI3dk1V9y3fADTHugb+rfMKGMyYqVoJCrzRnc89QkxT89efKpS5LD4O4xZxjmq54G6voTBMlYj4D3z3T/e7j2XR383slPd3PAUHSuwDLlBs1NGT+c8oTcaTjtsktOudt1dtC4Mx8/RYlwMTRCI4XgBfy4J3gP5sqw8WN+w6uVHpXdEyHqflAeomIy551E6yFUlvrdXb2j8SGg4Oa2JUl5RE9bYVIJOcTmfTlg5JbwNTbmhe4LRY+eGRbpi3saOi+0Svfc6bnAL+YLtvPh95B3buE5h5vfGCN6f7Swhd33VReGuo+4jfj3/JXxK44T8LzW0phhnvv5Fw2E+fd63eS8mierAcZf4tSaTqt//vmHPqNS3pcIx8pw8r9JLh624mv4ifPKXnZOwQPRRrWhALj4YeMTmNOephbadviLdd60HczGaW9wVkp8ZTRmODK+cmG6RJQmw3KN10QIRz3JPAYeLzoRGtHcER5/FEQwbjfNE2dzOtKHjwy4kWtwNWQWo2gMPVF1h4dYjjDO5hyJ2+56v0Pb7Bh1W8jfjMkYRof07MVzhecn6z3eMWPOJKNdui8pRobm6ul0YjFRFMktpm1tpwsfDPORNQbHcZivkQ6wbq32Bb9fsvPjEBhopwKclYhCIf6PFxksi+I2JYQpaI2KzEV1ebf9aFf8vOLnMT9x+h9O6fz8oUVNsJUPHdgZtJXxfstp50YzXs/DGHnn9fvtn9Vv/oponQhXLtEQXml5d7AF9afnnSZMb37hJ7bflAcu15vHXdbHa5rAO/jEn4+Qy7ZthQdPV6TlDhdwMi8dWNCCzhPhLZ0Gb0qkG4uw9vUisuuWpO0xoukw+/K+Jevq735D0W+e3+O9U9vrfXUgVTB6HO/6kOn0HQ4MTyfzUVlMBmxZH7H61vk4eHIvdFvxr4omnhLYP+ryXp9KNNXTsyoTqvnX4tys6DTYWwac2jt4Ji9u6vNJX6rotJKTmgMr5+7B9kByUh0fQaHGddq7DqV8+lyE6FgwFQIc2ww9EvMEKwDNA0/3htUBxFkyT0fQigi3HZLUFygGabCUaV+ktJDjyW+LvIc52MYapeM/8wplzTAdAYns5iiSlSDZkI4EGphSa6LIxenFz9QTLJcnOJ/2WeM5rKgMvNdy34Gfffu7+klhfYAfgiYoBG/qzxM8e9srQVZNpB0d6Pddhx/6gnqxPclgWBlhLlsFuiNXw9pHGuNNPfnaCkNLv0+ZX6uBtTCnowclA/nBaGyaKSAs9FkQwQ/gT9jbCYgdvnbK1iHbXvMzuzJ0e6IkEqZ/YUAavcd2n1de6ble0RMY33sFBO+hXRw28LQCCTj0Xb8NK+EN4+4Fj9aRhNcTfLldz+/yvLqFn7axPp/rqpTB9Tq+Wzszqpirslxqn6EDD4vfz+rlVV5MyLDltkrcKp2Y8gcliWjX8aidgseLMubcW+Ste74aB8W9g2JXQn8a+ExcUqn4FUdApXqSIeEVp6qfOwXeP4ZrOH1w/t0vVlin02b+nvmvfORVzm1SLRDtlFP5wTTiHF/djUc02pge/dZC3MNc3ucVWelnlWlRMa1KNY+qspuTFR3n957m88IHwRuHbEsZI7WliR4Y9tFC3YHHpBX1TOMV/obDK8O+4iC/I98Evvic57Gxr7GunS655rl7Xj2fz1AE4XmqXon6Wd/oEqkU5WIeT79qPv9wGiGeJ9iEH53ok9D9iqe+4Mn61HXODNkOCD1PcYVt7WwUaJ2Kk/maOqxkhwD0jMOS/+/mwdP8wH1fR8xHuZ8zlpyb5yv9Pmp5hrLTXXz7+I5x8vftWq0/ErLoem3476LhFjnS1vmT+1TJqjw3dqWS7UgWP0tl/Pt5m9tXvdjRYoXf3Kafpzt5naOhfPERjBnG2I6LkGttsfN2Gte7scilkiMVLXs4V1zHXLTrOK/aQ4av2q6Y26/yWWXYqrKzDwhyFxlPASgdQTprHsaoG230j9RmBWtFy7meqlT0uJO3ngZ3/OQJnp1e+RnYZslJ5I8C91XZ8ZYP3OSVS1497rQq8EF/8vZvxn9SVBANKtVzNN3/2WU9XmDB1rEK6XoMvP5jACqg3TGQwzlDaILK3tgRI5BotZTVFfpxjDvREr9HqzK9G7C61x0ebBmQxqcL3i0K8d7jitbcWkAEnJWRCftkNP2gv3tw+LQRQCKezGA8nvjN9mQuBCK+R5gwMNS4iUi4Giml+G0q/AOhzvGe+sMNtpn2hMuWJj29Dsql9pmZ8ySjmxMBlPDnCYHTqI6xn8z1pNpFLyDnDSLx6jqquitGgc+cxFQT8t+ga45q2vvS1zYJWhFqL2GUtLXMjeEh/UVEgq7sFA09MZuqn8jl5N+nfeuOIaNzNzpJp2lx7jE/n7KA7whrTKf/GB7NoPGr4ipYmvCGnOtpxFXQndBb+j+M9wzQcShp64tGAnBfjsbK9Ozv4bc/SH29jXi6qAzQnfbQe8iUtggbMUHswQ9YRoZSgTAjIhtuoeMCKHh7F7gheCvFEnBeiMgb8rlCIP+mMH7Fgs/X5o2W01ayQ21dG6/m5dM18CEo7TxfADFoZIU9oUkhX56hOnk8EZGq14kCLGrBtmn4MVnHCIJ+5Xd3g/Pjln5wdLC9B3iZ/gRaN6epT9NZhxNUW1vaoncO5u2+PzjSvoPXZ1zflynZXRYenJw9dSGDr99hjKw+W8gZJhOdrMhyw3ObrMQFuadbV9jZMY356Zz6df3k7YO/XrTgdl0vclx9/fqVPn+9ftBJzJji2kZiKW+VaPzW67a9ivF2BXz3tGLv6byikVwy/ej3lEtH7wc+VcsL31deWBjNUgpgXlwiH+mtVe95gLdOYCuLlMKjB/+zOBAzfnZe1i46431HvgGZvpOVGQe731jsVP4xTL75McuOINPb7LlJo9XWTG4LDhi/mBLhzDRJeJXYaL8gQNedDj9cBzoWc12uKuCK5lDn3QMzs8jBIpo1aI0I5b7q6b0upZDin6LJLMeVPgCdaEDFjM4Z2jVB+XHFUyV8lz51ABqfbsyQ8Hgcq7zQMbq7OnryOPlxftINY4nzw8Yvtn3LWFf0t2s7z0mvA+Wt6ir/ulg440SFUgE7gbz+nt/nele8+ec+U/w8yG3827ImiF7ntdpuaWvdLHDXZTzloryFIgX3i1w7np0LO3M4YjK/G58rHEnusfyGSs9kH2VaqWDO93b20RO8leyo6PXeONyf9DnUkReTPDy+rZ2czDy3+l45lVFvhCGODRZcK8xUNLkrq/5XO4hr2nLyZMRUUTsZnOfwDtYnm3JXwpigTtzLv9NY5/Y/YCzMY6yhHAwIqcnoz0OjsXjirPsUEY7JgqGLoe0UI5KEBw6b1sYXc+voheFYD1BvxaAGY2gl2FuEKRNVfG6npIldxicqQiHpK6PLykFlOD4Rmhcwu4m2Ko1rndUJTdXpBhUclaGE39cdJ6IRE5w0a98QMROFZ5188f+l7OrIOAK8uTyt0lS/n06D8AX5zOY9bOnyT1WMdzf+qsyMVTmvGJpvZ0crrCxGoeYdFrn8W6EX+5AFXc20fb88480OKXU0D3MMZPxWczPD6ftN1/T53J9qPg7xv9VKJHgjyr2smVn9WWBoTp7Ul0o5rGghE3o1tysa5yUC+7SAL8Pl7RU2MSS8AZTbz7iplIyMA1LU2pAAu72QrX7vlcSiHtm2mR21C5zLuNUJN/On1cMKKgzY6iSWJ2XiqR/UX1h1PcKrWyXkHZ+XMPf1M/MeJS986LPyuQ37P8SYBWlt2lxppq5u917+7q+BPniO8QLBdFpNA/zXz6t9+/5Pu77/pOde109K3P7HH39S/iukUQBsXhfy13bt62rxQqOyOAiHxVEbcVkp9yfLVUptBV+s6xmfuU2PR/m2wLQ+Uz+fP3dtre3Od2Y06aUE96QD+H7k66qrpNczHJX8rOZl1rU8b9npHxmW3TyseEaGp8rv+oRPpp814beXixXcmc/NZ2b0FeXDFecL0Z7wHjlkmCMvZev/R4v6rtV3hgg3u86OKNvaONQRBr52w3klMN0HL34i5Q4Hf7H+wc4r2dK5xZEsNshJiXm+eVzlsajkWtCbE14R+UbPHStMn9W//DM7miL5eqzjXlnaHt61/mcbxV9/0gM8nnayaDd/qqK69bLl7X15p0f4+pksfWhfWxzflU6QS4Wbp2iZJ10u6smxjfnnI3kzDVdjU7VRtVk9v+O/u75o35d5suLzM3Xl/lQyp6oz2FKKlz0tZPs948HX+STTd+Pi+/CEg1zf0m4aE1/vTo/dwfI0/vpOgmv3vD5T5KJ+kl8flFtlrpLNUzt8NMMpUUXHydFXrjLKdTIdOrTa80E870VGjyU+npFKBMB0YEy8TWVjRnSNdVUrnyym1yZBuGgiZNGhSYjVSmH5YZ9zM/PC2oJQE7jmVkDdh2RIQtCjIq83deaxMG+yMiUrM13M0gEYhVgRQSJKAKB4KaFDGRmqsN6i8NCikYtAYaJDWOz1OKCk1Pame//h2O5Sjy/BEeNw58tFkcTO+QWFoQFmoDYZLDfg5O1qpmjsBdyuP+E9KGpjfWYheFqFy23IeIPmsPIqv/0O7goWiqToFkkDpqWhkDgBSwNOI04/ftPMC8kde1PlacdA1/6B7qMBuGM4voAxQHHRZ0ez7WpdQmZpe3Cpz5TFmLTF1sSwdcB4h/7SLqHeXRa9qPR1mYBYwUeeO84HBSbKgHJkH+pBziVGlLr0nDHh8aYHckOPE3g1yqQZr+B5zb+wTdhrVop1L/NcpNn4xPYOwHWmcR3CT3INlfDJ/YRBpeB1b8Aioqy1HO15OX6rmYS6W9VuvK36kITUBPOQ7R1HxHOm9TvxgGBQYsionjcCW+ezXUN7TwqLXlEGiIgNxg2G6l4ejMUMgAinJXJ9BQXx3yrTqxLEnKV3rK57YGxsNLKYmUWDUar1Ixfb6RRwd/90fCHzFVrUSng9FK/YPpS2+DWJnOk2x3ZGVqUQVmOJ+v1YXy63XXPfEAncxDCFPjMdV8hx9e3r9/brn++kK0zH1p9//dn++osjsDiBNvIADcFvAJp+e+POy4cx9J+1r+10442tssKrz0HbGRHRq/pKOgwAOFhoHflHjyyRallhY3E2I+2KZhFFaL9jfXDaQvbgHiKEdhFFq6Me+oRvG9ezHB0SWbfyu+hcUD3pgfbm59mak1Am3/X52/gWRTnet/Is5FIjunR8hH6nqCrIZ48L8COa893wU/IzPWVrPaESdUUebE6xbHhzcnx9McDb2xEcaj7B/Pz7+OC0IxMMGu3OUfcqb39ff820VM3yqkGmQm82bPvZ0gO+wfdhB1zD69asL9z0KTsp6HBWzkk7uvGBuduE6dgiLrC9khwJL95uichkarOI8vZ4znLY0xmGHK8pXg+hrrGOsW+rSwxrP0RXa2l+Yh41l9cmza1SAg2Xg5BHquwHAhlwrep7nG/x9N88Fyt57esmHupSxFTtKcS35ebCXKTcc5iP8hzzxfS7xfZ3Y9AzfY7VMfBUgp7eriIwoKapJ5zlZ6s281j6dyuafdo2mPtRt+/1fcav0UbhCxgZnzUuUIdPlB/4epqbyBFY5cKq2vZzHMWclsw3Kt3FB3oQLFY5f6T2KpkK+Kttuju46zm6p4PKMYr+Ptnl/4bGd/BRvagLMDgehYj/z5QPJoSDDcQx1JD1E5U71SnBKfI/eGFHK/JesB68pQSnhzGAZwlUXvlWO0IZtWwb0S0S6Ki904RgeB+5HQe8KHYT1mGrnLAEmVji4JjhGosZPj1egyCFJ97BFwyXFq/XSkjlYY94qZ4jIkgTyp8Glw2Cd6cM5PZV8HVO2ofCCUMbCdWXGGrH0b3vSJS3ZyafJ17+/vTuZyZ69TzqV8UJBXR7x/F7gpl+Q8G5I6ye4UIMQ4Dmut4JklwnnvGfOzhtbu8wExWzXR1V/5+fj/SMZ89zXx/Pf/APexd8ASHX9HsaeoehPU4Lmz/kayrIflm5FiN0t4LnFRgeVxM6s5azEPzkphPmnAXfLNXqbhyz3qrR3Qmp/MyT0pjfQ3qCa6n7CPdDWyMuHGRlNNSfeEFlDPA47+d8dsBXSudOMc7KgT3veipbYem6rtKDkECQz8pcNZ/z3M7P4/Mpeac8bXWjH7IfyPcj84Z3yhCNBTEp3poM58A4YsSPaCHOOVM4C3ttHM/CJ9M+j1vcVLHCWn3Ppz95hRAOLL/1CQnav//DDqz59/3vr3oa4devfPLg1H+ga7HzKhoARlvF/IbHzhXmgx/Nr+B7vBmfW3nDjm7ebXvLeXkqHD7xh8+WLBeMLtCP7Eir3/c4XpRg4odD+1W9m2VT5jPeWVQmu93gcjeH/XWkEcD8ZD3jvV4DWPiebSV8gsm/C/met41V+AHf3OoP3RZqfXTZwvvVoWF0dm22wXl8eBKo8bHy8ad+D8lte0jVSK2w6C3SN6RJ2J4cCDpJvz0sqwzZy5je+yOd5UiOXb/xqueteL4abzy7u9fSu5Vs9Ndb2+vylU76QLLl+5/hORVP8O17PL5ry/jBw1ygYnmN9f07thdkZII11llvz47J0FfdxcOdIYyyzjkGHvq/OyjgCX+lrpbmQLVt1b8fvm90p1bof1Wb1Vza8bUn/Sv3L8CDYB+h5+rdHW+u8LPTiz0NfWYe7MYu48fnUt7VUy1i5Ge2srjgi63gOeEd+Z7lfZVM3teN9z9QCTH8SfiXKOydV9aOfmrFr4uVvdmn6QiapvgpAoMGVPLj8ClIbDRSfTOMl+CZz44QsURIClZ8VmRlb7+cSHWN5J2TyCjKMTWRcMCYkbl78moC5TjQVVhXfxPnnSAk51rCdSMKN1D0W9Z+NBnrKQPQZPDgOLOpaFsxo2oOBa8aO5z+N9xKH8MPHB7yI650jEuIrYsR328Xnrmf6NMRN43X40QouAhdadMrLtSzCdc5j0E+NSydkm3ekvcK/aAcTkNPnUEyT8o10BmPpeDG6Y4NDsqexuUK/UDdWUAgWaaNYYHrborxVhnAhCsGqxJgyC2kgztwGtGq3NyyYtQU+i6OtPk66o79WIvlbTA6PnjVsXc1LIdEOFbCwCtE/0bBj/dYKbhvKDFRmK0KWg/PDKVr22NOMFAU1mh8it2tNEU80zmohtblVu+G/qPtLCsSAyvoq/Bd4eXC486/r9ucHX5FQcdMT5GsBYR/ltuW2CgYNAPz8jNZ1WKpx1CEnM9p18whpZEf3eiEZ7nMV0Un6JtXFe9EV5VCoXmaHK0N57bA9pNKmdbvTMRBCNJ1ifiY20a4l0lJovs2bvdluMF40rxsHHUJBykinLpEEFrEE2DzXtLMS7pTUrPxaopLlTR56TdOsRxN85EQHqf87c16LBGMcIzMEuYz8Pa7Q9dgyc4JbCS3G/8jNMKORWx5kU2RjSN17wDnlN5XE6WaQyGl74NlreDtYI0wyBY+aW7IhqJGNHkldpMV4cDb6fN2Y9lUsQfNw4H149dP2joIB9a3r3za4HRgzQTuM2KE6+4UCYXIo0tyQnbI18GyyeYBs1vbHAS4bM5NJ9Zotv0M/KGLPCQ9YpxL/6rVZ0SEa6QDkh248cu443FnkA4JWe3qkIhb/n3E19QNR3t2mK1jBH4/6eBpwQl0dwe8LEbhfHIuwKZk+PjEPFr6zC+qg/7sLsaqM/1XBlW+Btlp+mSEwV9nvgbaWPk+PgNOVLmOMMBBA3DiSWvQI/eGg34u720MxtEb4tAIxha3zbCjanVWWcLpOC/hFOfzZXvIiVfpHypzenMHvHA6EO8ko3uvX41ihj9O1RMzn2CdXWj8mCeut9Z7lB8+EmnIqYjjBv5i1FPo23yvW+RT3gafda0BxtEYBq7q3I4H60U4pZCvYVtYxmGlZy206Wmui1GZ6nqv58V54K/zvecoR18qAznosOHxZydW9X3VOf348W9E/FsEGvbmQPe+3E4AntOBbpKsNrq69Hm9t6ElD5uvLy7cpZ1FvdtBXhJ44vn4Cg/oHHZVysnqZGWUrainhfp8vfsxXGVDxwncRW5RHo97gZ1wQafQtua3cEaaymORI7Esl5/Hta9jpS+3zQ1O7/SE/61RnMVczvUrH7/is5AfLeFg7W/TfoBWwm+n7/l0QzmSPuvjCqf4UZb+prmvcJU9Xvul1lTBI1A/fcp3wPvBSIEyK0bDwVu0KNkicXZLqHhdnC8CHZx7w28K0x1qeyKJIiv21KJs17tomwkAgTKcy06IyQX+Hhjs0O1YytBM5rPx1Tm8jwnVJvNulaoiCj69zcJvK+GCd3fs3gssbr9L2PC+Po8HU2Jro5rH08IkM7NAGG2VKyE8Pwpm6fQdhsUx4IMZQ5ykbNDAUAA9dD84BZzV9XFHhriDf1f8hPYTsxI0T3Xs4NX6W0NgX/1+atfTulfSzdjZ92lVgmrlJbbfHse96n9u49+WnTCrlKvPFMsjI7+nU3RYRGAbcJgxP+DtAUMVD6Xpp+iZY91u5WH9HLzcPn+z3De5VILDt8XXrO98Lb7r4X+KrITCUsHvcbpT8rBHXR1TbT8nAEtW6nKdhzN8FqVh847hZeUJUfDC8httOdeDa1GFEu16JSbziYwvz+n5mdVQeDIe1n6YozUrgjtFveJjqhT0ZKiOFhy82fiYyVSRoD1EHbgtO8y/wad28zpe93LecMsAefnrkyTDQH1XCMZEE4YT4/txNZFX0unkwYu3ClIU1vfvnLT9n3/arx8/ZMHuxUYoji0LeUDxfc2BMT9PMSJE42nRIRS339UKv070MGbl3G3r6n3GuX8rw8oXY33+WdSv8/keeZj13m6LQuynGUbrPSvVNhYPY8XTMl9c5iLm/QMPr+Zq7tOuf1C0Td6+1y985ETIowV91vOl1hYcL8p+ktvvIu53fSn7HHgd+nbSAmYVyQQ5Uek7uJ7lRDDsECHleejNC6wBdtwfQhcNuyli2zyVB8t5X7/rdyWvjbdYLsOnMa0K8dlkkPt7mWar9z08WQ+saL+ikZ2ul2HyzxvN1flb85i906t3c6viCbtr73TWz46P79c8lTLPW+bx6xbIDFP+vuOlu/LEM3f6QKaD9b1nfhZ5ct2Heqzi2G/5YaFTvSv8fPztcRD1jOf282/Q8rtnq7Z9Hc+w1wso1Xz0BQEMeTtfrj/D8oTXiidk/bZaKKp0y10//e98P8Pgy+55/87u/Q+OXGCHCL3cbH/7dF7Nvez/+c9/2o/fn6zM3bqVkJ75mPkmDnZZS96TGZWip5VokaNiA+RtcUxkYLFG0+664zdyUHVZAdWcDEako0EYHRZZ4wzAScZ5KwOOGfeFcn60lUgUbz0adF6BxjvIaXMNP1hBrVxw0eQJVgQYLuQIY0Xs4Egrck6d8my3F+k3iNNyazCixCMtK45wpvmpDQUkbBURhiHuqTBm/B35wQZHjeA+4DkQSRINECwFY4WpI/IDeC6cc0HRz3griN5PyoGJnJ9vTTzNkWkf9oOZU2JkXfrSE/PBVoIuSn8tZCrmC0GacSwO5NZrQ6KHSuxrgaP+5n7FhPJ7Tcabad1HFu6YHs0452jCPBjLO/x8EgJzxnYJiaVTR7G1jVdNlxUFaaIfMzfHS0/No+0Ds74Bg9KNGb8pq76V4yga6p5/GN3hOYuI4xv7iIFaCZF5oXyR55Zu2eMH9XsWQFrfVMwguDaGLqoK78lR9dhSd3hk+N9oF6+lerX+wYbF2Z2xVxSfL0w5U5ecJ90O1aBsKs7e6GGcxIFyOLxosjsbQ3pWoojPxsYk6mf54evvyoc5d+F7ZSYYSEP4i2xZmM6RISeCdY12le39TpE+e1RgdatAwnPDGMMR5cEzW0/LlZLLcx3iDBFYWD50N3/99j5n1A5r5ElpvWXcmP8+GyL5d0UvNF5zWFz+q1vg4lND3alcw/6mPjOdV/Pv24/pxPr9/df39uPXDzlmk6OWp2w09ouoyssQ2lz0bdspiz4y1k6iHMKP7DQ8iTyCLiU5RSGBvCPbK/psgN1u4iGH1qlweVhpSwRw1LviSA/EcWiOp5qtMscr9Zl/PSnW9fiuG0fzHMrbLLzO53FfLVIqnLJYS7lZYQRJsIXK60Xns3mL0Ryuj3mlnduWQX5wyJaHujRsd23pXjRYaXRH3G6b51NpHOie+40eMjjyCPot84LW/Fzi6I8v1ibNDf4DHb1mPOVvBv3RD41s8nMZp3VlXpZ5XR/D8swebmxdFAu90y3ahaLVJMIf40R/HWJthAgmavtgB/vCkdB/8NDr1hNCIT+g5+pJvjo397wL8tZ4ieW6hT1zHJb3MI/rLNkArfWILGsl+hjjj361NZWE4m0wTSLoAXwjt5Phy3Mw4wEBArmO/FzVtybZZo2X7rfd7Uq0166l74avaCcMp/dYO5FuffGOPe/s3/U14yH2e+UZzL8RIYYDy4ooVNc/SlHt6fht2ewUSu/nMUf/ffv853VqenOLE19P1a8KDitVjsZn25GeAn+4k1M467VJ16nmX7VFVL/DrjuSg4krWGD0beU28/Vg92ZeRHrGoQvTiwzDOy6PHMm/B35T4SPD5zmev1e1H+wjafeDH+7NzpaSSs6DnFc+4TMmIxxZBES3KCow8EoR5WJhmB6JFcKrTpPh5TqUVYEBZQStScRVHkiDphaWKLQCXDhGdgMSvmeiOjrnFAl18JbKTJhhoDZt9fybuRQfV+7CKa1vUdH19/hv3XuP08i4vdq4KLlYKJLEVeeJ1Od4FbcZ3yKH2h1zRvj3M36tnzU8eaLvafRz4/vE5Cvm6RlFfraCLwvEQpXifrgVIq+o70Juff+reZGf8e+/w1uu613ZzcsK1rLvTjGkcvTFIT4dA69hjll5sOWtMcG+d/XakduxvKMnG4PnXC/5/ZLWi+ffvZthye97YfZE337sfdlt68kwPdEDb6G10djVNQvyHx4FP/D8wxTLSD+LIuV4j68LgpP+PWKkLbXTEs4CD6v76tte6MY7uoeF8qPc4jXryfD148J8YKfgSvua2yNuDcu8IrTtnWMJvzua/38twOCs65rRyViwcHI8GwRQJKEQkWMUeAMdIGfVzTR3Dc5v9c/PH+3bj++8bfDbt/bzn+/t58/vdI8N5gsAbWHe0Wyl4M1ikTbvV0xv6VsgXcfPbRwQfZ3h6oqzHIHjnw9K5UZ2Rf2g5ts7PGQcBB6daCnXs+NvOx6MTzgl0G+PgwNy041Jbg/zyj+P3KjD4cNvS136WvDTar6pzrVJ3NuPM9Sdi0UVL7eWdnw/rS5xJCVj2sZ5NVKqcfHjoc7cw+mWcIB/MhqskiOVXly9V8GlDuKEquk88cnQd3PaXQjPZV2mGqMQXbo4C/De2r88Hk9FtyslGtvL41VWV7pX5gtP8q7CR6bdPJ6+VM/sYDQ463YzvJ/Vr570mgr2qu6K71W87jN6XlVnNQbrvfdR5LP4qMmcD863n/vsrz8VLws9jLl/7tdj3zL8+f2wjb+Av5Jp/jkP7yxe58D9sOXfwZNls7fLdmPmuv3pUuG9ojf/fNYbq3reRabtxnsHz26M3tVX1YXn8f1jOq/YRjtJpb0k8mU6r8iBdXb6QwUXrUpfpGhTFJaE5rNQYqUR+9S5sfWEjCfEXyL0Bz/I9xqPq+UdaryQNdhZMw5ecaQVmctPMpZSL+fZt+1Et3kRCwSpWDfOGJ5BBMUxDnu2mSFm8J+6IH06D2fD/VDvvFefykNKdxvmoNPJyHfJeypnsQSnD7U39DQ8nGZoOQkYfmwBvXTvt1sd680sCymW06pWXO9uBhLv52+y2ucUIHrtlO0pomT6HF6THu5rGQv6HJfCn9v29LVLUOjvTyZ0ues7wcy0J8xNmAHlCUsTFG5ami8DhrdTohIMFdPbtZ+/D/lr7r3c54qZ5dOPdm3tBPbyfHgvKnaVwNi2K5GAPrdKKfD0dLN57dCk4kQanZ3DROPHpTX7unIvbkSYSBOU569xBOBOkVFjKEfbuWS3vEJp0R9ZA3031pXQ9W3xjGe+WwlHn1GA5mX6nQVspcTiNz0POpO+nz0e3V6NWUnb6DYUKH7Z2kzjbXGXwr+gELhcLJWA29G4wtkth4S/x44DwSF1t2tkK72b2qNkwQSnlwaFgvqbn52HOTX1MIwuPLettBbRhRmftru0EWkA9CJ53PR9iYpVcIaL1km4y8VkVG/NRVirUpSMIbp+I8dGpI9LIggZl+ygPAQHp6PJ+dYLORVbzsNh3ymOqLfwexqkXSLpZhszd9XreslJaTdtFZxOq7/++qv9+b8/2p9//knXZiQWt//gsJet8YdDXp4DTP+MM5+zke+B1+RTfzY8dlj0ReQDlWHiEpPL8zDO9T25l2WRH7su+glFnieDO8uaykCrZMfKVwTOgW4+88PFWJB5h0ia0Edg48g4lpxNdEjBheBS7qeDg/t2aq5Kqkv1yIgL0Kz2u0uEAoun3/cQwXQVxqHQt+PHulVTeZBfsSfq5rZG09Vp+n3L3O8r/qstXcb/mZ5Br72fyzi+G2N+xvIyIV/n3LdwfDjapYXcaPzlUfcGXx7PfI/uwzF1YJcH6/fgx7nfua2ljYvh49x8ivj4/jBOekI3xGK+RGaNI9af8Wb4Mz2lkmXW31tEZpRra32rjln3tTdscR7DjHbSb9tKQ1YcrY8hY93FvrA2Kz0GZbcAVo1ViATtXt85Wu97Z8tuS+rued+nAJO//qCj+7p3i8iZD1a4qep7pzuHfqRxWOtj5lTlYQa/f7KDZvG8/5398rQNPOueEU7Um8cP9fncuAHKlo3WXf0VDJl+8ruYK3h2d2CD73ula2eZdSS90R+iQ7P/Qb76a0863E5OAla/cNk3z2l7aoDKc4E9rrAprfOF1jb15nKncUGusA9t1J2cAwKmv5P3tN+dle2ZawZH5XJeCRNcJkhXwHelmuAeAQsD7PG9WyKORC4GR4EOwtwnf++Ze26vd2dG9LYQJfX3NkSe7v2n4QDxZGbE26GuZ6ITWOr7XcS1q1+Ty7lNHoNz1+R9+9RujyuUmVBw7UkA8QRsdGwxntd69PhlGaNCmNjzCD/HkeXrhEPOsx39A9Zdvh88cxT0VtFJJTzwDIluMBy8s6EzbzCAoeX6ch+qslNSPPyfmXfv7lfeeN/WWv7fk4r76zu4dC66Z0FT81/eGAND/yYno1fQ2KD0SmLkXXdL+HfjX+WZyUrIspKN+or+5zGs8mrsBJPSZaH05ZG4NjSZYa9o3+f/Y35R8+mKLp+Uk5wHJQi5BM/SP+JXVpdXIk7k1dryzMbOnTc5lu70fuaPOiYL/us56Oc86I/7l+QO8AH+Vayo51VBqyvKLL5gde7wmeEM+B+g39WIRZ2lPCgciNWWie6uv9pQOU5R1XOB4VqdV76+ZW4cEkE8+P7169JtgjMp+48fnO/q77//an//+Rc5sf7+++/2/ce3dr1+NjKAi/QGTzxpvW+HA8T+FjQnW7CXy72FaBHQ+V4RjYsFpe4i/Ijpa4U9GxsLrbt7iHKqxmXpy4bPs7ysn3knx3Y8YsfjCGZSdoboInHBT3F1cxQfuU09WR2IF510etECJrGR34N0zqTw5DB98UJi50XLS+axHTTDDiv+bqdmo32vs5hcQqkjMaGnVvLB17/bZpbv57Ibg/ze3J2BeQ9cMa8SueYWTwOs3epTHXxHK9XnxuD2Sd8HD5Tl8XN92OlMWZ5ZjrKuWyEVtiFO4cvx6mlXHTXsvv6nAtjA77NOC1mw6JqFPo/3Kln7GR2scsr4Z3uPcr3q606XyePwGf13B3uma8/bdnOEP/e688Ijyv6jb/WcydFNVR+f2q76vytR313lNvTeLLN39OT7/m9gf4Kv0hsr2fZOT7H+Rfm10yn9+0/6b+4rwACf9osW1Wdu37+TecseRyIrkt7k9auneeJ5gO9PBedn8e6fyc/meVfJ8wwHymfpHHV8kOtjDFVMZ7kpuoVXkPIWwkOEP5xYH2kQCGEPHX4HIDFqUSgQ0UXX7QGdYISEfjgCcQkwB7s/qP7b2uA8kHuGR/2/b82xotcL4oYX+CpwzKc6YpBg5JzGmGkrg6x+i928W0lQ5jvsmhlWnCTW94b3PndqX4kK9WksFjequYEaoxoReLDrcIoXxeeNFk4MG3ASiJIgLmJS5ASr5h/3uSsAgeubjcehNAAFaIgh0prLaTLzs1A9n2MCu+u4UzF6fFZM4koTkFffYr3hNwRnYhBPgqiaG1B88dv3e8ek/fvAOc3jEbfRVs/uri/zZ8620Vyv3xU7/SPSAdLgW/H8RwWraoW3Js4fsnIssyXUoymP3CEOB/KLDaYjL6B2ClgW7iqYsHIicxpjzXNpSlVZ4SZAnbBwio7yPO4Jw/0mPwJdYWuUn9koBFdBE0/0UikWHgfDPRf45kNIdVV8/V6wwYGYZckqKNNWUMAycL5VHCcVBQ5nfpXLVvISzzULm9vR0A+ZTzK1Q/RrUS6Rq3NL4FBaGMopdV2xS5RHmeNqbou91clziLEsT/CHRkhB9gjfQDL2pLDslDjFK9o6cdjLusILWvVbqq5P8AMa7xG3vtxCY3K4sMIBY/SS9nIOsCaRM/eLr12/XmRUT2fV3CY4nVQ/vvFJg99/f377x/3+/k1zflE7jh4t8gZO/VV/iPMoH0f9MlwGBQ/XgccUsTo/yAiWNuX00bzwYW1n40Lq4Qf13QMRYMkAyDQBOY2SjTeMN+DInyv/9PPd9AmbltGAfJpLVIc4GeeJhnkOVHoo6bShL4fSFb9TOWm9HiXRwb//+zLnGCXe4zk558Y5Js3LSczzsuQmpZgjx9ea63HQIxCJhdMzeeD0tz3LdGpRPxLBLjlNj147LvL4GV5YFn58nGE8VV8YWe+MPAOpRTCHT1n4Pk/QhzivnNP+ybjJbeA+yv2SHD9Hosmp0XSTjYhMZUw3vefrK7f5TmiFP89yLfMZubdUfefrI/aP2qXu1wv06GP+/jRu73YVqK1WOCIrHTfDsIMtw1GXqNf59yp4lb8eUa/NC1sqv9oIUR65HxU+fD98v2KKB2nrkMVMFff7ccn9CM9jezhyBmEePUQi7drZzYey//023bjVC61cv1/IRf4ws1V3fCIvmnn7MusBT7w79xU5j0dKf2N17JyFMYihdy9LMbcvfcbzdIYVLxv9BbhvcUoXsmC3gJjnosdJ7jfeybmUVa9sTQ+yqejgnaMx01GeW/7ZhYaFh3ZG6ELr/JCD19Xly46eKv2z2g1S9Q0LUB9hlZCcWTy03lkCYYRKveLIx1+yAGdB1zWiqx3rQJZIkKJGi3s2D05mQq17RtnVEPW158EEc39StJw6yEyn229+FivjaGSkMPbV0O3dFA3Azs9dVFHlmd/tZcfk9eVp4O/iGYYBHT3IeTU/72aHfue6SLFH+H0zxabJxKBQ99FUyPjUQ9Tudm9+fu4iZsZbIFbGzUpeJwWO2G+P9/5NyZOroos8+XIb1cplyRA9/G+UgQjPXnhWTKqqMyhqqCMJhq3CmITSTsHalWr8+PqqaD8VxRngij3keskoacwbqC3LeQXhDWe3tlvAvgujztfpt6y6quJTwOx/+1IqLP2Z/nJduF8pHJVwfarXw1IJu13b2+ik1so6Im/cw/AkFLe4aJ7G9rR190iH3qD07/cNHFX9u/lqCW+dDDta4G+qeI0WtgF14XOtaKs7+dSUbxuOpnw5z51iuHfWat8nDNeqRPninZeQW7u8QruSFdTq+cyjfdskfxpHC/76+Wqvn7/ar9dP3So4nVfz79tff7bv335QtNXPf75RVBbyeh7dyfdCFhitRrirbdv8MyvefvP9s0ES5jQrRw3J3SvHNvO+3rC9Wmpb6u5STzWX/XfQfc4Fkufv1A8nzvP93B/Q/lOftd3imYo+dRt3x2IiXz8TjH4L0mnKXMPqNvgFtidZuWUuoa6bTtrj9rts7evty5xf58H516aT8yWHQIi8IUcuez/FkZJxhE7K1kPdhheNngWnDziq+CPmTqbnXdkZZNVzPjLQDCV+3haV56r5Gfuw0Slym/ic7XwccUtsTr3hCyIxEXnFGzBrA73qu5fHBlPcQuXtIw8n+s7DX0dLfMbgX/ngem3+XrYKp/I0flm/ZdmRtwrWNJVh+Dcq+Ls609OP/GPLxwp9J15b69nBsJNlFT1nPfC+Y7t+y1aF44zbJ50J/J8fAa2x3WnzMdlzhc1Syp8x3uIG/X2K4NzJc9V3G/TG+J7Hk5/vTzAxvl9vaZ6/b+4n+N/RXkVru+2F1XzS+jY0kMuON+exy+NY6VG5rQBnhZsNvb7jqRln/7b4Oj60UVkhakI8/EynEGh2YNmKJxHSJSH2rdF2jZl6Shn0vD7kNEMIFhCkeDrnVkRN/u4Q4Zn54SX5wOk4SXDftsbbF+VjJfCzx4mE06CWZ3tTZxUG0K6b4T+8ZtSbKo+3rM0M6bOYdnJPEDIkNxVJo1OU1DWJJ22hyJ5v8VTP3s9Iq4OXMs1RdcSVY3t3yGAIk+inRLBc1m7hBTccXeTkp3FvYJaDLDGeeIDfTSxCkTjFNoopFAIdA4n8ou2I7vRKhNwfSH4/OBLrcKd+gNjmd82p9gmJGnCutTha8xMZwt2N0XORGiUygiIOujlWPC6oKQg/FYI4XTIx1WHGbZg7EmHV0haRnCy7YmCoD3DconRXShain7oaLljJqBMBrozLZ2Vai28vhOuKQXHKGFPOjiYCu1loP1YvEOHBEZi3RdzI4Qo2T7iPeipp51UqxvvZeo/4okiai3OlcDfwrOEXysNn8KHj4XK/+TFHThu0F3gfwQO+wivpZGwhDqaDc1m9oc2E78CHELkjty2Lk4OxELqH8knBhdBsk/dhPELtVjxIHfksMlWSEH85Ng7bYeOJPyhKHl51sEPoHTc5e7Ki2Z3BQNcvrisrKxGGQ/lqjMjpyie1X1gRdMoGb3u/Hc92Y3IzX2OnjdGbbt+m/uMkpRhdynzCw36zhJooaCmiye1fA2+lE6h0/Dh6itJkjltzyU2dgaNQwM/idhZOvcV4IL7fnIydgCT8A6ZLQcpjf9DfeN3t1/dfFFH19evX9uOfbxRZNZ1Y2Cb4z7e/6aTB+9dPcry8rp80hyFvWNGH3uGTuHvHFTgf+iRzq8eVdsC40kdW9CSFAHJ7NjhlhkXh4flkYICCQKPDhcmwDsP05SPcNFJVc1420blcBNhgbWviCM5Ug7mWIXYfeoCHc2hb+jxIuxsMHod+ntIIHIgoBF9kzoFYba/fnf1QOeGjrpA3Cjjm5pkGfTqIjjFX8CZMaI9hvAQvc7hJlDSOmrrndsLZ9/PD8nfcrKeJL9K2qdM08IbjZQC6Qwx4jBGBbHOXubtsmr9jRAt0aj9O2UgFpXAxfmM8bzrqZFFII2sAT20E2R/Py+m4m7yfHOkH7w6gk7ZuLJaKbizyVfU5IZnuxmSOK+HM50vr0KqZF/ZEZ805vLBbwNNv3rZ/Cz/SueZSkEBf1fqcYwB80S8Ye7yA9uISu93PTjFfsvGbS37+Sc+zjg455VQbkcsjnFJs/Thc32HU3Q2RjHNcp23HupKNq+c9uQ/eORBkpO/3tFNkAWjK5lP5RLVwkMb+sawO2gpXT+Ox4sXDnw12OG/5GUbxoXNtTR/heT1Hh1u7mIcjPWv9MrzHyPJK58v1Mkz7BYkA71j5gK/b38u2Pl9EyhvgyfoEOeLrVLmQHIC+fg+n7+NzuXVBDGzOYMp4qouX9zu9eMFRwUN9m8Z3an0T+NzxAC8HlraLa6or9hiEkt+r3vd9zP6Hqo2KFp9oyZePqvHZKJJa+5MIZ3nNRKjuFEJU/NHZOIFwICHTRFnobuXniAoSDD6PaDxPBK5ZNd07DTrPA/Jk++GxJEndGxx6r7eF+P02DQ6IvhrCrvEucAcliQ02duIR8xUhHtvkfp69jgjLDN8rHJ6gfSRNEAjyqUcPtzipYChSvzZ7cxFhwu8/M4GFsO/o+cf1vBec8ZqI1glGJEY3nBg8LVxfDZ+oeK/w5sm9Y1Ql08jjf6wnwPB7reGEzqyc75htFvq+Pl9QX4h4aHA8PRkZdSG8pT5XjIjupX4YTmMywFmqLWZlnW+Y4tL31tQx5yliDGsfK5MqkIUvwTHDUf6rIoVmu0sjjmf8AzvFMiplraSPd/2t8KuffX2eV3zjFgIok83RQyVYK8ESnu0xymKX08H4CxveDUoL6hTQNYKzmRAeY6gi/VR2NAG+9+45vu76dkSDxitarSX8DLlSVD00cREbB1kBQz1oK9AHXFmyOKQRwHAgtlbyU+UZtxy6kQ5B8G3xeDkZ05qTV7Xyzm1nfoLobUtC3TbKEuQ5YH3iQQRnWxVB3wfc8zklsI1p5riajqo///ff9u3rXxR9Na99+/Y3ObVmxNV48UE0sw7iDc7JB7rIEc4ehnWenwk2xkusE8++X6FcrslWidFqQ0FlzLaeUY6JhylfC/SPuaFbLvbyCLym0ul2shV0uZNzO37ZxWk4HY0+Av4QXZR5gfEfWt5wp1V3oV8srlHuK/LGns2idpu+r3rXfFcijEZn45IXF1h3nq+/Dj4U55aDFH7J+JFsnk7fQw6BId0SjPwiODwdGhBx/nBeWnN65Hws1TbTrE8aTlus+74Xg6im2TimWd5h3k/HMGQwLYiHraT+/Qgr6sjjD/0/94U42xxK5YP1cxWcof5izmZ87vgr6KPCl45VoefkMakisz6jN1SyPLejn3geczTVVcFnMIkeHoQtUjsYT6oifHc6b9UvgyvKLf9sNX7V+GYelIveHwnXBdzPZa+boGQ98AlPvt2cx64ukQf7/nlZUdFXZV/k31mG7+zCyhYCT6jGaelFMRdx3cPir3n+laveyx+TPcjrmNvJ73NuzmsZn0oPrm3CdcHL679PdFDhzPNqHw3/GXr1Oi/aU/ia6WPvxupJx6voxuM0w1PpDf7+LB/LhJm2jyjsLHf7sn3w1zzJh7bailC6b3HujIa1rj6wR1yYwbx7do2I4JUVY5g7IYiF0JOrCWyhu98aWXLKitq9HzTf32vEFQ9WnotBkgSQ5p2d71y0YsRHMXc9XYoNAT41aeLBokB8pAcIemjOKlIyVdHyjLsFQ5nAobGyFQiFy/XRT6jK0FV8DIvcyvixnAzAst3x7XTnmKT3sYIO3Erb2jqS7OozhvXb97eL0tfniYTcj5OxXY7TuwkGHJy+j/dtkXAtyuN39XnTE0ZCKYA7w0wrpBROf9n8KApweWIc82cz07Gc6EOcJQ9K1K7dWeDARnL6d8oHqdce3jbS84iyY2V/X2AUx8SDW1h9N7AE3keYB3TxdsLaVedpApGgTf74Hm/PspklL7vjuKmesebFkRsR5jnvD6unJ74JHdkigHZbbqW9e0Q6FP7FERNwBoC3fpQCJePBf3ZHd4pmv1XwOEJUn/Jk4ad3YQgwP+BxOHqLDkihJYWjR3miTmyNEoVTBYZeVGKyopMNj7uL8jVuNYaXgzkc31IOUTh6DG8Ol2n+7BQxbHFR2u1mYBBGzC6gsT86nH1N+f4t807zETbuC3KDH3CJDY6M4hyTtVKsW2FhaNJUgxC+w/OtWUTCYijg/Tw3JAeTz6GfaRNQg9P5utk5cbRfNyuQQxbVfnz/3r5/+0p/3/7+2v78i08WfP34TvdeP362+/rZcCLuITgewAu3oG2u8ORtsbVBBLzwo32pE/PeaDTxWOERxkl3q6do2zM1l0dQI9ejgz4burHcnApiNM1FORB67jQuoCQ6xmolfmdowMl0tei0OITebp0HkAo9tcTz9qRFwlsdG0BHl37DkaxttiZJt8WYk7Ypj5Uhkp0gvWuuLYNdB6FBZvE1PvDoEg/3jJi6RLZ8TJcpdLvG+syHyJDRhsJ/ifOa51uVw+biU08xAJQrrzbYq1LRqznrcM2SsPvxzMUbX7lO2AvTyDtlQWuSiuUeYnkYYIP8bTyGdxEBws81dfLLVNL2jo+zYd1EnVhN7BqJxEJusTPNO9/XLAN3Rm2AC7SONj28nm9AdylO3Qx8bonIMb6TYXlnYOZ66bsA2nG/2/jH/tM3jprLbdAis8ZQCxxY1AJe4itrpFlvxi+pJYFH+L6EOCIqrB9Rh8xjoluLVUYZ37Wowa79RAQteMNiF6f6vXORtk/nZz3d0Tt5ke+SVyJiKBvAEtWYdaim/TE98XkHSKZn6JW9o779aXtVPZVjwX+HI+ZpUeKzbdQ66bXSYWM7I/bzswviJjP9XNrBhj7me7s+Kh68HJQ/RKsHuJOszt9XfMQxqRxmuxJ0NsDlbCETdfXYY5yrYIuMe3Ws8U0PBF4IcJFM3myznZ8fKpRJ6AviOjc0TyCko6h7jIqilc5hyRJ5ADjUfjoyTjnCnv93jqHbjCsPJJSOpw7vEKIKDxA3E8wPS8Lun8vMvqoPW7eO9C4Gx4T1TcxcNKygWIEx3K+UoacQRnGwWuPji2uveYaXt7DFuvfiC4KzUljtfpXQkiLEHhwtVVkmW3qeIHURD1DgaSXSCzehlyFGBqlUv3+fwxnNm37vlGZMVNBzNnJ39fjJ45kQ4wg42+FCjoGXJMMfUFyK5z1DGW1VEnO/vCKgY4doutTAARy/KdV8rOYe4PP3s4JlysLaz918/kzxBiSPqTF+q8vl+OuyYtiMr3jHahZcAQejuTr2cO+E3uf6Qk8ngV3TpPK9Izr69K9FOkV9/rnME329laJGfMCdOsZbv5JC7NrYOUqrKLxK+BE8Du+ga44wizKhCvPOK0oE55lXmQwmgsMp80/KVu5VFugt/UY7io+CRnozg+tJiWJAwRvvxtuqmUN7p+Fsip1ZEhEccBTn9y6yJ8MIx8WqEFfPrqWiPaatNN862uhpvLr2zdPh9eJTBme01fybCdrnb6LR3/eueTqaRHR3GmThSR1RUhggXrUd+fhJhd/0ATjl/QmCfg7iN+BmEotbC5f5Se5KdjD60ajo4KKTfWNkaJMclJUiWfGtTLeMV1tAW+hWIpPy/Nj2Z6OD5aJyHLgaNhetrtF6kT+J5053PJ0NFzjBsAuAHF3TUOsXReaT/1YcYOxQ5wNoPrrISWn9km+13P/9/skLPY3euWiXQSf5S0cN8JjSAspNW7txyiYt9jQo5/BpdOXdiDqPB3AkOuuiSyWdeofj6vu/LZGu+DPLIQ/jLFdHbiQY/CJf+nQ+2qr94XTCe6xOWw+7hyMYk/dQX+shC6XDLVTTON6si639WeXhLorEFx/xgPegH+X68pzbOQB3bT3x2/x8xTeqXFxPvGGRba6OrK9U+PN8pOIJFWxqp3i9pmV+kGTYiA4/H3iR29vp+Ttc5JL1nVXvjIZ91EFrPQz0X82fCk7Ux3XF+/PP50N7ivr3+vqunQr2XKIcifbSztlT1VXh5wmWCG/uYy/HPNNpRZeVfrNz0mR95onOnq7r+y6yPMNSwVW1l+e3v1/lstzhJfezKtV8zOVp943pofasp4Gq/fk9bCHEIhsSvuZtTlThb63iek2l8ZWAcUBPJRAe4QkAEsCK3kx1SkRTZ42pYaUVgsYDr8wrIAYeuVOfvbs5PcjRkYgy+6hLQQRE+cuiWIQ5Ls6+Doaumh4UDNv+qMRA/0SHoO8PJhuFMxYrrgF25eSMN3HZ/VYGkgcWfRyr0RVg2xBsa3bMc4ALAqaNhdD4WfZo40zKKxsojXWYvG1QiXXIVlbAfkR8ZdoEB9eIJDBO+TysgYCHd0pdxTjDO9rn+h0vTGlMaNXVH6n9bDSijtx3FI2wSgoMFO4JGLaoYrsulOLKa/5/o9iG8V8UmClE90JiresMfd0pb5Qdyb0+6X53oiLuy1tGD72nTDZT0YZTJgprXhnr7XVjvjfFMxdzbIcikQyszLooF3fapvRM+mX/MYicmPpY1nRj8dt/wb+6AEqLDq1pdByiX32xUxQd6G68PJ14WsHoqkEn7yHCEdjA72tEnnuNsdAgaBQ1Ms6kjf7RZICU1xL8usJlsFcKUOb5ONUOK/MweqEMeaWI65J6JOS8O1xYm81WXrWtRMctFkSjYovWOwXHHNOIUDNeirk/hkX8+lgeVrgBk/TxlGgH9FUNDr/SKZEo91hOgvq/KXGei9wb0s5xCMQwRmEwyMpzZ8fCJPvXzHv18yc5rX78mAnZr4bThfzCC2if/UhuJbAZP1G5r7Jq5e3822VJ7H5uEIdxfTO57syvBQfK1zrXP4S+eay5//xp+gaS93s6p2iI1sxoUn0knvKFghOoumx5vSWt41B5iyO8nWGhkRK9eX6XDZhsHFSG4R1tP8XXbB9ziN9rvLhIYLKT8ZD5BdfUzPdH/Z3bAJs5uSfNfCgHvSXqs1M9h+Sf4Zw6g+7TFjc3hiehAQtsolwPoZmzK/8bBD3n0voQ6p0G6YscNgfnF2s6Y2mhlZ+WHQ9DtuJKjzroUeYq02vgtLq12Dv2Mp/G2PjxyUamL9kQzL8jDeXFVcnb5pxPY1gkFp65Jbcf4/SgnIYTrz/FVpjzFn7mDGM2xrdR75gro1meXQ7FJn5DUYbLQlusw/ehMg69cZ7nV65zjDoXZrVV0Jeqbfx8BzP1f5MXB/BAb+MdIl7/inWRXD+zAzm2VaXigO2Q4TO5avUYLmI9RIGhq6vD3NsXNibv9Ot1m1ku3L6P1KruO8jc3DLdxuAyfIyl7Z094PvqbYrd89Z2C+/Y9zVCLvNrwM32/KkyiefRGepTybaBJ98zejc56vuoekBfHUa5+PmDHMmxjYiXCh5/7clGyb6Jp3f9tS1PaI3yW1tuW+m/XKt20Ozayv3yz1QO9vjMoTaK3NjIBwQArNss/XflA2gfOHPPeZ5RbYnNOnvAo9Txwcq7rXRCVhHTO494qoWEcL5+/WrjxcIzKIFFhzKwQ3JH0feeidZWVvP71VBlxMGYurgyUkrABhFpkZGTmYLC0epJszwHBuCOySVG37rAshLuu3p9qQavegZ4yyvpZlStERmh/6Guvjzv32L8REEBJX2drBlOwY8TSrczrqDg8aolr4jOFu5LEokfvHkwG9R+CyDgyziq8AyhXCW4y8/vFBB77l7ewXujvZpffZ8Aco6qtQQltLUwHvl+VuS0fod3jlhprOw6gfak/OB3Hvf8fTh4tK9jNKBpZZSx7Oi+KjuFW5WxZuZUHDc2KjM8s9yuH3RPEm/DCFVct5n/7w7j4vtVzdGMEzKf6Fh1CbEOvK5+X6+9EYz5ns4nx6NVGHJnAx7iuyv8Vc62ih5yvRXH8rlVfBvBEHEKYHRwydbbfkhbEPhQemrBm/Hl+1LO1+3cyPipVknVCxDG19d/HqtBmdt9kgmZjrlZS4JcvfN0fXd/USi07RW3/6bsFLoqEalvI+MMea/m3zWM/06e/vHxpb3OL/R7LrrhXpRbVfGnKa50AOeQp+GoPDs+LLINjvwKVxW9wfFkc3al6+4UXD8nqzkNZ5B/FvJZc6zpCVZ8cmUFpwDX8syu+PxWt3rQQ2I7TSOMoG8Qjoc4Jp1yPA3LQ7w9pLJKomeEcXFO1ktzlJ6djXV2WLOhR06s37j40L7Qv6u8nbsPDkDV+EAJicKbpMEGySDlZuo2HzPySJxyr9/8/8tv5X9+Ep3dV5NkE63P526JwRIdNOBfIoauUdPk01a+z85/o5E8NjVPbW1sHDCrjoK5Clj5r1HEGm3lvJ2c6zNBb7fo+8288TB6/czGimlo0suFqsXG2ekRmb9WOQdxL+uhHg98+EHUDRa5XegOVS4a3+aqY++da1mu5nmaF4/KxaRkXMZ+2LbrdXz4+jtHi3+vlGvNtpLi0R0f8feqtnYw5N9+zkRYEs28qc9wWTvwM9wVX929Zw5hhsTng/R1+joyHewiirZ6IS0kXcs9zt3J+sFokQYzXiJeIx3u8PI0ntk5s3vey8cdXit4qzpwv5p7dT+tzqrevIWwmuP+b5cvrXIgZxje4ajSn+1e1NEqee+/ezsp15Wf3cH7RBcfc/VjMfZvC+GiSPopYH4rg9PJBURjP7s2kATbCSAOmZSSVFhMKY3MIeVStqZEJRDQwyOYDZ7YOT3tqjWNrpjlLAiBvo80uY8eJoLP1RUQiIYPTB4JYpuKCHljxJsqiusHnZ5xqzGDVfKjYWUkCrBDHDcx58kIbC0M9GQmw/I2UMzT4SbahpF4YkfUkoeDlDmukK4dR50EFsnvrHp8T8ZiiwV5ruaJJdrR5k6/AyzNThwB3lp6xhc4sjIDrZQV7ledPL96N09sev4+ZBXVCZPO473S22U5D3Dy3QY+XDPXS1N1mQWFeMI3yovlNoinJValZOQyZneB9/zuYCIF0kISRCvelRzLnlnuBQi5qzW6ICZSpHEdklT5cErxXF2XiE3Qsjm2z2bHz8upocPiINU0VccTYGfn4IG1cZ/fi9q1iC6sOFNU4IwWkHlDPPDK5+0lYSjjaad99oUn6MGccxU7oZlOufJw5dN71G7YzJfZR+kr4aGgV8gB6qNcy6NtfA/typgJz3kVwpGix5pXtDhXDS2gJIVcU/V04Ez6nfClfFtzQSAHmSgSiPg5GDaG0d4fWIl0PGHhOZMnCD6xI80nrd8ZHv77oqBc5nigtoXPEr6LU03VwYGteEfT90Obd5QBSsZyHQ53o5NTZTVWpXn8naOBe9yeCtpfFLKUYw6HstxyMMNkf9fFkeCv109KaYB65sEzOHwGEX/ES6/LbdeCYzfqF0O24GUYd2NsY3m5582oQ646zVlHL930m/i4Ctk057Le0WWr2zx1F8ZHUPJwcqLgU+GV5OKXyVPij9ABBEY+edNHcZ7aP5ufjRykkTfY6VusWK96QsXf7Z4k9tZVeBd11kDjjCZs84tKs5xmR/BJ3yZ1qn6GyOeLSOhDnpmt4pk+OG3Dl1Mc2nBKUxuIuBuRt8+6T+AGOmdrLwGWuBQBTRyPTlG76ECbW07N5ReYb7PjmUavgz1DAYRn/lDHFWRWkM+Fk+EJ73jG5qfRMQykaGwN99f0vdxOVzq2eT3LjHUj3iXH2s/rp6QomVsIJzcmOhV+M+f563Dz7JAIITd3+Z7low1JjJ2Dk6cYjz9ymrXf+MXpezvjymySdZGqMoJJjovODZ21StYecJb48NN2wgjf3sDbjXveOqjwhXegca6pRPy7PD28XoxrjhZkKXouHpwf+77g/YXxWo8iXR9NIhRXB4I/sbcp59i3W117P2e8jLdT+LjEyMMsv1fDHP2qT2j0bW1hEH4S7VzMk5z6Juo5O/oO9d6Ijkbe3jPAonOiRVsVfCT3PY+bf243BiwnkOD8Vnnt8fFOf8rPEv1DJEMNkt8n9CoV2SZvdraJwbqnIeWekEvN6SIJJyhentJ29qPG5V7GrnVm/UV3bMhvMiHQDkU1Sy70MWQxSCsC07ff3NgWPwE24CKNnfKkN+9/UFTBkK1nc9jYA0ARL1FB5/389zhEEWyagd83DKSsRGWOkatFIoJBWZ144pUj1O0LET+8v2ipMAryJxDk/wJinfDLhoqHfSrQs+j2HKrYBJN5VuN7NDluC6PO00HxhucdXNoO4OzYutDIMOWcgj087/vkFfFYp72T4ak89RXjyO80cRj4+jyu7bj1Jsr1iHmaKFcBvSXtMz4/jspJEvuL7UzV+K4Mci88anqORaP9uh1ZG9+p6Q9CP8Oex6piQlV/qme9chvDbesVCCjVvr6q3cdxd89UuK5w+iS0s2LuOZvHERswXMAXuN4615niRDwex2brrsK4l1vcd207jjvGGr8XY2SjhHrhHuBIONX+k02y345gz9Y8dTen/Jg9KXhemUFvcx98myP9/kjPqSsg9Vsd3wpK3MJZK2PPOKn4ojr67njdyxv0L2/j9AUK0WfarZ6xz+exyv3GKaE67109vu1jA1819z1d53ZXWqrl9lOh94bMNeGjxlPMgUW//Pad86BTGFHHz58/6PTB+ffr1y/RV2IyeHYsu0iCYc4mvyq69pvfRdtmzDG/5dVxuhL0Gzpm/vbjzU4nvxjo5wt9x7xOKPT8zPPcnCMu0ESPvyEb/GlKsb8Rrvdz//OnS+ETawwlHxT5OLfd63HeE8dwWHZOnYDDIA6i5UHROxThM69OvN8wvjh3KedIlQWvGdX9+8f5YYcSzLauGbE18TDb0JxoYgCSQ5EXOk/wicZbB2m3/nQ4iQNGjoj5/c7RXmNGYd3K96cjfTq1XkITN/ScwyW2p50PjNN5jbaWJP59O7qv5mG1Yq6RhndTCy7zy8+Oo0VQxGgsXLdP1lNDEvEX2x2c040js7pzkM3IKeQ8bY5uPLwAMdD2MAc4XZdakbsXcqrqX8X3Kp1lqxMD9hFPiH7So7IdVM3HJz1QZeNGDuVIOeSwzO1WOb/8/De91W2jdgtfLDcPlZGVTp2/Z7qLtMf6G79gsivXjbpyRE5uM+NhFyFW6cu+Lv6MfHF+HEdBDwU/frd16t+W3AbnkztLGHbt5Hk/wkLnEX7jOV0gH+vCZo7+q3ROX1adzerxqmGuq5qrn7Fb/Pz3/GCZ522l06qP7wreQ/Tcbsvt7rMfhssKzgDzJ2BaeIrKYdkKLouwOhd0gWkAaOGtCV7MiTT2FWV7vrWM2Ub/dPaC5Zagr3cPhHk2O4UQL09hqtE785mPD02uq8A8IIxMy6lEuKOre78XYucX/Cl4pvAfzSJ/wkklPU6sEEHlCMAqXPeIsyHoQqAaO4g84vRUkfm7W2JbenrpfFxVoec6Vme4/qkEHT2GgAZC9G07wjxbZNSas0RW8DgarJFDaMs0hj8dUZifFxLcaLiPn4eEhqh5IaCcNL6WYq0Xhoz2iwZthATGDaupKjjphkbxLcp1E1E6TKg0UVKH0IiHP+foQc4sbBMzBwQMpDN0UBWjA9sAu6S3PYvx9y0JDaRrVZi6/0REVIgY0P3hti3XWnMGPXBF9H9olKJTCxQffq4RXA0RCfUKb0e96ToK5isUc9+OxwCgveT9DzECl/wNaLPfenLbNAJQnz7d76CoYmMq8OmZJRRvupetxKwEpd9KJ6n/bmQNN1I/za/CGC3xW8z5/E64f/SQ+FyVyHRK6CXPHMcRhEp3dcf+gP5YyK0ubrx/sizp6yRAXV5pO6A0DEd7h8kgO7XkFPwxL7j7+gzwHXEU+ZXvG3/GnB4ajywruV3CKYZkGVSnuA7g0UAWcw5eMrY8Z72x1GihSE8Yotc5EXiJR4ksyVvYcGLZ+jwcFIdGnHG/eFSwmoYIBx95wPN4Z6wiwsbkPdd7OTyeTfnD4edb7fAIio2Owy3Pd+0n+Mpw79HY35JT57cxfMlWLDiQrrnI9vv6jx/f6fTBH//8Q58zofuQpNrAC+oCnD3gzMM9woq19eNmPaGzQ0PRPpN1n9LPlAw+bPNunEvC40m3NA+Tfx5vd3ccUzph3MXN22ZyxuSpVmSKO+pI4678B1uQwZ+ywms9E7AiHSFipjenZw0XiTgi32W4hirNzGNnrouu/IxyV/UmWT9Zx5k1z5Vhjoa625fGWwFxWArmKxLvQ55yG619mc7PbjsEmugPh+SOZFB7A385MM60Ks1bEKHTEg+hA4uQV4Tn/3RSfWmQG7PeixILQAdFrsJJV3fn8b2oYiasri4Yy+/Tm+nBmHfqLHUyJcsTzFeuyMs06BErvYO+vF7U2vP2nxzhbg7kg/OtXTfpBrdGUgmfoogrn/uRx/pGDhahl6PBWEpOEvAzJ2vAd45h+pvq8U4gc18sH1/8a9oX+pQ5hh0nfgcBR6yuelGYN05W57rBF/ln1O+6yJABJ2mxjbPSJbLevIuQye/aa97WWBcFsbOiKz+U+eec/eA3TNZMu36BZ9HtBzul0bzfaloZ68znD/3u5XzGC6XFaT7n5hH67HVLfq+nOhB5a9eHtzndXLX8zqJbdMwj2Coez9AbLdczz591+x5sAF9CNKJbz/A6YFVW3hEjcbVNXXUQS6aQ83h2hdUceEgJMdwOq6gLA/fDcNxi/qXd9wAHcjnfcX7g1MnWTW+Bftmkxbi9b+1bpbtbiYvPkSc35YdZzx/YckFb+ycVXApvldPOz/FKlvs+o1/gh/wJuxLv+L0/s0g+NdHHZuAOwyGnuhqBmc7m4PB6jYf1LmADGNAbKlrFW+xhcGHzfYaSv+CsOTTUN0cB0JaXGWcmCs7c13+1SKz8GVd+Zyi1bjnqtn3tXVmcWyN1eMgqU1LMWybozNQTvLvi2yYDcBrXJ6OSJr0643IOD1ulMKYdBxbTFIN5i1DOcGVCBzHwvSsQr16XZ3Mos93fKCm3V1JWPPg+ZaZIwjueLFu24Rk2whNZSW9LP5Z+FcyDV74dvjZklfFQCfdc0Mez16s1u3eyQkEMcTBTCopV0acgMMoGOKl+raDG/mY68gbM7h1+tq5HmWWLY7Ory8+zjH9cuxINVeOiGx6cQK766OvOJQsSlPKkFAffTqHPc2AnRN+VLLw/Q5Nl36bSLhG0d1tp0ONgcRIm2Kv+VPjYwVo9m414pm/nrBN3N8G3MY78u3kVqxLY1e8dbiFLQj1DjAUomr2mLwhvTrJtz1ky4pwfaTfGh0blhLnbWkmL73iJ33JB+Driu5V8MLq+gqFT4at367tvfzdn0A9Hmfrp8ZoVn508RH6df/75p/397Wv7+vVr+/7jW/v58zvn3UHEXov48ZFzuq04rOCv2wZj/y6eMgekeG9YRJOXSnzh8zkXV108XBUd+M+n4hXeapwOFlPl4srazsoLEIjgc0xmgxlbGflZWehorDdOnWqeaD13C59dVOX57DR3J01iUeTgbS1zF8F0dLFDq7f/fLAzaW71QwSVwusOlTkOjuTS3f2sXNJ1cjo3zGXWiSG/GeIJE8NIehZ428HRUsorZEsGr7z/hooO4vsgZ9s52EiePeLTvZnvvSQMkX5PA2bwYSSvMVpIWeDGc4w9z4vXK2OrLpm3VO8ZfYCnHYoP0Bh2HHB9t2ybF5wdnKvuOJEfS/TofqSUBFGv1X4nmNQA2ohgjrBzNK+R/sBZ3U/f30UXyrqegwv9zzKzwmGUmdGQ1/oTHBXv9jZTxWvy+MS5vY71Ts8L9FHoCL69HS7vEfUE5f+VTlbgiots0x6V/bTqNRmG3O/4/ooX/x4cTNjK/dRXhuaSg8xWmw3zuCoV3qs2TPygX8+66JPOWuuAthCU9d9ZvCOsqqeaV1nO7HhMxYegs23x4w6B8TA+8crQJ/2+PpvLblx2unJFk7mO3XyrdOsjOe0/Y4d4fQi/eT63UC8Kvnv7oRqfJzviHTw+IrSijfn5QVufcCT3uMNDpBz8Fh7/+fjSvpwfnNB9GkbTm3mPZQuhH3SN9xsnMTWOHEG+oLVjfie+Z6ZXQqx2DvkIblbOKcrGbSdQZTqvrAy0w99roUFuhnAdI8mRDDft6YaS1kMsSz2AvL1sjVtQB4AwgteNvCIHOXKwpWl9T477TivnymBwAqKA3qH0tDMKonFL23IK1yHE6zzePpcL2kAXL4nIcJaLJlVl6M4A/25iYtcl0ZzDJk6RuiWCJGgZrpACSEkz8bvbmp303+PouuIK0RB68aLQM2F6DjQl41iFF6POQ55rDjUW7ZUzT3i8RUWgNWzFhLIN5nS457oTWLZCWgkJz5DZcBAvd4MAzgbVmjdhV3o3R3XGyeGe8bAAT36rWMD5fWkUXuyfq5fwEFeKeKVljtkaTl8JRy/MNEmue+eQ97zBu1MenvAzPhFuvBNctQJp+XZ8X6biTzh0CkZ3eD6LnCnUhmtnJwB3SmCXeY+ZVPElzTWQFUFPv5u2Qe/Mt97nIsjw+t95viKkWx1pkw/P+k+ZZ06OkAzTaAxRtFGXb+/gCBZ0lfmJb3vvFFqKMTbW0bNBk+eFE/jBIcMArviBaOyiOEBOauQOrxSfskKNE38pZ1Q/DR6VA+KYEHkC+CG2VR408A2O3GuwEZw80fpE0PgTzuZY/Lpe7Z8f39u3b9/a17/+bH/++Wf79vdf5Myazitsa2ID0sd82sq1N0ht+1/F84y/Es7d9vZc6Nph8wrbp/z9hb7BO+V4vqlvML/GPAVKVsd6xXdX+NdrLAeaLhzN/p8tOrdUF0hRF9lAPIbJSsVfY36D+rRtatdFCLdGWwWbHIJwNI68+CLfT6HNqbN89I82fo/7rPfLdHjMhOySyJ22G/auuwcoHvlEJH/X+WzynR0Fh+gJrLcw4Jonq2PsL96ac7POpHyT5tatB3TQ0CuODxo+iu6W7YtTWv2aJxL//vXzHuL0FjoZsqD3+8uLhn6Q/kz53AQW6L8Eux4Wcaj8tm2qEjE2JN8KIjE38hwjYXluMF71aWArrcmJsYnkjDZNHhMfuVl3uWQB9iXy/4Ny2c2/s43h3xOdS+jpRB4ygR7g6CLoJXO/pW3s/UbsreW58TruMDppziGXS969kOeVSum0swKHY6k83OgFdjJrkoVmkiT81g7t6hmi//Msn/X6RHdzORczNOGYgV4ptAxRKNjtwrcO5F5Wwfl/r3MY7AIDUkI0sWuS/8bzIETgmR1YR2ypXlnodx424xPmfCzfaafan3XfbgUa8y+PQaXH2HV83uHZCOt+gbSSIQbHhOxDxv5Ueenx6k+rzGNGtH4Yb8o2RuVTyGWxI9zCCL8TaZZEqIPF5yQ14vD6QFxoGRSJOygCNNMC0Xuy0GP9Ns99hHLup7/mdUg2sVcaqeb2ITynOnSJ5jxw3Gxa0H3YfZLb1dRdUQyPD5FRSa5stnXmUtHBk76ScwECTsAPnvvBq1iHKnee6aKi8/wSvJuTYPXkn+mBGx+Uf0IZgUOYMZiuCUADuCOeIJcHxwKma4TYFpN3gjUSQFbuZ8krFnnwc2FcMaOpFQKGvrtE+ZlITU+PkUfkGBqpH24gn8pOyWBF+D2heUZCCnRbcfcZZcY/m7/nkg3aXKe/W40TFZrscRzuREHZO/3O4bD0rWAyT3X456az6PK4fajrCccqrHtUigKNJ+aW2zgeaMDDHWh18zyUoWCctJpOM5y7eernH57LY1eVJ5rMuM3CfBZsEVsicD5Bw7mPmc7AWz9Th4d396xX2jKt4qfSHvqT5mMuWXjke5+l19BnTxdvaC6Pc0tj8MTbdsqthy/XUckBlmGHCnMP145P+WcyDLGNNVl/+TwcFkn65bmzo0uSJymnQKV4eRzwbywU1DQ6ZRQftw5cxEM8slzWekcLbSmcBrDIw6jEejry/SKT/vfnzG81HVfTafXXH7///vqrff/6d/s+nVc/fnKOyoJmdtOvouOKbpZ5pTfq5LiBtjbFO8cXmDYr6FW9FY3veC5493T6TJMDOXvIi0KHJNg71cmEvp7A+/liuO+/Y2sh9bsZLum+OKl4S+Cg/EdfCD7WFafTik8M/A8/0ztFaE2nx4y24uekv40Xexi+IVsipe0T7bHRewjIvPV3mNHdWUfmh0VXBE0Ax3M7ofANPS2w8WnUZMwM3oo7HUvkiBJH1gwYP3hduL1mHXcXp6xsOaJTmFnLnEnmb1kEpuisQzYUzuG6xD2QyEvHva1z/d/mbtnxzzw38/bFyIfinMA9zYsrDtshdbzUCSntJD7zpJM8/hYaGN2MS2zH8/wKkVk8diu+nnTISl+udAt5WJ/171fyjmFc29vpFZowOvEsjM0uwjLLGH8//0ZdHjB6F/ZG29e308uq8vQMnBa9rzzvHa52utBn+Haul4s5oJ7afuKnuc6dvlz1pffkgClkV1Xne9zXffk39BifWd+N79R2TDX//UIdLlc6K9e1zmWfwmbfn+fxwHX/XK7Df6717+bDqudV8zbDUX3PcPh7OaJqzdFW099TnblN/z3vntjBmfuANj7AvD8ozBsKhW3twwoVthFSaPOvu/18/Wo/r5ecYsMKLyv+cqrM+RGM9VsjfQQYAAQEQIiIwgTlCfBge1HcnGeEfFgVlIA+JzJWIdVWIqkQRJ7S5nOiWMgk/xxa3/LuhMExEFL8JPKJVe+hApRyYExd5HBbqdrQLYlNTsuyNAUcUXSqgraZSD0TmmEuKMkH1qEMP7oMOH/fWFF1uZeUQIdtkWmmEBDYbvCGWxlrbhz5eTlE+jDh7rcYXcAtTvXLK2mKlaHbAihyDQoK4UiMrdEobwq1z0eZWHH4FbCNWD3Dksge7Km2Pe5C9xumYcq6E+ytmec77esO7xRGsTnlXO4Vt9TEOfgcDRSRa0H5nP0phJP/5O+SfLAZHTwpFarYFP3CNcaHW8kcbLCBplTJFeYa8ITkszTHmm0bLfjtDr87hXyBUT79tuc+0rxr9bjj++HwtGP4e6W1iBxDFI/wwo+DQ9hxmmnMA1aPQYZhZxzkrX/aJzF4DfVdIxWXbbxYgdoodx7HbQOjhxXrknrqrT5nc0FAaZgf3fG3Jtf7kBw4zNYk0sGtIjaJatBxAk0fWo1XSjuSczdEs0qd6L/P9dSai0wDBqXPYsANiRjFllDmH92T9zKGVa4E8FePq4BPKEfoT+foA4YF0dXT8HbOc82n0yVyQRwBwrfxLvrDW+4xLj2OsztFiuWDLE4Npr/Z7mvqHa+LnFdf//za/vvf/7b/83/+T/vrj/+1v//+u12/fpv31y+RsZzmALl0Lhc116SnvEqNXGavsKJsuMMo4zq+230ouJ72OPl2ky359h7yF/pxy5+QsZ4yrM01MtaPZaW8BmV/NOGzQ3WJWfDdcq3dEq3sT9W1qE/Dk0TcuXaJ/iQCRhfO3PxhGjv0HYabT26mbWSDcxzNA8z+05nap3z9OFnfmzorcml9nJxLjOUGtjvckjMETnTeco9tnx7Xxxfk7sNYdlldRh8Vm9I3vsf5V6G7CI5V9ZEcnjefqkd1H3ya4EUOukaOqqkrkVOuTYfNzRl8bnbITUfVjMKap4CT4+rGXoaDkpuDNzHtmntdFx1xBX3VnHqMZxxYAAeS58rKE24s0vK47QzgSmbsZWzkPYhs6LdFOc8Fcto2SbYH8J62u7W4uOW/a7+bW4QVule5dBvsmg9Lno95si7lhxhd0AF2G9ykf1okONqv+p/x0kX2+PyVFR79XK4NzPh8/m74j/VkXmTfMd8hS3wEK36zjDC55PsACb1urfNtPxm975wgKEw3r8YnplkEIXgT15dzu1lkqOGp0g/xjPQ6OWo9vqr5wBuKR/M7YD7TR3U8dn9+fdP680Ej1s812hcwVwEAFb1kuQF5lJ9X3qr0Ekumv12+X67XIqJLu1YbjfhA/+ydWv4hAhURrJwfWdoYPA/Bm3z7h9iw2qrKj9ag8PhxPIXzDtkJ4/myp5ccaWR44bfznFnGxL2XaXFXwr3OcGLYTnfSuB+bHEbUHb/NsOXC1zHmcUeZbwOyLOAi9U31C/n8CC93yUXQQVBNFda5lWIi+9cUohJ9RUknbwvpxWlyrZkDLBNqA7JU8VuNOAXUCZrqfRCAN5KVqaf3MuH4NncTRQ2z3hWRKErYBza87WLFoKQ3Sepo71eER1FYRbhgNjDKNjwezQJaBMSOuBl38ozKJ4T8nkbY56EJiptvzwkvv4KFnx4OFYO9hxf2K9B7IQ4anWXmkPg4/kPsg4yH9ny60opD0EsLTlQTAP59vz2Nn6lW1yoBofTYIVDWU2DQNw03f2LojZVuL2B00s+5iUMqN8Lyqe7IpCI+UHKOnFVBi/j3yrGfgxWNVgJT67ojr6pO8fEw5HZ3OKngpvfy/dZCm5/pPwpyezzRSz4dKMPnn98JMN+/dzRUweH55Fb5SUrbk1L2jg914f25r0FOJYG31m8K/iw5ab/C0GLdIHBy3M+53K5QLyJ/wAeOIiScFZa9YKf29Uf40AWW9kA3jO+V51c0scsrEZWTdX7ap+GylNUNkdctKH47fmuw7k+r0/k8/5A3RvjlTMb+8zufLPjP12/kuPrjv/9t//v998d//0cnD3JahJdG5+AAgrutNLrHjTOub46ijvDZM7iPa+V4pVLS4nA0+zBFoTgvyqzjozs5tPuddSG7B5mG63G88vesS+Yk1uQgEwc7dI3poCL3DUXfSKQV5ZX6/fyU59PZcsyE7F9kK+HZ/vPlNGNf9A6OvnLRUpQoHSc9ExQybzv9HbRwBr1tOGfPQbDZdgV2eg6BkxxgjY3KLltIESlp24YcD5uyXXBDjt/OfZhbCilX1oR/LsAM3hL3a66/nuzkpm2Qg/W+a+YD+60K/Bqc2Jt3MjLNzI2ylC/QjYXPr5r5Kc/VqGtlOVHLk5pOTB/eR6Dmk8Ri3TFHGgztS/jvXOdjPegg3PiFaMzBmCtr7dM7/YbWErHwPWwRdHoalc5v0zWrOn2f/AEpOz4e5PI9gmFY4Rj1Qt/0PGr23/TUz6d+yLDE9wz+Z/4WeZnyIdg77vm6HdPLdhHgFby+rkqXXHmcfa/477J1qUcnkeevvli/n/XO7BzI45tzEFUyvno3y//M/3nhee+8yny8lPXD7Jwnus/9y3rJZ8oOBoN3fbaSZxm+DBt+5xxsvl7oQYG+CzgrfOQ++/m5jlGtJ2R4K3n/GZpgvTTiJ+sbO31s0XHJrq51mIwH8PcdjVVw79rP5UMja+jmydnub/b8kYOKeBZvI/zy5f9rr5OTocJ55TsAxZSqg8GgiMZqNjsUaEV0rOxQGYMwdB0sqYfe6zFcsIoMQOjqnQbXjaCsjpkw9O331H7edA7HxjUEdxzqoHtejwblOTlk0qlSh+sbhqGafIoHtyzUmZtof8ZwBp1uQWHsgfE0deRFAad9VsVYjgCW+q+gMPNpcqTgeXh7UnToK1ZaDW5aYxQPGSfyFLyPkRisf89wRviYzUny1ubwQ1R2i6nSLZFswwTEKZsYc3h2ehxfQ6FPVsj0G/EFZoqVqHUiV0x8yHVepf1oUJpav5MQhXIXQ4KtyLNDYgzk+Q89BrVL9EbKt+Oe9/ANhyf6rYq5GTRk1LSorOKuKrJCZzZPxKgJddl33Dd+IegYmOcy5zFPtX4eGIKbVu3j9oWG0zOkN0b/PKZ6+pGD3c8/ygczFeNuBo1XNAg7hcKVBQQi8yrhUgnrSlHKDDwLtEpAofiosUybHr5cN1aCMMKVEIoCDDn8gG+jT75xL+9X5fT3grZi8NBqfKLdDGO1tRV40jnXxLlBbE/qmBGhdKYd5qkDofO2Ho1IavYefl+Jl5w9CWHk1gE8OLVJHdsmr5i2I92L+DT8x2Fq5iCS/uO0oLZGYfnic0LYfZYL9riXEzHEvYkuBGcRInoBa2gzKY3c9GELPdQGr9zPeTidV9+//aAoq7//91/aNjijr77+9RclbZ85kSY93CLfXi7nFOsNtElOdQaCRxPg5HyGPcDrT10ED1Qc9bhdhJ0XXtY242v6EL7LuA8ee9qiKcmuFXH0vOcDcZXYF8bhOlf9lr08vtxvc/Kg7nMe6HODTgcBKaSn8iMn+D9lvHm7IWQM6ymsVnD+k7NzliWOPMJ2PXYiza1y8zd/frQvnVeGpzOHnBhjOrRoc560CTz/lntnjvSwU6znpUOHjrcpKjqGYo/l1Oy/VIHoIERxc4QXy/oB2kCERge/QOTg4O2J4xAefFCfb7fwQknoaYHwpjZmrq+5SHjenRbkyIE1zt/f2XkFgDkbrcBws8NLdzBQhBaf3fprjsXdY57B6eA9T9O/h41Tph19ZAyZj91gFz549UuNMnt2Nao1J8wdjdAbUarD9JE5D34N6+d0ZP6H1tznKebRIPKRJdw2Fv0ij/MRFEIFvGCMum4lcJuzPMjaHu9UETkneqviqIPnSK7ANEejUewBG7o4QvBPfeejLwvxFDHCq+FM+/1Qp9p8z0epZ7nn6wmGeNJN2TaSXuihRTyfPSa740+YVnmHxHB6Z2Vw+2vQRSo5XvWh/t0lEo7reMmhWgfso36Etu7eZKbynPOR4cHu6tk+smc8HPwzRvmyHI8y48nJEOuLuMj0DSwPkdv4/P9Z+xImW1JcPcg8tycc/v+/0mH7zUzftSoTF5I+bYismhemu+45JxcQQmhDCDaJof8CXujC9n4pQwr4bJyaHJRl8i3qlVlG1tvOvSyN971dyvD7ojt0oM9Az+xG86bCDNWvtF/lkmdbIntoIUT0D3+CPWRNxd8y7gK87n7mkdbfCj/1vb65lxfSM4xd7Tl6W2V083pY6kOwLzAnLtBlPMU7w+7PY6foRwW8mt/Mxya+1U73NtLsX4+8UyOwrJwfRPFOQ4/rlFTx9TIP/0cFc/vgVBDfnQMiIvNuPhGeDfq6SuNhyJNHgcf1EQdlMbwdcfnrmVFWjOIrOXbK0NEbyhlyXnHbvIVy6Hu5vwTHcUg0wb30uyo74sqJJDMe8OzIzr6NohI3qOWAYe4b6o+rPXjy0vGO4yh5YAZWNKEUrImxg3FTTC4W1vuxqupbTl1J+NF79ta27mwQ+Dryc9WY6HOd5wpvo4ywm9JQM7r4bG8+YsRp5sULluw1w8MC12kmqQ3/+6mM9G6Gd5mDvYXTBXFN53xvahCpc7lHHoDPKHRrJSDAuhFET8I3jzWYrB/vygG1Nw5WnpXhDXynd6d8SiTBNCwPc2SjnivhaAfH/trnymTHdi8GLj34uePqWTHVqyUcu4L+/yf5XlDU8M3X0jjv2q3GzNfzBHMl16p5mhUgr3CjkMwqt0o894EV1DrvSyWbDcfZobOegLXM/U3/KQrjg8/PLYN0wuDf39t//Z//2/7v//5f9Pnvf/+r/fr1q4nGrjKcF9ioBqZ/WbAghfd2C1+arPUZ/3ksjA6SnNNnswFkulSOBmyCrZ0hoxW2toz307VcX9UXLm68ZJ4ezkCi6KHBxuwNfzQcW90iZk7xoNKzx6lt4O/Q6K1OCyyvxk6iGY30Il7GdczvJ0VBNTrdejqlXuOw7WNkr0znDKLfhyRbZ9qDo0RpqHd1RpFhe/OnsWZ2N805wo7M6eA4RQ8a1Io6qNDHjggzju/TE3THCMp51jVZAbek9ENyyWEoGNdsWLyTPOTIq4sSXU3ATz4ZcTp170FpvN7fWc8k50Y/hDdxlNstDrDMbTLNROfEWnY8YsfXsk6tdSR86HvZ4JcCh84JOhvieCM98p3q9JFXO31RacHx70qPtv4KNaVoJqWtIhk+/XY94tMVa4ce3p12FXgR8aeRHOkbXWOB29F7JTO8LlLpRP4ZtSnS9sTPdAc/Zk/3872niLGv6ASPfLMB17HOql6mz5qfWj3P4/Ak13MfduPgn3sa06ps7/dbtu6/Slieru30NX+v0rl39cT7kU9UekzmpTu8eBxUcGfYnvSgHQ348hnd7er9iv71xFf9e/n9qr6nsfN6mq/vSef7aqFE/aKDDbUHokcBUbk4EGU3dsa/o+70oUdIjiV66IqCrvOKChxXWGGhvemugUuUDgDICBBgqWKc9MIrafSeECyto0luCx/VoDuYs5ARJcJyWgnjbSszwHU6MVEUzVVQ9XLADLnRMZcZLeeKoAssgLAELd5EdegcsW1SmPjsZVJEsHQ9NDfLsxBAv9EHHx1CKE9CxNo2RZrwcZujIMLX4rtJQGvkWENus451DKugs/eBVx7PDxhl1WqO7iGn4gg9nz0a2i23I33BFko+yY8VVmJyw7nYhuFTV7jnBLl55RbwjXQqWGBanVeBbbpJ/xWlOZcKVj9q5wkiU3jBbnVWQvfdMQ6LAMhMS6KrdE+4G7OGE2x87jjLucXwWGJpan9gyg69VsFjbSSDE7X3rugZm7mlmMP7SjOp710vaBugtuzJz/NbHc6s46fxYzir6KSsZHy2JafK2ZTvgxtUeNsJHTip1C2M6y7v0HD0P6bhqJmxBE/y/pAtJt7ZjXm9U1LsWjQqzDFnB3/wvBF+JHylg9a9IkFeR7UoS2FdG9rxmd0poE9Cfa0PitO7/s5zM2zp7RbVm9vw8x453W7BOXIe9iPR58bBrOOPXIzJQPGlVho3iny69qSshk+luy5JtrmJrk3d4iSwiyqLJg2MCLdul1GI3FyZ+sAbpyi47vf29vbWfv383f7+179pyyBtG/w//2z/+ud/td+/zXnl8WCyPi0aDES7yZ82WxtMImmXe7dE17AzhFdpOToIK5p7xRfRxsu8mM4J3QZ2K7+CYcXyuimjZpnL+Dqx9SrRgeIhKfxRfgjNkuNbDBzQc8OpRKzTHdJeVweVDqjKzE66C+4z/uZzL9lmeXR2Cs0TLb99PDedT6/OvIqcWUcTB9bH/RmJNO8dh0Q+Dclr5aK7GiJqEOU5dFWZR9YndSck8YmFEkl0T0fI0SU6niNycMz9ITK/N05y3w7jleMwgXJK3UPaJbh6p22Ch9D5xOF1vX/8fhFoN22PtLyonLFCtjliq9oteowID90uKX2H82viCLm15oX7OCQSnZ23JONpjLuecHm70/1Qn85RfKYFQpWDQ7ZWHTLvBAP2KHgnfz8lWoflgkSHu3px8iLnHmPaQXQ+7In5+YeGgOfaeYnzatofIEP590BEa7HllcdpKD8nmtScrasuEeYTIq8G6rFte2jfyw206bdGepmvfTxxKt9gWuxYeHixjNQctEAtE4KCPbqc5F3bOL4/Wb55+e+dT1lHy8/6e8iZF7MU14XfVyx/GnWV4dU3i3f2zgC2JBZaLuBb9etVLnqdMBv+/v6MVoo2470dj4jbo4VhHLCEVt2xwtXaqUPzPvm2/5Pi4a3az/1ao99l5o3WvMP8K1vpmC+8mt/2DH0Tch5tdFkkCHI/4aVKVYM6d7jNOKiuV9/3Nt2a89nPvad5ke0T409N9X15gPlH4Q/g3zlEJepjqK+1LpGnXe9JRcv8s7rRT/846MEipcdoWq+qTci1fWR+Zjbt/FR3LBPa62PCvTUxd+jat29/tf46NerIAzmZ7/zzwuYQhPFzINa7dReNRSpTEg5Ht608VdkRQXUtf35WsqHir++Pty2YuG/v6EsdJCAEr8jPQXATHeWBivgZwxgHrnuvdTay80TwAuorYbpP/YfiDSJFO3xvZerWD84fgd94Xnss13y/PoNvpN868YZ7xtWb29oycgold/iGo6+tY57rWYyHBGNFm7Y10fBX56/Jwo+AbebyBa2tSkpVsFXlSaAB5h1jf3oXW7AqGsqnpPn68HR2aLLuZgbZZ3Ds8il4eLC9qxJplbLxmfD/jG5xH9sT/ckfX6kLdMD0yIovtrQwjKdzvUalayfQd9ee+oD6A89tcQ7nPuDzaE7p/WSO53YrBfwrpVYCnh1ocJTDMPEGSla8AjxpjlvbiZ7NBn7sx6f3hsHH7cb3Mh19pvTjutJNgnyL+55xScdwLP3YjSsiLpDE+e19bhv82b7//aP985//bP/6r/+inFf/+ve/KCKLI02KhaU0LmHbpBjDJx1cU8/pikfnPiteRoxuwGfYHt/WORift4ilJwXY6jA6y23nSAtycBWRi1i8oPc6TkveGCYj189GA80Pyp8ukZ9jkGNKDWyaMHNL+7f2DRFUH5e+yeazb6KE0j05keobOa5eorcMidziPsw22EkW8Xe48F0ZYsWXP+Ic7ZO07AzbiW0rDkV+/OkxzHVch83EU0/pK/M9ki1BB+LFKI7Cmo6mIdubGFlTCr1oF0Qjo4Pfp7eVt5KzT3B1ywEF4iZnn5cYeUP5QaeVswsLvzROBx1o4/l47jt9v+vICkSkteQwqXgJ0WyL87A5vj/8gOnzma8Y7c9pdd9v7fqo6x/Kp5n+WoLT62BPuZWeZHbmWUG/cw5ynMKH+UnXki68zb0pWxczjAr/8bm+7unT8yQ/frndEpYCJzuetMKTDODFBlhzCn5F9/S/PR+t5MlT3309T21+Vnb1ZTxlXpznSu6H5+9V/RmXn+Eu2wsZ9lq3jPBl3XcnL/HJh6DUUTz+e/VMvp9hyXqNPetzUYM5r/j4qq74pKdEeNZ5kHGY2/XveHx+ZWz13bbqE5WOf4+ad1X6zRMeUJBxwa/DZr6mdQ4LjsjwSy3NbxGtcbA69zxuXprYVBFgDxFRzBWx1zdijHN15+58ist0dL29/f4Qgm8fMLx/iNy/+GjfNuTElTMkJNctSy5Hjd8SlLuVBzYrpgpvF6fZWENeK4WTYEhOnUys1WB4OCrjjAR0ap/qIsDE0TJX9O6mzjpfdBUuKZraPkUwDVqdZAVqnkzVKAeQZwQzkakfR61/w+hbyq3ijSlPvHAkUNj7NLjltAJ/UgsL0Es0SJy2gfbM48r49Xu4m0bBYFw/K8oAtV1ObIocL2rQJdqiJ6iRrhOElGJZOb80hxVoIG6JbJ+E2ht8aeJKlwBLP7C1KTLEmXwYeKuch97RBQWSP82TDvTVeDwWGgj03+N7O0Fdr19YyY4ntGURdFmBfVbMdk7NzLy90sDtxLrKwAgw5dbalW6p8iuPla8/CPZcbqkDOQLfRenVQy9aMSZNcoR5uAgYU9Iwv8+W6d31e1hfn4pX+HN3VsXlbJgWUNb1VBdvEDq4aYz6HebTToFe79kKTAG5hyx8cl2eHyE6AO9Ehdr4bnNOIVtf1nkAmZDeM1qwHHoenrmAgRxNtupk7SPyBqeGmeIQ8a9zvdlWL44gMTmJfuzGvqJZ68uqgOmJZb2YEaZhyk8+HU7hOVx7XtZIfRRxdsni2Nt7+zOTtf/82X79+E5/M9/Vrx8/2tvH9RnNQnXNCPFkANgcMl7Kvw9ZjDhFbsKIZ+X41oWkqAQvfLDWka1vMl+DAdOMljz+oiEG51RSbmUcKC/OcFtiNkroYtw5WOn9g2mEImXFecX8+SKVgHSqi2MqGA5vVA1pt4m8uNtrME8/JT9Xv40XzKjn2c43iaqaUSwzHft0TM38VlOnmRH8M/KG+jh/n4jk4u1/PL9uzoXl9B3kcOxubg+JyobBU8qwYSdT5rVn4EgPzDk4Iqt1Ny+8PjhxJI4knBZK7SBJPWRXY/ni+QJH8nTR4xpNdNTA/Ab5uPi5iRzKaTUkoov0S6a3f8zFkLl19pD8XiIXZmatgxUrYgQkSyRvl8I6TBcfcqIsFltfPTrqm9CJx0fHDoJWy8GsTw5lSNxbcrDSoTkSBYSxlO3wR3NzUmhrGlEXch3JsjsOw8HM1yTiSXewSICh+gd2dni7IE9xzslpNDRabQ/kyAbW7e5Fj9nZORh/kztd8cs3I1yk9wpMeDeX0sh0be10vQxbtrP4IeSStchwq2fiIOdcqhd3s/7my1fsAg+zOdq9Pr+WnDg+G9J4xjsjVjzGnJKg7x5Or4ejpYX+7/CA5xabrTWRVc/b8rkg8q+l9up6q/oqXOTiabvarYD3q0X5WD+c25g3qsHIs7bl3+NCkiKTmwGszss9unbfsvvA9OwEIG/Dvm910FT2xrx2yQJNT3Oq6nd2Wu/KV+gb7bTiWe9HWfqnekR8nu3JvJvI/AWAS/kQ8KqI7cvcCH2SsdRxdHiVCkqexDsVjI8E28fB88KXmAj9oC13mim/Nf0+n6P8V3IS4QzvRwfODyDfxgiKaXcGinzhD+gGr9OUAHk3M0yfmNAj33csnIjnOloh1p/+VRFnVVDPYvyXJq3db6l9OM6y4a19kup2+bh28K1RVbVwzBNJP1tryedVtpm/K5tNuZTW9uydLMTxTN4HTRNmUcQj8/MwQdB31lq5QdGTNKl/6ltlhGFnAOcwWCfQ52XNd9Yy7hfeudJqxqHBa/j0dAmjp1Ieq7qMZrLbJpYs+EHXT/V7nkIYKcLR/e9RXPf9I2X6MIelKttFnwJePMyhDa98xeGoGbFtA8ynDvr+7wR3Vswy087jPkvF97zB8Jm4A14DvhJcuQ/4vUvyXfVNvslv13bmG4fN30ppy/Xu+HfoX6lMbozWR/j3z+7exfuHbNepFU1xTKfFCd4e0tWh96zE+t8rv8owMv+L18dYFdyn+VrJDZVhzpA68rih75v++HEN9XZzBL590P3ULWbS9um8+v3jJ0VhzVMHZ76reX3iezoG3hGx5egq45Pb8d9PTQa6U+IrXSNfz6VS3nMbub5qG0p4Flu4xvpsfm8rE6fOcdt14wuX2DcOHnyy0if1wKEgie9lS6jW33hL3nRCdRl7RJj310u2BJ4UZYWtf6e89xrsnJljyXmt+CQ+SmzebNwO4f8vyY2l/YMxQr/YQIlqOhIXG+9lJ784rjbDycr6UMdxHjvCo2z32tLE7RzRMr+4zmBG6DcfjUr6NF2cuGCczr4jXQe2ls++fptbMg9e4Jx4uxr0P16env3VA3n0cJ9BW/E4DdxGlosqX21zXnKJqhjooR9GjzWKZgsYT9pyJbK1OhXM2yh/Nd46iMXQTo4v2YZ524l8MNT9/AAPyGPq4Y38wtrPfLY7/g19+Ekn8Adf+UX0l2wr9noQ9HgPl9e70E/cx5+/hnqyDrKTN4G+N/pnxleQVSPq71ZHxO+T/M960I4vZxjyGNPuoCPCm9vK+OkZ30VbFYy5bp+7Nh4kADlbv+/7Yu8/42GnH0WY/jNc5t+f6YI5CtjLJ99W5ez4qt5RFndoFqKHeW6t45Jh+Uq/nnQ/BWFTR6Xb+3t+Tub7u7mokb59petZdtHeRlf7OZhh+0rfKnsi9uFszZmLT/jOCe8zPFlfneU198NTlX1F8H2w+AqCSgox4utWx8AsF4suMQi7KuhcoQgMKCSFk0CNLYdAZfSjBebCOklCdI8Ojh2j2hk8nzOljYHSkxE+v98wIsQQRG6MFDKnA5qTabtTiqAg0JhgBV9cxOr4E5zY+I+FEBm2EXJY6NPa9hny+XjDhuGDA062maI/B5KeWk4c4IbHS9o6GD92ioGNSZXonlModI1w0NVSUcguCaW3TVO35rJoAd9YBXWKrwjWmdjwlhXLs5tx1hITrIrRU4JdRwHKGStTTKfRoISAqRLZV8YJnlF6GAjpHG7bgCgz3a1aNIyt4GuG4vOeAqVbqSW25drUedaeheHu0IKdQECEk4/EA/74vinJaoC11YDW9m7OCwZ6zMWctcgtgZbquW4RZR+QnC916iNizuOoFd9zsWm6Cmv66yaMTBVqzljjvqvhjnplGHOIr+ZjKmCK1yK/z/JmUUhQ//CKWpfTfQyO0REVyUbhNGiRH+qp/P9QMP7TOn259ZTeKPhfmkPt0IMxchs2nhLh0qKRyvViRIMqoJEZGiHNe4pocGPC5Siz9LPsy0oXdnOE7Yzz9+Fl2j24KWzTusW54trvTv4uGCYBPsKNyuCgBbJfv9vvn7/ajx8/2s/v39vff/+LthBOZxYWzDAWB5wrerqsreAyD8pbqmUURlP6jrw1jYXkFvQpEJ4U/0qHyPMrGlwiT5GXyJ36RfMDaboSP/LKb2UE5e8awUdG/+UW0pKxKrKE8j+R/naxEgoHWONTAv1pyhQdNDinFTmmOjt3DuE75JCaSdsPPr2YIq0G522a3ydM3wQXR7/o9MPJ+k462MTpOBN+kWcsr2SsZbs/bcsbGMMmc1Yil9L8InkD3qS6kdGJony2S4vUxULgjHbH3JccWjyW5vjqyHrvDrHAejfzTnFy3V0dw3K+Is/XSQ8XzzIaO+r/B/+ZkVSdOcQtc5civT7eeZ+61X1QNBNSe70Pju/nd07K+4W5fYvuSN1FRL50G/3J2ytfPpJ7NKVFkpOyPbI1SyGgfKStjtdb8sghuT21p/QrC3OY3zfP2eEZWbtlHrODj4w7kXV2cEA2Ci+iPa1hMaxBbzFCQGHuYUoG3PjP89VpvtH5nIWBh2ehX/RmuIQO5R3XmqO0pW1yEsHm5dRqvEY7LsvyimeVutPgBYOjxx0TQe/XSOnIi7Kuk2HIPM0b+BlOv5NmNw4t9+kepuudxlfO5Cja2YC736xDM12t/NjsAxsL9OmzvQxWfxOH/o6Ocon47ct4VM9WtsdXCsYJJdflFwL4svFKeULqAW6Ztw/lLa9Qp/a5w87pTU9cdjItpA5oHoad8wrORTiXWf5l+R5P9a3xBRsV/grYTuq/gGzeOG3yd28jZ7u+mku1YwycHnpIinYUOdhGsgEzTReYizg9Sv4YZfNQOE7pm9YLepTvFQwkh4LR3KNBoURAR8UcwXCdA2irHAWYg8PUgYie93Z397mZkH5wziNGTXUYtAUh7mDKk8o/m5W+zOzzsyysBV+uSqsnRQK1ddXUlyCkuq3Y5a5kQ9cL6FyqCYpJjVuZ8HMUVp6U+v4NFWxtC04aFmSOEFuzVTP3bDV+nzHOrFTMQopfYiDoKJwyo5uiAIUqRwrVuaciTv67Zcc4KyXC/46MSpyFc7uA1snz6+42nxnvrNzxfmSnGDY+QrjpVpWmqxZZqO5g9nRYwer7lhWnnu7l/u4FzF7BCG3KMd2rMrG+G4w88NdMR/gu/KoSGl7A7OjGX6++618z55yHFkrCtaGX3TxEBIc/LAOFT2zDdYznPmm958/KfzsbGkiaS4d9iSDMeKe+3vs5UPUrl2p88phU9f6n5TM4KtqfxQ5H2MBDsosNj8rQuK/VcY1IA1/PIqPaSpdQVI4E645GkWQcdIjnz5ed8DfLLduQclseDzt8ZnxN59WMrHr7/Ue2DP5sP35+bz/+/a/2/ft3cmBNh9Z8JtOJ0p9zpuEo9fteaapvFLT82+fqqfrl8e7nFJKqZ/6YYcAfOYwkaqLTFrBebGtZZSUiLXLxPKhKl5C3y6juMZo6diyq6kV6IS9EdXKsHpprhD+njJnPcXJ21s2mXkyOq5Pzp36bSbe7JHIXpxQipqbceY2zca6skxxYE16O4oKyPyNuLnrfFiU8f+xCA5xzzfSnKHfo2nBGvx9HcYT5gl7C98q0dqucyI4GhsQWymi4ZLs0dA48P5X2S/Cuaj+ijxrns5renVv6yjmWJFfZVMmHOLgOjsiiuUkVW7/fPvj9jFJ8ibyfW+B4bZXboSTT0E1n+1MfOLrWr1vT++HO3Vjpei4C0jbKLi7kG/rHFXhIS9+HGNVcpxn/KpOxhbq5+eL4PMOBbTBN55NYjC5KK/PSOsLDvtdb2fR9ilwrjMrRIr19wg8x5hkWDzNO6vJwZxNSx6PgHb4d/zwO40Kd+Z1Kh/P9QCQI6o5yxd4rtxym+vdt1kmuYYdU8Pk+8fpsV/sx9OFmBy/ZtvcIvDLTSm7nK78rueh3JHk85WLyBvZI0uuLuiucxvsitwv6+GwsquiYPId28hRBKpkWuH7003THjPfnPpl+i+eQg8t0n70/wNfpr3flN8xrbzjQR3x+B+9Wdy7ue5uz6uuTDop76sx29Vd04flbxZNvh7Ncz2d49PPnuuq5Y58R7gXmhzb9sy9/IggdnXwggkXKyacQkiJycoOkOEkuLKpwEs/MI3Sx0XXdloMASGWhw0qLlsM8+BlpHnhylLV0XefkYIPyk2iZXaj+0dJka5FJ5OfR/i4B9crMMvLPwLR0b7brP5gFX0f7rMxxJaxA+WSmvgRGYQ3rvaY9BXzwxA467YQZ1bH0k37LkvDh4u9Z+ZHJC9kgiidOIVPXye1gSjijvqMPa7e4ffluUSniqJCVc8utxHDO7iIyi5/DuGu81lpkJSvgtK/C0sPutygQ9BiqI75je4vj+w88SusnPPfD5RgyR9CtSjLT0AlmPuSkry6N6MlLEB4Hb81rzdGlX0lxY5z6nQ1le8c5FSeMWJn1+HPPEvwtzp3wrGvDC2+859tGvpF82puOQ5MxcIyc65EExpojbRWmTH/JeAK/JZZUO6d9X7AAAqMh589AziWsYOuKSZdo13x8d7sDsyeler53R7xBsPVl9nExI7e8rfXnKMGR7ncOR+W5TEn6nLFIrxwajLDjrU8Cc6Wzi+f1bOdGKmMxZgdjcpY8z7N67+8T7C5pWAUjHMK6koWcesrnZBxcF0K/fMTzsFVDhe8U3t/QB+D9WGgywhX7obCPZs4tgSvOaZ8BbjSccsdT4U50d8uCFCICbjKkiTYSf9sV4vQdkVdv7e3Pe/v18yc5r6ajihxYMwLr77/JgfX3d47AmkbXbOcSmtZTgF1kE/fdoqw6EwfDK7LWxgNzZHU8syPPcBrkqe+L48MTF+fB8EBBp/duT0Pd/huI8pAxpaG+9b6dC323MO+V9rtrB/Bwe/NVOhtu2EmClzvVkuroXHeT09Tms68PfWsmCp80OKXHCeZ5H7L1UnBDKDvU6UWOpyEn0M4Tf8+XOLA4MTvpjgcbBAd42n2xY+sQY6ENqcMW587m5sE9JHKLnVVDSJdO7Ha5k+40Z5tGhCAnzKAdBAdkHx4boKPTcEMkwxx5HCZn4cCTBjVimyJMP15+p3kjsq3JeI1OOcFuyl8qSdrp9G+O6oHqgdNxhZ0q7c5cndRqF51LZNElp/sRvdxz1C/G5835Pd9EfpxTv5vPffy9fbTLtjvXAYlyuG2A3e2Q0C3Qw/5CDlSZI3yI3i36hkXoGb357XjD8SFUz3lU2SlnTvNDdAlu2i+wmBGEA1n8yHv5qjRxcHTrmeyKbOy3oh4eixc7PTanjWrkR1FHpTtVhqshuykvC7rCGDqPb8gP5XmrHlI5dPd9bAEn/TC900e9302cBbb5uLUwo5D/ZpXpXehC9aLGejZzZfnv7qq7BX5a6AkBpxfTLW9ZdtHnXWxTFxLUJYLxQNsBP3GRoHezQKJ9F53YFhXYW8y/BTlDUBbpKKIORjtibuzgaO1Jrj7rz/dC50/OgXytoqmvODeIp3WYH+v74L6mexZztUGeD4cbqetGmo2VrrN+5PtnshM0j0gujKtc09NpzabjQJ8UkDPqSMHBX5RlKg4UrksOQanpeIdXWCzeLvWwVAXwMN7rPHM7mrCxM/rOhen4aDiBfAeHQEn/XnCkFTS360uw9+TxZc8oVzLat2/f2mvmMXgd9DlzVh3vYuzMXBV/3jj0//0iRjMZzklCxgaNAL14lUQNYppT9T7NXHiSn6FjS0crFFWGh7uHfAy4p0fUC0NlHhMRHBxtjinvBsscUUbY3midoZFq7bh31OHhGBwT/uchpxkenUgJJv+MetcvhsUzuYxHVibWiQYF0k+UI+H8M3zlZ/Fd20lMojmGkOFVHDdJgl3QQndtHVJfZiYZr7skhVZk5bhjC1C1KhMZbTQmV1pFHVA2KwbiYR7puqELCl5nA5k1CGJojEdRH5zjypeM2ydmOQtvKajntcflToHb8YZsaGaaXmjhhuMg15+AOuJczW1ZnYJnv4Vk1nvv+RkUTPre4hzTulvGa+cV8RFpwjuQe/eCBe1EBfhJaZnFGxRcLC8a3qm2uPb0DH2nbgo9a9vTgDqDk6+CaUdv9b31hBPUmRNnDvdMrj/XkX/nuWm/zUkCR52eZelyzdB9lxi5UuY9/Cj3QNa1WCqc5dwmO0PE4yPMFeUn0qfUpr1vq+Hs4ImnDOqYDvR1j8N5e56ENrcF/vr1mxxWf//9d/vx93d2YonT6ufP7x9/nPtq6hm7/GyzbuMnikX6NyuXGY95jvv7ns9k3K5zuIYp82vKKdrjQpmv+3J6Q9XPDCd+d6Eznf2pv5iXOFL9lDk/NaFpzP/1+kaLO9NJRE6naeRPx1PjxauDnmVH1Zh8l8ajSZ4rdlAd8nyXLWwvcmKdtLhA98QYob4dHJV1SBLzLivxM1rwuJDPh/OrkuFwsvzj6Dpb+MBCpJqXw/qMsWf9hMeC560t+KwSlRdyhzjUaApjEQEzeTCc833kmbI55dMacH08XtBXcHrg5cbuJtzSvLklkmz2vUtc2Uxofsmpuc0SmJMTUYA8JBH6TBHBeSN5OyY5Q8W/TKvsnXNqEY+RqCnWAZyjtzma772eI5BXknkLrAA8sYG2xwj052mS62WHG6e3GFDMCD7Ij9vBxPUcIU8kj/EaYei/5y1nOVoxz/md3gLnFL3n++xkpZc7OMa+irZCH3JUjNf7PO/yck75+JnSQGzkK+496VNLf/kl/Y0IF5TpuL7HHeDKcG5LumXPsiOMekhOrL1eUF33TiGKPHcwc5Sj9RvzH3bEczu14b/DZ5Z5WffJOYty/Ttd0r+zk4X+027cpptsdNyv6mRPNOZLznnsYZ/OctbfMT6rDM6LvAJx2VauP1/3UWTV/dJ+kPuUhqNB34kRvuAfGZ+ZJqq2fD+rHRyoZ3F2pr4TX9rQyafzUErW8Xf6sK87Xo/j9MRHYx01fE/jMsvLHhLmPpNA3n/o5ikrgIi6ApNFBVPxfH//Qyuo2zIjQ25ECplXWoF3A6GD0l0kTnf5j7zjAB0SOXksCDi0zd69v1EcNAfvTYeApcO48f7Rm+7h7hYmy6t/g4WpRK5kwRL6TcR/ypg640p+i9XTEKbI3bpUQIY97j0StjLbG8qGMOcWJwYcXh0nlnXLCYKjR6FQSYoVzU+2Y05suKz5dHhVFsqprMzkSDBXssEWJmXBXLgfUhcEwDCPsJ90CKDQU88EQ5dTYvy4BbHRa0O3YngoPjKM+yHKxIA3PyoO63xO9Hq8HEP07UbjvGJMlcB1JCw/kiDQiJNcTwYUp/DEZz936sXCPMFCo7UvHUDKuKBOCCCFy/A12z0zQhFp0MzxTfN83C2AOeE4D1VgqJax6FVGq3piV1RYNccF5pecWjVXagN/yGhP4+jplq4PjojEceoHjAI3Lrx91OZ5D+OLZ2ohlnlXdUwu388KBHiFKIxNhC8coI6c7B07fbRS4Bj+iB/IB424lAgJVthd33Cqp4Qu0/aAk7cbNb8+3F/aH59MFfMWBoPi5L6FBs2ZwE/d2s8O5tJkCw7Bg/ZkXhzGhzy+1UhJ8wxycMjqnxpJI8HnPhlf4H/yLnAEuac4EzQhWke2j2JrFwYBOVfafenc4D828LOCPXPCof7ewH+b8kP0i+wS2br65897+/PzT/v943f79f1X+/GdE7b/+PtvStr++/dv2lp4SfQV4xfEFY0klVcnGub+rco6b+8sWRY5KiQCebATYCePKvnIfMvJarc1DTRPjh7Ckfuvz6gdDH6U95LHuzX3LOpzwDh94GoYLv8cNrkhf42kVJc5PMR51Skn1YzC+jZzjwx2aPVXl9xsFvE0Tt7CNnHMJwl+vPvCHEeUOBK1N3GmsCODo2UOSjxO2wWPIZFq3H2K5CF8IZdIF95oPJxOr6PphfxQGJMmubF47AhmJ+RjNAqczhLBSXUI3onv3kT/OP3wphOJud0uOMX2y9ZWWkM+Jr6OtBDGIPke6Oamum/hIaCNE/WevOg0yRfRQ3RSXxdnW+etfxMYMrUGj8lxH+3948obg8AJ9z9+vx/ifGiyyECgHaoXK76C7uJ0J1PYTCdVHGJuuAWfwvjh50/TBRB1JbyM6MxtvSK+AX4rRt/iXO5wSqxtKdzDIpNXHX4IPNAVjVaYn4sjX/5ohEQ+c4/92A5Ha3v+kZ+Lz+R+CC5hk7W1PDkisoPAwxpgcu8ZHuI2OArSO6ATrTA8wUR8XMLG6X1NY8GOgptyH1kcFCKds/601K12ziXzmBdpdDxUEMMuaoFH+7Habcnke7AnqhhvLHLtaL7g4e65vEU86m/ViK/w2YIT3keurs/e2//O17MN58sxTKf0xHHYNG0+Qi3jxHYsoe+5rfh7dajoXfl0egJo76GfXg9m59B6AJyf4/mz6lMow+wz76ha/B2tBRocLgeh38pb9aEaz97ivM4wV/Dz9Uvx7mG0utYu5r4H3gP893gf8Owcck3uvyokYx8+fmevIPJVzL8Z0m+K7OzMW3RIDZ7IO+SWzp9ULtGGV6Oqilj4WsmDpWslhxi5IiQ7a9qag/ZGDplRM+cMX7aEo4BipYEVrDgRvVCJY7Tiq5q0eTL50/zis7x1xKc9YgFREM0jHns5kSqc7Mbcw7vbF5yFgTG/2pDIfF6FdLqm7C0bQr6uBzzk5+JvrDB+LnTQxm6/ORQu/2zVviomw65znRmGOgrBK0qR/pIi10wxzUyQip5jHVtdmGOBt6/M6ac5mPHEDLFeYcj93vKqfqT7WNHfz49dOxV8n5W7cHZUbWry2TSmO+VkbRvv7IViULgHBGx0SC65fNozjukZmbZ+nirdD6zA17gFTCr8neIfaaqO7Frn1sozg3BPeu3T3PwM/2H+pTaf6ql46o4vLP29M0xxhXJHazvezY7396C4EnwuLQHh8IYe8UYLYfOPTo2ac3Sebvz7D92bziuKvEpRV6sc2K88Qjms3vW/mbxs+17gCZ7WW017UpsmBPaKWMAR7rW2GI/ktJjzdyar7p3zEFFUaJxXy9wBPLp1KfbXz8McoUIn/7VuWwHbdHB8XL+HJWg/2Bl7JpE65D7qn46oQ9qgtBJi1L7oZMH5fQiOmjqx5vWT+Nrg7YBNnFnT6ISjVLYe0il1tqco4EQSTRhvINj8/BXHSONoMY5G4PtwJk519YbTmnaQDpqMkHlN+tPFs8tuP45Cq07z3ckVpdeSjngl8Wgvbmew4/cU2pl5DDmBfG+8nYWYIs8DTQ7djGbvW7bWHxKJ3jhVROftgny64XSeAn52ovnyJKsqWXarM6rpp9tJtpEBLD+Ifo91LhNkcAYehi/8TVvkONx2+GZzJS/64RNzozLWIpzRQebfwWFVsnYTnqPDio7MI/b49DLV/xFnSuk8SvnVVt6Q28oyBddydIqeBHnYERZV+2pjbKLpK7kZ68IW5ij3Qh3tbD5Hc85VW71TXVO9GL8TLP65DCd/Bx3E7Zi7NhFdl69XcsR/r+pdosqLMXzSDeK1na1S9yXD9qRf5LbpUAszRPTQjZ3+t9OJvqavrbIe82dtY8V9VSpeVcGwa9+PSdWnasyq+Vjh62k+7/qEHKdP9c7ylCvN890MT1VvBaPHjXdiVrjd4f7lGSR9V0/63S7SmyJDnWUKirc/V3t/u0nZNCBix3lFfiby/GZIQTsNExKJ4GPSQh062TKF09aw8tolwqLrIrpXyhouNt7M6OQojd3FK3ezVTAkjRyywfAnJZLCQ1Fbbr9tUozRQ4VluKV5bV+UEa8gC15OF9nxRFjAXzWxwNSxHe6WJXBbEeKVLs2tc/CeVRVAjZWyjno1kkySG05HzM2I4fGCYXE19MwXzeXT6omW4eew9y6ZNeyej3CKkwSnRH1u1Ff45J1YQ5Xh4SdKcxFVDwyOlef4e22XaYFyb7iJ+y6rnraGlla3mqxOiVLrx50VVqEH1ZdwCuQhSjWe7S3MEQ9rv3VrpirUS5jxIcIb+e3gmJZIO1E+fE6ogIPkoM3JqKFs6mlXCd8+aTn3+1Kc9THabnQyHFnQ+3xXeiiDxw3gl8ih4eqi+7RH/tCIC6UjjXhM9JDGK9QlhXmnKZH0G3xsIAIj9XPUCkEWKLkt5bPEF2w7C5ICz0b59DpzBvCLw3jEsJryXFmEmEYgbLZ5OAPAu3A1EouOi7+EngrF5BBHhKPj+d+t9SLBp3tH52drxq9t5ZLrER6qSaUhh6ptH7HvypOTA2GnsNIYDcM/vYN51e5El/IcHFHoZzcYwDP8qcCIgunOIcvzQ/g6DNATbeHFO8pbOIRvntO3jK3mZOm9WSJ1p/zcrEfMFATvv99Jj6Dosnnvutvb20zo/qtd89TBea+xAf8uOMPK3eW2YFVjwNu4PM3nXCCsQDAunczB1urb6JnGwJ3S5vFm4+iiVPRZmXfSvvJkOeXZcDPEoch/yNdyEL+Lq6Q7mUTRQT1Gls3nkFRex1meppSWtOXvRTLsbCyLpi7yrbOjhyKgPp75dnA2qtl3nFBItUzHY+dTog4efXG2cGTCcbCT6iXskdUz3sZ4SF/ptEJEZw6OXuUoLMgKxpPPL8b9h7NC5hZMpcNtU9QoGuiEnSJoTNdihwn9Ft1JdTTwrMmPOtIkeNy+87gxFelIotDyoI9exTw6elhdZlB5nCGPuoTdHTZb6V+cDjj7eA9JTi0OT/STF1+78YvBecXm+bkXszHJZzZ0qyHF4w9zNkRjH3DK1jjV+46GUCdyQCMaRxHkPvCdIvYi3WJsbpGhPS9MY/zGIfqy9OuUyNGUqB2yCXjNNkzVNmwPlc8TbchNJ/3VbdGDt7baDodLxu5EpSbr0ymOO+M/G54+oXhro4Td1wk7CryMq/FbnY70LLUS2tXttqpPdDpdVCOqj9pZ8VRKvWsgYi8+C/0eGjWdznnw3DooL90V+rcFBbaX0ADZE85+BFze4ej7Hy2OUHH45fFo12KeyvhcLPm6f7fi7092IeqLtB71ZrbnzC79rC7/PcP1FTpQujLFuemJ4jQwuY/ZceO2WHecWOpzM9f9sGfEOuxH80552LRVXysH0E6/iHJo7Xdrq2OG5a/0q50LnrNjdjfmOodSqXSDhce1Gmefjaify6gr1mG5WlGnbz/XZbAyr8k7e/RZ3y8H98sqMmE+mfTtkAOkUjJ3xwSxYkrKyjya1xkxEKBNHFSV44L2JsPwa3E1xJ4foc4jExeEqENIGJhRC4yBo471XtcEy55HQdnDViasnrIwrVCNLXNrvhcPI77jaHNPDN7Tnksm5sr48fdaet5H01Gbrcnqhqy+IQt0whcYy9n9tSb9fKf3YCjlPlewPfWLYEy5DKqym9TV9Xwt719GIYWzwFk1fk99QZs5P5NfuamYlGfOHDpvimPVn/zpI+22sNJK1knCHPVWzDDnGOL7tldflc4J75kcEgkOMKCqsIOmlfjI+MzwWHxnXTye/ViX9PBQj8IjyXpZwYpREf5Tx5MvWl83bCPgaoxSMMPhv+tnrGsVTk8C+TjMqeNhMWGKOW3vc0RqrDPnAcjtgCdW8HjhCHqo53LE/dP4PrCcLQxSa3jW2tjzHV9P/e4qzHc0PmBcLwrzSvE0TsBpBVNxjy7PZ25bfQ9j1d0zbvx3s42cMbRd65Jx5OveeApKlCyizNNqEIFF0Va/OOKKHFeyxdDTgfLT1paDIaqy5pRgp0rmdzu+ABwcEtmgUQn+c0D564G+J96RgFwjk+9oZETYRGbckqNKooFIRyiiDkn3QuSNISJs9/J9yn0+aM8TJ4M9JLL8oDrZ0TG39h2SK4mdTY2MWfYZzHp4HnKi4eZwMTTaaubHmfXS9kIoDzeFXPGyJOrsnBuL8S3KL7E672gy2G11GLwkjmPrcE4yHL4OjA3hJNG94uyAfiMRXc0WNL3+avLzFp+bJAcehz3bV/pc9WGLygN8puNeVN/Ez9wCOMfl/eJ6J0yQ0n68D5nTc4zvg8eF8H40of/eLEOBbOfsXf3TUIN3xpzJ8+hw8QsQ/CXCNRfs/Ia3VT7or3CfT2bk64Bn1nW6065ekt7AZGiUV7lUfDl/r/rv3+/dvXfNRf9bt6mT7QE//6OWknDWTJaaDhwNxwy3vtfWayhZj93WIfSXcVbJEMPDXr+YZXeIltxtRnWwWzxsLoq2t9T/vU7j8bFc78bP/W9PN55+cv1PNoDns08yX2k7JdffvZfh92UX/YZn7V4dffVZyTaF/53h9f3LkdM+ShHP54jg3XzjulaazHD49tFN012i/Kx0tafIvuyw8fpiRX/5u/0+ShiyjN7hOeOgmtv4nmkr3/vvlAzn03O74vtvMK74yLTl+/rqLQr0OTwzp9UQwqPQcloJkEDzftI2gTFXwvthnvLOq3aczNL2cJJaVxlt4gU+SWJeFA6N0PAuK2QciXVH4BsrHYfbu2qVd/tLyVQUkXAmgGHBCyuv6NZJRHrJ+x423nRn5RAVl6pnCRo8hkE5Za1AV3LMAX03pOHiaTZc3VbIYSQhmIcoJnxqi7TfjFG1RPwOHQobJ/ScV05tF1hsg1c6WKAgYoVDHEgfUk/uScbLdHig/7TClyINIhwx34HiqkX4kHciMzZK4ymwcWpZxts93klZ3hVlbk1IZFgeNCicL0r6iFxGcD7F99GfHQNA7hhd61Zl5HQTkPE6RlP8Ut+cMLru97LNIXk42CA6myWPbkJ/MSkiyiHX+LTJy02THmDw7fFtdnXaCiReRGTe0PGjOuaq482JTFjx8EIlKkJ5nzPqgdE3+OKC3wUnbp7tBOFO+VtcpUmIUSJdGCsfSnM/XwrHxP09j39vbDRxzpfGyXRlzzxwrymvRRHTOLZljhh+CUet6wlMTFjA15p4Fu+RceUEeO47P8XPjLntq7XFcYQ6cVqIbo9qTZwQEee78YhwscEXCiK6NHL3FJKJyh1W/hFBawEs0qb87mL8K7+7AYds/xb2eBxnwJvBfaBaq0DGJcx7REppQ1nxYaWL3ilX/BApAkMtOrgPiUW4w+pUwXMOm1MR725etjwWTbZACmxDvtMzEnEoBGe52QwvxHshHxrPY86x57bV9ujkJIq7KbMmzaf3+6IcWD9n/qufv9vvHz/579ef9v52Ka4xU6CqEL+Teqn+22ib28XJe8AYL9Ko8ihRfHcaT+SyM/kH/iT9viUqyu8d7S5aApHhB8fLEOSSI4qqDMqawatK843oAnYcTccgzT1ZcOO5M5h3z55IJMiQcX8TmayGmbQxcyB52sAg4qQ68pdN58LgaIVJdy9Kyn62lySInhFYbETcHNGFROOHYFLeZz3npnfJOdYb1aE0efLYHTL/ppOMT0uMUd0+7xf6o/qN0938OIeE7XoSz8HztFsEtMLSD8kryDJqRvQhep1OmVPBLxEauCf0kSPCGyJfVM+Ki0QmD2SRVyOOkbNMxl+G6B7YytXkREo4TUHnnEh+NNNRSLbcrJnPZO7T0TPAi+a9S3R6kv83jXPD1sPedF4phxqqJWtkZT9OvYdPL+c1UjElYKYtlzfr0ZV+YnNBUSz6AnQLnrfvk1bIecWbUUW10nxQqlOgIsmR6Lcy55K3pWGxMYwv9JlmOMqOB05oH/HTxWLQHKw4P8u1/WS46cKx/B2wq9JzwNdnfcTBL4vMbqajoT8eptH29VfvLLgZOXF5oznJ953BzYaS2F+2oAf5lI3yxUkAMxD9Bp0hgr1wbHn9G/Ds+lk5JWq8rFFvStOD53000KP+mvuWr1V6Hb9/RZVZcoKRE9u7iccIuFR6HWCdq7OK+U9jH0HfjPeNiPW2jJU8wNhx+gPqz0EWuAd6ibAb0/N8w/SY2FdtPQXKeJznRdj8rr9n15GeZe2P6v8HdsV4Osi5g++SlryOkJ2V+flMn9V9/SVzL6vjVV31fMuW0573eFiQSmDtP6IDU6BNMSazRC4qyy8TQe/zVMHpmBi8hxeGC0VhzYTu3Rg0A3CrcpUbgZKI/rHCHoUEOv7EfMtBGWngOisBx+a9ABcJbGdskSGXHCU5RwUJQYdMUVaU+c2Vrb7CmfHC13w+ntVrz+ha8WH3ZUuXRHsNp1hDJ1tgdytYpNT0SHIV/oGbDIsPL2c66A3REQefz7z0X+H5pM2l/ZbGv8OwPyz/QGtEm7dTaEmZVUxZX034u3pJ/4SHd937C1rPAiMzN510KoDjGFQC8KmuGg9jC2N+PsKL44QHG+9XzAllld0yN3mec6JOKOhjWbmu6tCtb1kJ+gSHnwmNfM8rncBvPvkkKwUeX9X8vNKKBqt7zSWR53Lj9KXGBgY7XJsawLqtZIhDrodNxo/9A316WPU5631bE4gajaiivVX2AF9Xo6OCaaGrNDR5XLNiZLBWMLh2moznDadZvO9zM+7GtYKv4jHVqYq5T34lmC86ZjMSP9V5WShsYkwvOcGU/gRDqtyb0kLXu9liGcbP+KeWYr5u+U23nIYVPvPz1v8VPm8UDdEv3ubWwbe7/fn9TpFX89TB7/MEwn//3b5//675Nf0pZAaGp+lOc+4WfPmDL7wCCxnG3y9CZhHMtuc5Rf+Jz8AY6Wx02fhddt81o7Thtnxm/oPfoJJz9uk0PconsYbsPcTJM50R7+JgqsZCvnA7o0neKOSgYocSLVW+ukRg4ZmPdq533up3dtvWSBXevPx1YC5KP9gvolH7lEfr4C2lxCcFM5x/6+MXJfy6FW8Yr8vJEO32OHTu+RJyEx12qpPlIYLeJfrdPZSmSL+FQoRIpGKO7ArGs5LBgMeGYKgOEhLhJn6HsbpUkrSg8/pn55hczLDCvDzFfUJjgoOIZEsozSkib87zyon1YwQsYMTJe83dy7Sb7wP/pn9mGZ505XQwkt5zY80nFR72Xdq5PujyJQnwq5QOVH85cjY+VfHw+FOGA9zAhepld1sWZ+f3s3Jo7OVmpbNU8OV3diXWu9Zh7yeYCofPbqvTTqeq4M9yO+uFtkLFObCqZ/3zHia/+6HSf/wBAAu9pb6gjZ2c8896mtw5Gyq5XdHVTi/G+zvYl3cWiFuYn1X7VV1hrhd6l7aX+djSz89p1ZytHv/bx5f2Kt1mFCkHfFtVXTsYvT22w53P7YTtj/nd3M7OVnnq2658xi98ZKjn56g/R7DvdLyqvScar96p9GgPQwX/i3IFqBIuW6hajLrR/EfdObGmrL6vD0PPkq82cXJNJ8pskldB0nZE7B1XaGwvczmAaaC1080mSkf+lm713DA8+k4RWXOwkNBOQjYPSplYDUoqzcu4KscKzc7ABIz+cPUmi4Enb1cSYwlb2/gHr+1SJBpwicT7eIQrb3wc8zoBOD3SMAW615OiO9zBdiP8Jnweru4xZL8x9WNojqJIvPm4cyA4Er1hLq54D8E3YW7gOHDuE4wmvD/YXtC2SalT588I0QvGIZPiJQYJNzPUOZd1SXX4IPJhwIEGQ+xwtTvac7Ruda0KopXTXavd51FosvtO6WA0nd9BQfMCWzKi8I+Dc6vcXcimm6LWbN5lxbY+H2eFD2UnDHBvUdbk+pHewTx9EkpD+JMXMuBNHgY+XRPt5WT82DbBiYd5DsKojtsSb4lI4zwxPdBPZuL2HS8zXx3otFMA+CcrBYaLXahzxIP2RdplIXs0RDQBbhi66gToBsYQntBc5EAHH90sTJiPPzrxkadpdGeEjKEOwSPw7fmP9BOhbbJyO+BYUDTEhQi6UuSiapqjCMeSA7fuxFaJdujCOzlKIm1F0rbMS1Iqr8PGGDgY4MtHk3EADiwC0p5HH3arhsn5KHhDjjvvoGOjxH33MkPld/tSMR7SAo7nFThgJq29vV3tx49f7e+/f7R//fOf7eff3+nkwT9/fnFU0IG+dcp9pnOg82/0j/WMmxaYOTJY5hd4nts2yPjlP8p51BF33FTBHXIKIWEYRsKFE43NSQ6cnp3HB1vomuSEovpu07Gw0CdHzLWOlWjw89P0JIb10oMCKJ/XjAqik+hecp/5TMNK9pyrI/L0MPdA+40jjTnSqtM8mtv9ZkT8jJaa12bOqkkOyCNqfUaeRSedX5wnhxcshpzKB1wNSdTe9URD0gKxHZpka9N3WCY3lZ0sa2Rhqjme54rl7MG2U+hFxEx4YVH4r6FiNEQuD5wmpnRq864Now9P34xf8Avcv4UvmGFJ45ZWmjkAxsshjiQSDuD4BF+f+cEQAcy6pvADDURk/i8sxOm8wnecUTDn0GvqaCfr4hdLNYouRC7YftgpnDxEQ/JkYouk0VJzUU1Ka+4E1Bv6Gh1Y1GOOLGCbkdZ8tFq4L/0DL9UthZ4mBjvwTjdWOE38uKFnmZgI/BryovuxrewO6bfLDehlN07F5Fy3N+cmE7pjvPGuFOTWVT3JLZTHpPKCQ9zTfglGhvF/6KeYp955supUq/5NONS2IVBPaVd4iZPnn6U68d89DP4zv28yMifWr/S5aC8SnootwV6PCbqjk8f+d4bRt1EtQOW6Kl0u82KDI/GjQk97cgRUDjrWfbODEdutUWfE1dJ2F+dGAifrp4h0lKMkrP7UB58zMvdr54zJ9gE/b0ETrJa4vK3ah73N0QZyJt7pnXUsM1785+qAQeRQvO/5eLbnYrFFldyf3Rx5Kp/hFXZT1z4hvKNOUZJxs8q/+FxOdbLCEnc4WJBTbbes+Oby8g9WEx97WOkkig+B109jjNNxRQndr6vhqNvbZAy/10fJ6OpBju1/RuAGpyfsUdz3DAUKamzvGivx7trzcAeG1CzEOr8zi18RUDy0S4WCxw1E9iycY+gkroNk78RbHCHeukUBdTRakTuaORm8cM44XxSG4h59fmLAdOTCUgYhSdadsVgJv4r5L3A4YX465WqWOX500s7dJZ+POZjYYJF63YThI7LX/le0GvoozN3Xm59FHUpXzfo9Cvoq21iYxTN97k7TQR3VPd92HGf/vkRb3g5OvY9w9NjvrzBZ3yZw469Xq0u+hPpTe9lxlRUqW/VuaZVsj2vN6+cKIOZtqwh1v5dIoR38umWsrbST3/X0FuiVN9Q+vvvVYrRibVI9Y4XP4LDoGg/bk3Lr7yzKmVN2duNvdBgV66d+he8Fn0bxSfQjbLy8w/TzkuZjFNeKm7pk5cSe3a/QNjhJHvhB5mN2XzcBRXrDlrdhY18pK83RQ9Vm+U5r2o4pZLfoDqP9ud7brz+/2/cfvzgC6/v39uvj8+3tN+O4mwFO2w6H7188kUtp7o5w0ImILjEvYMA7uk0ZdfeVPoFL3d7a0nh3Oxmvq+OXeeLRYhL5Us4J7Ec3Kian0Ryb+wj6OBwhU4bMSCtanzoQISt6WSHLPF0cwjHYiTX1ineS29PIIOfVyS4A3v4nR9B35vPHcM6r3ls49qXf0l/MR3H4yTY9znklWwc7thHMhw9duELS3QGnljouIi1VJeRsPGx8B7ZlUDMSHTHxkbeTidPFNCZfd5QfeQwx7tednjncOKd6cvugBaapSCdxG26lM0de6fk4rrMRKfAQuUrsm8wt2vb6xG8vzot2Fc98ZnD5Us0hw9fabtS54z3kyeM6ZfGwN82Vq+1nebYpIWpvA79cDPxyp2/oM9Kk/k7986WSe74dz29NIR/6UekAlQ32JJ8zHJWMyddKfuxkwY42PtNT+BmqTb6zQ8C/m3XFKudWlm9fxYe//9W+ZJ06129zJcrMitQquJ5kMMouwhx67q7sdIhaX2maSxq2VtgR8dAPP+9n2eXxWuRlM3mNv30UXexbpafl8p/ocDtYI52d4f5Od8u6V4bJ434XMZbrzbxk5dErzj6r70kv9/BWfcx8Icv0z+ZQhkkdWBqRo5XzivNUvt7FOzfDywH824ey8PYhgP+836Q8zVwWFv7bXWjazfvThZRZ+HV9ltvjRJ5Q/Oi6rEyPYntMRoYhzV1DVFPaYtgOl+OiNV01zIjP7jDUywdUOyQjakDblRck14I7gFaZE+EIyT5bhK+r74BxfwznSBSFDieSUQ6aJhFth2funVI73eId7ZK3CmPn40KGARX637GS5An8jpFUeN9PLiAAJ+fQM05Jr955YipDVtzVecLnebdrAKdW73SkyoYbF5UiH/eV4GyKx6eyE9J8qF8FrygnjlGRYvvx/bovSvB5S4SHAecLcm9hdd9WXXkF+WTl9novmXYX2vZXfR+OwghrgObj9/ttzs5ppCMnDOmAfs8Nk4cYmaAzYzxeKOGax6G/Bri94XAKzeT8WJmRa53tuWRBnIULmlC40VPAOI06+n6maEXu38UeHlmHGvqaihi0b3qmzP9TfsSIP3stKu7abE941L5dgaZ2CmLGIR5BJOOBXG0N+IAjg/uHEKzRIqysTKwKUiW46HqPDhRbma5XgnKxHAzd8g8GhcscN016Yr9ZVkVcgDZ2mzyPoHTac5pKOcqx1hSOrEgwHuQZ1/6TAtWFzg7kL3ERhEHR4ArVIPQRWix/WhgitDNz/2Feo3A+IRsfRoDV4yMJFPaDZdvMU3OwC0EUL1v48n9zG+FM5P7+/ocjrdwWIcNX04hiBV/gMGfAbQe90BbIQRLzTodVKI2AZuEYGnXM6CkyVpVskT2vg/miZN5hA7IJTXbOwdYDLWDew9OBqC1OuA2NgJ08I+hJ3DvGP0fM9PY2G7yYW4UIHcgBN++wJbRjiWka/u9TJrEDbi6MTYfW3Fr2TWgT28rm9/M4hQHd7MygRTWc9DRMP/yA7r64zdnecbBD4aW5dy7CTXdzD7KUYb40EpMNch5onneHjb1gxOY7z6OZB5P1F45TGcqXeSy6ONw0RVa7NUJpXvGLmXpYc/dyzcbycmPry+h3mF9wHiHC9V1lCGSr0PTke3SyLY+Tr5ll97AxaEI70C27W3hIY09VDpaz2EFJzknwG//sYZE+2oXD6p19sVNdXVSjaxc6sTd4mAahP3Sds+Nw+srA87cCcMmiH+u8RieCUaLB86N+skFucYaerH8i9YkdhIptxnFRj+Bh4lO+7GWj6v8uUo8ev5BbyBZMocd30adOcQgzn7okOutz45Pbg55nSZ/5GTvcAOM2ZAJ4A7fSs1HK624cw4Io+H9aKPMwPxnd/tmg96X3lE+pM8NHO9nBDTYH17m3k5/ZCPewV/3ZlV1/Mww7wztdketoD3kf/Q6L+O4Of36+5z773xyUsn8ez/i+0qFaIvfVV9pZf7uht4CbWlho0Her/uwOFog6XLVglxcAL1fHs135ed0rvjLe1/qH07F83Wvkf97NU8GHsnPqebuqoufq3Wz/lO26S3i2tDOLMYt1ITKO+9iUb+gTKq9tccHgqGzEoN8KbOTA0rBUsU/o92Syl9smNZH0iicK0r7zqYzelwgWdufcvTY8GVYRJgkYUPguRHNhhktnmXCDQHLPLcTsiPYQYsK+/wwHHaHcEN6+MsCLwuKPYNgOOlbcE2/bEk7A0YYpamRVNxqjfE+2F03xwMmLD1pVnQJwPqf9SjjNwfg7goQGkCfD4gXW5OytfN5fe2K0YG5I1E4n5jWEfxo+iJ6UCbILpBIcS54kaymCn2D7mhAyRpcNjtx3KOUVTsxw9jDI98PoCUwlvhfh9xD4dipmDLrz+UKQcDrTa5xrVKPSdy4Z56ivuuY4W/j9pEj4sqXbdL8am6rkFUuPmx1NHE6pqqMqXXsFnDsFE0obvxtp3Wh+Pv88x6pSj++DYtjrMVz7kFdqLJcF6I3rW4Xkji888U5tZ/SA2idF08+vp7Jrt5q/1tYIMA1PGwHHzwrMV8purP14VXWr8gNF4qHe7q75ccpbJ3d1gEFMZ9XUGfBHEdxvvykaa8qqWXzeC19PNn7QB70OfMpxcXRdFcuu+A7vunHh358bANADpqOHolYIh9EoHu0K73TH0yYveZ1soBzCaYnjyn02dy9JxB3znNwH6xmHM/TfDn62WuvLCm0DrnrTRTF20HDS9r9e33iLX2cn20v6Q1FZJIcbOwnsOGJyeBzdthfesk+L+dHgqLguUVWm6PH+UNc/g7Vr7rWXOFPQt7vDOH+1eEquLKIkWoGDgbe/8fZFjmJvApNsndiQcNY/l7mkaABt9ZKOfF0Mm7w3GumPfIKfRed4Oa1GmYvYoki33nmhFN6kmxcPsE0OMDC/vWWrXfvA6QcOL1tQYaceJ3Mf4ijst+lYHn4/+yreGnCfnoHjSFNsDPd8ejfqMSv/8rSCCKzrfe4OuRrv+L8Vl1EHzSO8FpZHXR11Hp4XUnW4/uak074fOCQkyImbk85jW+AOBtS906MyL844ynX5UsmM/JzHVzVOvs8ZpqxHZF2qilh70lly3bc4BoMtk3Ssr+iOX8Fh1Zdd/z7TUfay3s1tyZXnnZAVPP53jhpEPTs9dqfnPeEuw6C7UFL/TBbTk+X70I92uudqF60F8m93b1dy3dVYVrpG7ucsT3or+HasLzoGv2rfrPXa76exqub0V9vJpcrplp99mvf/ybz0ZTenSC8J4cAkU1zOjinIZC91/+vF++LnSTTzuXlk7Iy+ahwRBOM9dIQSKHCuBs2n0bqs+tQrEEpUDREnAqgcTXsnLY1ks0+U1i1PRam4X9mgEkIUkd9BkKJg2lrUYfvACUbrTxeliP5XwW/GEc9nHgSK+CfhiOA3aGaibOM1WdGBbmKRXDIB2qGrWcCZMbEJlURi9L4kjfbP64QoaCooFPnejdMpYTwInrvA+IV5wgI+hkRnJWaIcT5Xre5LGHrDtgwoB4fSAKlphG/LVXQ0WX0ssvZe8jvjBzkCzBC1vddGVoYVIqsJzzZUG/R0cuRcbwZvA1iMU1WQKLeJ4EWS1k5YZoJdyknREe/TdAuGer7hgHJKVYDpkBXt2+Yb56E4RLE6xQmNldCDcsAw/m/uq2x/tW0fgssUdeXHe/3N+dIuwSsijsgBrBvn7dTRIZGV+H0lhfd0dVfKgq4I5a0KOHUS9naXUznDSsIhOZUcnxvOmair/U5hkKfR91Po+2oc9QA22FPuN8+leJ6KQox2bhjqBITmvVIOcBjvCR3ukT5te6gwnockR5jnfhixMqu5mPrt5vCqXCgNKHvkiCZE5qJ+O01wVRp9OeQdpqNLIjnY2PMK7lp221PXla1FcfO/B/rEgNM76KDHU1KWgGfhMM3TFOMZvzfKh+6FrleDeZV/qHixQyvAz5mP+oUGrYMnYok1nBbpcRR4t8IvCxynRF1cTdMRsBPLtv5QDs33a9lC3BRDEvHBwj4qne1u3kFFBrjkMTA4rZ6VB5ljGCeYKYqb5e5owq8RFXUIr1KjVRTVQ3KW3eMleL75QIiBcb5pG1aTSI5TjnuaVHcKDifxvxBL3AUO4THIlPQOPnLMfEasJ8A4DsqrISAO433rybGUuH0mwD45d990Ws18WByV1TSfDvVvyi4XgoP+H8hxJScnDo0cHa1pNJK8I7K4Y2vhpI/DHC0k12+JRDikz9gS2Fh/auNWfLL/6dXenSyHXDw0smsQrfB8acajR/gIuojXWxvmj1Tso/abtmo1HRJZq4uaIt+7/EayfX62sxw+2CCD/ogFPHpvwtXF2TkPQbguC4Ydl+t1V3i6g2fOCZxzmA2OmTPt1buk+xjkgGQdi/PMka6I9xApLCvoQmCGDcgZOXUCJ1WbnmUTCrkjGew1KpzpTWySIdFPyD11m6yZ9PJ2s9A4iS6/8VjNaE/ZgdtFFx6qAAyd28QJDzsdsjWnSw87VOAWW+MQPBD63ZblJt2AHk+wqdNRbBrpO18fmlrjEN6m8tvJC8+zwENVx8J4qDzdRxPV8i7J10JnonZHjJQZB9PymdrYlcqQhuMlL1h4Qz++y38+Sfpq+6CAPz2CpX2v+pzxtnMKPNVVyuZUD+Ry1De66C9J30ry1uPB10326u3hwQESWZfR5KFlnxXOpIdYahYHW7O55vVXan1k3IBfrTK/dgQBX+DRcYEol0z3dvprpJNqa23WQ+L4WQQ+OwhjSgmd4dp2gUuny1Zzcu1zdNzmMffv5PorhxKe4wUtwBXnS0Xruy2L1fzZ9euzsuiTrv3q/TIHFpQbIAInD9Lpg+pxtBD/+Ucn30jiUXVk9bgCgtwi1aSuOkBtHcz2l05sccHOjJ3ZYn0trkm9NeEbfAGOgjmNZoOdiS0TXcMgFXDWhMHvHIetQkCozcL7/yPOYVR1EZK+7t04ZCJcFAvvpHBbCzu2s7SVGVWTd7cikCftvEzKCxRJpQvgOZ4oEt5vYtfKuAMfHKmGvu4Z4Q5PK5Ps6/i6kukeBhcsGJof7lRAdi7E+hgflyWtx3U9drGm7yqpOQSlz8tlBvha+OTsWxVOdqTE43o9g/R4qYT4E2PSNpMzlBRa2Z5UbYX04/BVxQp14NRIL+LUwTPM+PA41Hbox6S9d8V9ZMYnRZjcib53OKng1Fbl2HtuEoYElHmoyDYPYER4BSDjvusWqueImqpwu1CoY19WZXDFYaUg7hj8Ms8CnZ0Nufd87plKgdjxNn+tUqjy+098gd/LWxjjM+vLvbVu86da4ftKjpYqkpnlDS7EvmNMRovK8GpYrPBXcO1wR7qCRGHBeYXveH4oD7P2TnFQ3al+8Bp6h/iY4Y3vrwolCuRhxad9m7kPOJVZHiY4Dw5NUkWf5uV9q4HLCILRKpFVfejWXJxWyLKbHTuHrIjRot+QyMWDk25j6xctzkwdrd+8OJb4VzUORBtiUIMnTIfKdGJRX8h5xVEi52HJZ7seKMA0CjxzInhFB18HHk7uN/rXEyzKq/G7GQ0qT+5Y3HDvTTxcjt4a98no3DlT5+f1bviYl06p99rP4aqobHtgkU/80/OOSQPv6lByCdOb0anXHXWL/X1LNj7TxZDEfkZzsYOQ5SSNtRjBeIfpkGnwVjr6+H3xktTcFnsNSaw2pB2wZDgb7+F0c4zbog4bHh1K0F92dnnDeZXn3tANuoVstx3N8mDRdp1xqOMPcsTrAwE20QkJbhfxxoGKmDfGJw7BBcv7qLcvBh/aQz0N+rFFdflDMrzMyPw3y4KgK49Wvpf1YI/XJ7n2leLn61fee5K33k7yZY3KXN/dGbp8Pbbnk51/tZ9rnfHeZ/3MMOZ6s/ys9PZc/64uTyO4zvb2e3gvg73bora0q46OEcaf7j/AWj0Tdac1f5x/7skGzd8rXOP3V8alGg/8DnzYpWHJtuYKu4fl67r1U/98m368v2rveH54uii90Wqa/yy3sq87l8/mHXCbrz3p1b68VuTfyrBnwfY6S/J6No7OsDwW17uFRE+E0kqYhDLbqiJHL+hRv01Wse51j+UtCp0xIafEi4XkVGl0mwd0itLjRXkQ+K4wyMNNBhosGRAJPc8r73rql0hli4Tqqrx21zz0IsJRKwSaGxy6juS5nSNyDhieKhkkdFQlJDORDvhJCTtZoHYzTA7sxU8rbTeABGxYFR1dYQZ8FfGECCX9cvPWCae8dhgSrS3Elok4O99y4UnF9HENKLH5KZ9/ZbSm47k+p9EZrn5OwMCGkeX4cAaqODCBT781FuwpM9nMTFhxGVjbk2gCi9rBJ0cBgU7hOIUTDvTPNJPbg/JHqm03hSkIGi/oVOEVOMXg19+imKIcXrnsyBnSTFFLJfMVOMSxhdU75wg/t2JT6HEEI5uaOOT+bVt/FDc3VhS8cFwFlcdB4DmUkw5jLUqzOgUZp3MEX69XjFxEf/mBEPXDAga/D64f/b95W4seb978dphm7xdMH4p3Zv7M/+DZkr7KajqvcJtANTrj36DrB/elU36yMHO46HGBw/NnquWI+H8SuN5A0Jbz8zpGoHWBs9viid/4YtLH+rWDpTIkFnmZFSxEVo1olBl+5DNFvHmjA/uMGXbj0xWc6shsSOB96zg+4dcOITQDKxvmQTkRHbarQ2g+fzd/VLy+xxVrXRHfwqfePnSH33/a28ff1CFCMuYO543ByUVNeI1QRoJuPsLOVoqHRI6owtZWp3rVz5nQmpVC5iWQGF2cU1lP4vvY/td1zFluYU7KGHbZOddY75huME6jbWin/F2ix8BpQNvzmrU7eTdDKI6rwd9f5HOQ6HMRAho54XjpLYcB0Bmz84RAOSVwtnMekrOq42RFyY8lI4moH8LFgciBpn2frPKQvF6E70soojuaHhyBRMY8jJfBOwrHfUcaFP1Lc75hPt3m/JvX56IO093QcbqH5WLJEqojgkzGuEp8Lw8qzfAYRn3R5CT0KHOcKH8lXBivjNpUY4fQcO+K7jvrgxPVzwPQ73Qavt/+Oo898wBxhoqTB/MbDs851pzvEg4o1vPpRE7C+XtjsXqBmqh+Xjjig4RkaDT6D7hXx43AfDlZDupvw/iunf7IEQGERwmPurRvyUB0i5f84M08ZdLqjFA/TnLGHeABNxtrcEBhfDpPMOVrPKTd9L3Gizqn8uZDn6HT1kdLcEn/brvCo34S3uYpo7ClsGA2Bk7bND48D8tCv7PxjOtCdQxOYSji3eggwJY05kUTzzg8onYAMJ5tqZWhBG3hdLVKNmY9ODtuqnFF+0NDyuLMNbna0/Wh+OF2QR/1QtQOBovsWZ0qZmPMsubojHqw8QXr0x4OXoD3J8bnCDy8s7OVRqTrfm4is/LzUU+BrZ3H0Kt+w81nnw/vv1Py2IMfVKlO+PtVvqf1yc4S5GA0mlzp8YlOo74bba5oP0B6Wzu+b+UWR5Ihn+d4zXSS7UwBYrHzcinfk8JrQHGR9GrDnU5Y46v6jt++vZ1zsoLNl6/xiDGjzzeA6iRiJWIK0tOFks+iObA+FFDCxIsn0CGGKof/SriaEza8kjHUyEIJeafQvhq0PSEnMwHAe+t2RkQeeEQtiNAnun7MZ8/jDO8tg8aVuWe6sltWdmqE+0GpPnuLxJLraC2ysFznIZP2yNnz0rNslD94VuXZeoexPCdK6injfd93YPuZpjKjyMZ3ZrYeptlGdfpNgGdjgOZSjc+2LgdLZq5V/V6RyPVVYZ9mcEU64PvmGN7BVzEAZWhJMckl087tFPEyMXNjAe8TtHrc+N+TL/hVtMPBW73X1TjYj6EdcJD66Z4D7jOutV0oj6nvaggBL4fgTrYjIUExFEDvOOU6OuOmR6VrOMerJeZkdyQlAJYtYJZSJq4Weth2uFt4SMV7HG6yUly9k/leJUTys4A905WHeRcludYPelmdhR5mo1PrX4a7giO3s4Ol2vcfaGzBcxwDXx/DCljsGHP85ujk3KbwlEKh1nnTmm4d8zgOY6PfazzuGM0it3oL8x94p2dlfkI+zs/LbXnxYzN1hl+/flHy9psisN6ZLpEnSeuFw4q8G9YnUqrNSZXnyWr4DHcv49CNq65IzbqP8AzJVYm+6t2uH+rEQc6mw/L8iE/d5ttUuvi9c7DTRnxvcmKebG0afDHmOrx4x9zRAiMEHRAsgx0U6HOe4ySvW1dthd4Rnv/q7BSh6CufbBODG9q7w291PCQeFHjSiEp+5ksUUS442Cut65j6dvJ3/3unfzEOoq4DOf9Ub0vPl/eHGZYeZuov4ZrPg6ScpW2lT/S7CR/webL0XoPeyPg5Ek9rt7Xv+0FzkrYEM01QJN/85balnf49g8h+jENNOCzGVPjeFXs+PWsrxmXJOxzG0V1uvY+xO07NHYmtgtiK7yOfLJIq2iF2+EWUI54mkWs2l6jDPeh3Er14i9vrduNSyf3d7x1OPd+y56wfSFdRyTvAsZP5vp0n3cD3uZLNT+/5dzyf9nVU3/17VX1ZNlcR9U91/P8u4IkWBX+VbVfjneFd9Zy1LzsaAhyZl+3oDPcoyPZhnkJez5KjeXKEdOW8qvrs68/P8vf10JxdyXpjbsfXvct5Zc+ZbWB9LMbnc9ZY0vUORl//V/juruRxrPv4LG+rvvvnKtreneJa/fZ9fMHTfICJdzvpgWQfPO7ivMJWwvc/v1VgzAfnaTbnPz6EiChT5ziwDikAmyeZFVUZHLnn+0RK2BENfOR7ulPnu6wEabocuX+RAnaSIhoQBqUUEVnHmieFhGK6dmKv/hBrFEgVWoQhqnXg9SMTYNc+EpzNOzzMUKHVndtWaJQYDjM2kDuCJpZbsWC4LBcBPR2UGOzvd07Fliasy7nD/THDvYUJdOopg5iX3Nd9uKQXGlmILUJN+kgJfifhyl7jfrft5M7CmK+JQ1KPu64nItFSd4lGXdkJ3c8mKtH7pLdDtoC6ezP/BDN1RFBxwdY54FOohp7gCYzxiCtG/bQx9iqLz+4y39cz01xfSFnFqvvBzoMmhpmeeC64wRxA3+/0+7PQcKJ/yqmFVVB6WmHPlGNJciPcRPV+LHvEL5yeh70YmPDdjM90tdl4zRrzoDe/+nJp/yJ9CK05bM/6GDTMzWiE8TNx3C33hvAE5NoA7MBjEiQZz6oo9NrIsxWljQGxPIeGLerrcGM9oweJLjvwFOHycycbj2rQBeevi6J4KPkUSbueLgzemoR2bfxgpEZFSLu7oWNVsuSyNxr5RsQD2uQ+OmdOE5odoPHYJiRg5jE4JVgTO4soJRFRrHoprgWvzcHFfB7zCVtBHd00G2vtszR7iry5dSu3bOebtD/z9An5XBR56njzh77w59fP9uvXD3Jk/fnzx2gWEbyHoxdEvsiYIfN8XjCwcRrur54nkJNdtsSx8W6OSUSdnsTzOGcYRxx3GkNeLEI0DEdpclQUY5JzHXaeMw0OmqYOA0RRsey9bU433sY3BnAf5alSQU8OlhtjG8e+g290i2ztnc8vpnxXwvMXnjv4H1bTJKoqRYoaXg3GrREgetWpkRHMcEkXlMzjkHVwMqieqPoSYOH6dota2WhAOZyEbYL/gTrlE/lMpQInf5vQ5aETH7kidVFr6IzVWE8Roaq/MU4OdfL2Y01GbXDbjgiaW6qXnXLqpPBKxpb2hdq7bl1oBS3R9rXb4NIIL2kTi9Vc0y3q69BI3ukYgoOR/7hv/TjUkCXYSVUUfuaGyEd8xrGKfBJFUsRxZOHZVF7r6dzyHvDP25ENn1hE97nMggDG2J9ufJ07C5GQFAE4dem7ucOa+jJnlEeK3q85OUHb13BRw3E7KjZLDthiSZ8p9c7UbmVwwnGnB6g0x/d7ir4SuFRGdINVx4WISfhTypm5cyRVenOFt7mN2aarf76n3/Ze5YCy/kAPEtuliHzx74DXeV1U50Y3OFu79Dmv06n91bq+U7XncbLixXRLPIPIdeMLZuMEu1MOMIE+ZYwM45F4ospV6D+WEyvoyaDRUY/l7nqXnJnGTqO+dxzRyZr1r1a8B7hLehqrXZn1TIK3cETl5/IYeB1j3fZG/7qx8eMK2oJSGBfzBIOhr2bn1YvUC643eMv9y0W3M2s1ny9U+3rztR1Nb/Wvh/dAd5BpmJ+wH0nvgnAZWMGZ4bO6StHt4Y9ff52v9k3+/sggqhOrYeXi0NWsQxTC0WyiqWDxSnqPgsAYToHADQGCCecBWBTbNIYZLm9AZSRXiK/2pQdCT5NC/yDcw1ayUxxXd6BHP7BZYPlnchu7osZPKoiayXV6Bc6Yzert9ycDWnJjg9dPRtBM7p9vV7/7ExDTpMnKcqaxapJlvPlPhbXVY18xu/x+FIhR0OR7MM7yyteA0qE8EDm+Wqiv9UJodA7zD2Nz14zJM8TAwJWvxn6FraQPNLY8U9Arf9pvbpsFqKc3D9dwii7hAYoYVsxT30xQr7CGAwQcH2KG7uiZiblhMCqBQv05DG66PjiyBr+tj/JMM8dAJTig2Jc0lwV6W2kw9zPieT1AIY5Lmt9NlHAnuCHE6RP4cPB7GNYkq9ZHr1S4t/laWuHeKeq+7IRkVY+vbxcdVr0Ted/QjtvzUSEL/MzXowZd5EM7xQDf1SghshwhkqV6X8e9reNNf2NtJ9MC3ecJ0uCsGWLnCDE3iGiOFmF60QTcyo+v9vb+m6Kvfv782X78+Lv9+f2TnEM4HY554tBDVfRPIWfF29OMKfPFCm7BB6BA35KLyieGzQti1g4/ex44wKQFB9DLbWk9xFH5fvNzx80jjSguNY5714gnDzPRokSlqhyRTFdDk5hHPne1ld78OFMjnfs5HQJzMfLbx9+L8m6JQ3Q+cjaBXxa3htA5OFwxN7rYQXR9JJ2kWSGd6FiNu9M5kyCvbKHLve8ivbN8r2Ruc8+2gs6xSIZIco+/LLesXjvmvrvnfL1nt4N/zLhp4b0bjormaG2j43j6Z1nHEY783ivUsfAfV5fxfcDRJSrv49rs1odu9sIp5F2MU9Flhzh3b6m0H32hgwW/baVH69/OKPJbNDkPL/Ovi3Uexy9p67Hrl8/3ySojnMfOKHfmAO5z/R5G4wfMNxkPOyPP4xR43kVaoC36PprL9bbaRyiQT56+aXyk3zO9QdUO/+11VF9npYPU+nm875/39ed6vYzNtgZf95spV/3P82P+HufUk36w0xl2O0FQcpTPV+rczYPdu9meyO1Ne2l9vqpjfRd6JKe3uEx3Jr0NC6Z5bo6lHsLDFfW4r+YWyzqsXRuL3lUV3DOa4R1EIcdkam9H07lf/nf1bKZTXFvsuKKvs9iOnUmzn+fB4nptcSrTX9gamvqC31kXrHTDqE/JdfQlzbl1d5z1NdNIhdsKT1W/UbJfpur7LK8OR0RrugKFFUmDcmgEFv6wxxZ5sAIBCF8hYUL5nc7W0phh5ecQAeqVMSJUaV6PsW0woEURv28R9PSS8/AyY7PTMU5dNeTfUG5tAAjx8MyPWz3G6/7x1pSxKqZH63lMkrHhJzhyOiCaBp5rOZ/aKXxGoJ+VDsWrd9u7qnDG31jSOpqdyjA/L3kf7EmTguO0u3ukCQBmCcWalQoi1i75w+g/y8FREfATc/EKWIeB1DlKjd+bOGTGrgx+KlSHOdCAd8vthBVeM2wqQ22XSSszg0wjOZzeOsr5j0whFidlZyUHwkWyrywrW1S3I0XOEeGfMbrGHFCBsDmpjPvMdHDq6WSgE3SY+3FiBQjbeEQZvBtW0ysB22VFaFjOEYL94OiMpJTACGJ6MQPCRs2tgolDDxFnUGxvt+lh6IiAPg3/wah1MJPj/pD976B5KAtt2DxyfWSaXzhDMJaNXlwEgxjpDGXcZmkrfIYDCJewBQJoamtfqN5C+OJ7VooYT1wOydGkiYLdlqGcJNrPp8oRUymhWYH1hhW9jwjZRLKLgg26csv8pZBMp9faM9HBqLzn5iibiq59IS7HiVCq3SQrGGkM8hp+NDAd/0v9Rg4LYiGIGRDZwsZRNJx7QbcoQSnoQkt4BgrXzUpVd1G7bMxd8s6tuLwBVxc+2JgnQVmddDcjrn79/tF+//pB36cO8SLefai8ZrrrWp8A7+RnVLS5D4hoHEEeKg4XRXoIhBIhRgyU+QsrzOC7YhQ3KNFsaH2Tk/v0NNKbc1/RXJ1PvbNT6BTfEIza40CcjjmohusXSU7hO1Pm3S7yCavhLLf5hDgf+VhMG5VLpifxSYPfPoze1wdMr5P1OtZB5hMvevpUouaIYEj75q9rI6vR4NyLcRzceDAdT8MKeFijwXw/9J0bOORIuObu+XY8Hx4NJxfLbybOOC+HyfDWouoKPRR49DkGqV5K3h/7GfqdeAkZKnSqZeSF+T0+PPswvbrFPio9Q38ZcZu4H3vQCA/oEB0xwt3dZ23o8PuUDwuOExg7reLb9bYkG6uMs3rBo4O45bHdwRHgM8e3U/PwcsSaCkwuB/MunPKMtnN/rz5aL+YV8cPRllPZSAsRueBh8ztzaaeJLkTGemvbY1+eEmEzrkEBeydBfN45nj3OXe5SNlti/7KMz3MxG9HNOav42urYZvtDnut54dg9I/YMf8c8FT6k7UNm7E4hbu65ZvU4vbHSB4xjddGnaz2owrf/DtsiG+oBFwN9sLmiTgLNSWm0DjnnHbKIbDncNvmngq3Go8jt5WGHbKIoTueEUKel4EdPNW2rgxR2u8Hv8cWymnndoc94/KCORad86GO1mPuVkm2Y3Zit8HXtP+DdvZedOKwXCc/W1yw6surlot8CP+7p4HzKMrG0ZfY0is8FNyniL8OXiwZYDczjpvr2LC9UHJkClHcIxS7K3Is6CU8/heu+ueSrCaAhYfa+Qd/BJU+Hg0GvP0x6bMfISMAEYG8n1by8m2GpDPx8LSA4GzLy804Dj2SXmQCGDoy7N+KzJQGnsfIDf4tTL18P7aYJY4LNd22o4qKh190mXHY6BOU5tWkG4eZUrPSsMuKKIYhtcdMk+Bbua92ZoW62mKhXvK00kU+YyDj0JTsI+ua5rJCsDMWMNr43ZNXwZVsRHmjUtxYY8Z3H2/cphgl7uJcxbvviYcorMrygtjLPXkTWHE6RyXiEgZzhVRzg2dHCfQgxLyg+Y8xT+Xgf6xgqLj4Rcl8Sgj0qrt7B4Plx7qdfqaJnrvXUz52SVcEVxq6ZgZadVO8uV0FejYHhVM3nXbtZ0aX2U9JR/1cpIow/tPm5IlD3mz+rvCP8cs0fFv6U8tVlx1RW0p5w8XSwxWf9quQZ5gXLj/W9as57mUR5qRaDdG1n8rBbcr7lsQW9zL7NxO0z+ur3z1+0ffB6+90o6+pcHDsP2i7kaYLGgxIr34Gmatnc9V8Pg+oarg8lzwOs/dDFMq9kc/RVI/41k6bPWmmLoSQlp4ip0fQwFbhYrsHRK4gU6eTosi1QebSV7kV/Gc5Jxcb5TNh/tSZOVtoa01djPuIGBt6gSLfXhz7313RifftGW3dOcdZNuNAven/Iux2Ooq54rsgUjjzIw6iXGa79PDrhhHJegjgHWPkNjljCNTvdPAKrqHiPlxy1F/CkOq8lPM9lNzeV3gmeU+db/W6ECTI207fdW/sy2+NYenZPKj7FsHviN0RTZAvaVsC5cE05yDrvEDgafDDMP3J+FHbGWLuX0Igfi53+vMjv4Rzl3aLX8juQP3otGOkWgYW/GeiPQ6GgSfhCbIfO7uG8V7SIKNGVXA6td5iP3ncw6Jk7Wm9tI5eVZuyzwhHKtLmm/WXyabUFsu4T5ZXVVcnrzC/1+kJ/FtG7qy/X4YvBWdtjVWEeHJ/b5Wr1uK+iQqpmYJdV+MtRY886xbOu5fW7p2dyPVnv4nuRf32mNzy1+4T7sDtE9PdKT8ncbaeP5ShT1LXLuxb1DUTqxTayzuPHzMOan1tslvGs42c96Wl3wcoH0O5qy8Q26x0SGSdof8cDKj3Nv7sr1fMoWU/3/c39z++TI7rfyjcrHuT/MkxeF5vlBc20C0O6R0sVcLTVFJUzSmQyz+PFxDFXTd/e3iifBQaR8mO5k/CoHF0NaQX3wF7kvLUQDhVB/B2NcyMwKE9ZYMTQY9FFloLnuwhOxAupA8Z5sI0YbEKMyxQeegb+k2Yw8behTjy6Fo5398L7MAGWclnzCVDDtm8URZkr5NqQZ5NAU+Wzs0HQhCFYZE2THA9oS7PzqOJD49T4ND3GnAgTWs7yStSlq5mnMEDNYYElgPNZGFT3Tok2GLJlBT647vCsYjZPEMkTopEmUPo3k9XD4+ksC00VqE4B5nbM0+2NwEP60FvcZjSMfBtOdDtc/dhS08ctBo2s0t/d6Ph20TyFgjDff3VWghalNDFcpFa7VBHIqyXxVBBTFrwSLRtmqMsSDZlWWNluGToPBupqcDR2EVoiFOTESFtheynPiYoYkBn7CJhtnramUA828HSs5wlCwL/g+x6Gy6ruXLKCQCtRH9rzWSi7QQDBmJNTUW45SfNsMAA5sq+D557P8Nyyit9l29nhryMac3C9YR4gh1zi1/SdcOVy5NGDMTcb6B1Gmq78PNBfQ23dIkwZBolfTStABBPgwKmuuuKK52wrWMBvwjtyj/Vx2m+VUdGKYSWCLEDFwdC+Sb2bVF7Z6NkVNq7A7JwcTGg0oy8pY0nhUH4y8nsyL4bcpEl7Qjq2HuSqUwLBaeQfnL45c0ci8fQs0wCb2wZ/fv/Rfn38vf/5xXl3Zm7NSqEavJ2at6z35pko49XkNWTqLMhtlA0krVbwQlsB5Q3GA+clpE1VMp5nP9mMnSeciZPnW+dtV3M6UlTWYHo8TzEYZaV6ksWrMX28xNlEi13iwIdhrQq5nIpLUbQSzUMU3J2MabztcYyY8NYU6WG9N5Et2xQ78eLXa/6d7dtfJ0WRfaOk14NWNA8KsBpk3ZMu4JR78GdE0DeJNIEDj/iy0BKyoHYZNm8EUyQ/XdOwn9aVRxSTpa/XODrS0YKTzXk+7eauLpq4Z4Yol5WCfWMuDfAffu5yfIuMsKuz0x/zrqOPMlauzrOZvuLnaui+6x9yX7E9hAMDGkcO3z3qQ9DlU8REkyj1jkh8t5CJ+Y3PpvOco8QlHD7g9rIfiteqLzB+OZUq082QEwIFLBfLKfQwhp6mOY5oiCod+vkxnVbnLRHGcDpYBCX60kSnHkLvnFeLn518n+YTTgO82TYZoR+sz4eTqce6AOuvZUNQ+UBh0GYdE9eC3BtJj0l67CpTYt2rQyQ9DdmkfERoGqeku+f8Fsfcbw9TnFOqqZdwQo7ZgidwVPEDLIxC/sEWuBrymGb91cPlPz1OgPP4LPAm7Q5vp+7leTVOVfHvV7Rjz0R+5nNVRZyanDD9a46r6O8b/Kzfo+6MnS6IQKz0uiCbvEqZ4OemCh3AFcMJxivy+Gyf+XeqcWM6wfuGp2WeFXB8prNV9qHRbx3AgFLRYbATyJ6KthbSP+1gyNfyonCwQx9o9ysFO3viNdT/HMiS4bF3V1v2BQ0YCiwrhUOUCJecUgwY20Iojco2wunE4sJ5G+g0QDI0MVVqJOJ7Lnny+ut+MFclxZLrcRLqsdS1G9T6N/fFJ9/mSCcI/lVghH6pISzq3AUvek3IjEJWNHeEVBWrw5QoeGariZZzKKmDTXJgmGBygsDVMQ3ee+6HPtiZeMskOvT0RzCLSHheyTPFqu5jVgJy8eN69JXh73CUaYZo+oEZ1YzIcJxXeALjhCL40A8vnDR4XYRBVpiU9lsLp/LthE6Fj68wXvp0RioU9qOtcwXvZOPAjkKu982H9sYKl9Gzy2nT/b310/f/iQYqZUAqWmHoV7Nj0GOfn377/tj3EbZ/fkVJucUpGfslipXPSSDGxk7Q0HUlL/4SIq2gvDtDc+XRQtMYry7JrR2f8yZIwE93ckBtpsjLd7SpW2bG8/ga3MB5jMD8Et2HZ0b6rAu31Ry/z/XVClHV5hOvq3hYeKfX7+dI1Kr43DFg23oi2aY9hSVVmxX++cw0KGfk1Yy6+vHjB20hnHrDQfmH6pVXKGjICVHhFYZUVFS19bZzYOfV9DnHyV+DxQWRh/1keT9t2Rl1Rc62W8T0QKTS4MisuTUaRiVd5ciU13FKzhqjQzhAwM/lhqMTkQkSecROfO4rR7ph6wgfclLTb5MozYO2+0xD+durt3+8zvaP80Vwze2DJ0Wc3RJ51XiBpIgaUXwlZV/5P59fTriopprKQnH4ErYPkWVklN5Br6r4Ird3qR4FHDzNcX+v1APVvlhpI8t/Tz+e5rQNzntBDktKMk+Gni1m0diPVQYO1L+iLTznaaMpr2Z4rnuUeN/VdRXXeemRYZkHC9CuAgc7eAwtzooO1MT4XHSl3pZrxhtcdJDLQaWHg/SuSdu5LvHmdjjYdzzbxtlyW5kjwuSn6Ke6aC6wUn4dgdXRH8+9lYc/GbuZJy2yTp7zESgjPfs0fnDw/XdLJXOf+pHnBfAKgxj3fH+q9j6zv0od9vA8Ya0T79m7Mr7jEPp8PlUxl52sVVnvr2Fr8hEjSPIc/8ymqWCo6tjp9Fp/0Q8Uv/PJ9F57docHX3ZRR/m9XZ1o/yvXPrue9ez/pH4/TrGf9dz7Cny531/tf61v7/Qa0enQB0St9xWWyHPT+1+kwwr2J/xmvZthmfLyPcDm6/FjUM0fT+P4LqcQFsQoOS/wItH8NPRfMxLrm1b89qGUzigsOLHGN6fY6rpPazgtT7cBDRhQiByR3BUKpCBE/j1bHDwd6AORLVJnEJRDVm9XBmSGEFay4kQ4MOjKlBPzxX56XRiQMGwRjjoI2ndBw1Qy6CoiUcw4xbsEi64MOkIuVJsuSsOJfiQDP3/Hb1MKmjit7HSOY2AyiMIthMdRPWacDsnfdLs6eZ4Yg+TTlBwl4LkmCknoDOe38kpJJVyXoz7HiptFkdoU3doiEQb+iPgn4YPPoIxUzLQUftEYDfClCDKNXHTbJA73vKX+iALKHM+bedMjg7DIw8KJdPKWEFGxS5zMvfQzqu7WLvdmHvdOp4rquNL8E7wLDRw9VE0Kwd2wdQmrcE1X9PPpUztGnK/vBE13NFfhC7nqxhFp4DPmnxVXon/Rmf2biFTMfjI4ffqJRQa6yqestqYrLkpT8mdj40L6BsVx4Ze9J33ieRzp3k5RQj9spZzzFR1gjhS6MVBHchxYlRy5eTgeMTy9b4R1kRLO+iVt8oOge6wEW2LbzFcUYa4svEf49KH4TvB4miX+dzXkzuJrWNmM9JZ5wK79fH9mQ+KTVNM2qVb0zdVn16IBrO+5PHnDyR/gNOeSgjG+46w+FwbxlMkbPlDy9na1X7/+0OmD05k19QaK7BZjlsUqTGgoSrfgdV1VpTxyoY+Q155g4pYDwquvQzBLW+eExb1k/9SUB9MRcdKWQY7AetHVmyK1OAF71DF4ix70kyYOsRk9csjWv5vkKUnSg7eIW0QTVsR7A8elKCxVCA+qc+o2k8WjPt4yNWweqMNUoaL3//qA4R8fnfsf3+b2wRlJxgnlJ7q+Cd2Kj0B4CacleEGvgSN0NKUR9PdANL+wA0ShQd/zC3cYg9lLyh82LPdZS0qtH7fqO//e57TJvDpsF26OL3eJQ/By+b4FC7Eu5I6Vc2xZ/jXmj7eEzbHoOhqcDIh5ZZ4u/RvGQhZdoDkdYSCaDcZ4b03yNtGIHYf24XC66IV+d9N3uTGOfKJnKXILVMITgBcieUHykHQG7MQCHvmP6x4iF7jTlPfWReKoDJVdG9bXm6OemvEdiqTWKN8r6DqCUJaDYzrE77CjAfXyXOjUFiKJu/ChLnpyd3KC2j3gLDsbFu/nK7TlV+nEp5Y4RVSBTw/5Hp0DY/SFNiOdyvhSMFY3ntp7cP6MEbdX3VhIkvs5wXtl/Hk4vY4OGqvyZfLitclXfW7E57wh6udu3prvYYnPHoaLSl/vt7u/ytMMS05R4fuLZ9GXCLfdr7YnWj+G1svXcM+/Y/qynws7Az2Ph++Thz332eMep7OZPWQHgnl9xk7Cy5EycWseImlWfVeeE1rwvajGz0dqMV8dtb5btrWvN4+n2aH38m4ct9ze545/Tyef5afL42sw4Zo58av+2fdDZPhmm2KX6HRi7ehHxGG2BfOcXefiTquzstpbmEd2umRrNi9UVqT2l/5ILuMcYLnTk1/a+FRSZasfL0wwAPM/HI1Lp+ecp0Zhadj9jdMIZ7JSOX1IDK9KocY1hF1DwHpgK8ArpV9PC+Ib4dS/3N5XS0ZUZmK7svSzg2kYzO/OM5kVqkxMvj5V0gu87GDJDK8igJ7qCMcqN9vCxRFnN+cTmHRCfHCE0PkShlug1meMUSC6a+dEXeigi2HkEg+a4KiZuy9l7pqW3nPoqASJKlrOSYTrJeP+5FoWRBm+ryYhzDBX410px7lYckdhfsRrLTX6Fs+0+gsnG5QFKMxeubHIAR5Lvi5ZXEIfQBeYLz457BPN+bH5TCEoV6NcWZSXor1dWeenF5bPDgxfN13TrU6gwRoOgGN0gCdsjrExhXqZWedIPoXvOEpn4U0vpHxcGhrstw+aQsfOcKtHN2nv+lzgR+8tit3nMmPFVU3TpYIy4n30wEfmRhpydIXts05xzeVprkIxlh/lM1l5+2xryK7fgc9N58XZyVD0yT4hr+lzGD35uhrqmo9OZ4s8N43KmbT97dcbfV7XNDJf5OCuYPV88B7v0bHm+l30Tu53/Z4L6DbiQmBvrJuf8jmN+Glan503fPH2QXYAqEyWMXpJegS1X2ak08eXNzLeObLpku1lyG94NcMpjQOMdbqGPGD8JB0IItE9szbk+6HhkG4oXIMXPOaWx9fHhX98dOZ/kvPqpCis6T4jJx35DG/aRkhRWBL/Ox3NJAtkcUdPTaaFQ+dsA8wpT1XDdnZxNMDAUn0bBlbKY/VVXWun44CWnxZz/LVKZwg6JJ5nlJru1lm30a3vnt+Avtz7I323T9mGmpbial7RGrb83aJnt1brKrlQG5ENS7v0otwfRA/Ez8+bDq0kJ+WIuREx3oD9cpBnvdkblfRbTyY1ZwQMO3xG+WUGKCLTKVH0MCMY9fNciA6LXPzcX+lC3mWUhMjhSj8P49hz31celXU0wELzyE+dpK/+P9beRUty3dYSJKmo4+ue///Rnr62T2WInCSAjRehyLq9RnadjFBIfIAgsAGCoB/fyibxsr/CPE99frJxIlZJbS7oWf19ylEV+h1o+tlmexILKMf6TiW2GAlukeI/nXxX2wo1psNswvjzCeAt1e3ecLLpE7Z/knFVWyqM9Nn2eJYRn+r6hCequp92qHSUmdr4k9z3vJHnxoHVP9Cnqu+pb3mu/4RR/8TWyP3xZVfz5VObeLs/eO0MvPipjCqn1acyHjG5XEde6D+gq5Xx83zw776gKKCUu6wY6vHVU7aQDT6Gc6+Q0D8RFNTUb6m7V1a/vsHomN9q7HKh+Z1B2OUq3pc3ivZztxoC2ZEDowvP0rewIu9XGjcA4zBOWbFaArAKYnjmQeSNT0jun8vCVvs3xcOZhB0Bp2arfEuOv2Yg7pCmGwxichgEI01sbRMna6Ukmz1FUjRTYlhZjCAJeTos2grbxFDbFGS5FliJV0YQyr0B2/3eq+GXhMFHQwkAtSUFuhSAuH4ROGChr/kYWmzvyltLVqSz39Psx8X6PvWpalKM9iyQD6Hr3s8h4xkweCVZXch95MevEpJDOne7cawUr9aP05Ca5DDaQBGOpf2Mi7Sgvx0GBSIjGXDD72hisen8UGGM+rs4L1z7d1HM6wxwWabI6H7zzjaKsc0UbbnVuOmWD6d3rPUG2WGn1FleugyUPV0ssig6tjCOo+CN/7vLAxqrb8hyKde5DQ+JZJoiCjQZTuKFzrIY2y24XAHVaqw2XWTQiFEFcOxkYZ4ZHMFDv0Pmd90G6C+QIywybKN1Yn4Zvfc1Rc51RIGQDBCDZXRbUVkcgTCxctkjuGc29ZMZcQvchksFP5zIGGPvTG4Np+Ty96UyL8uAChzmxLeQIyzfbG+UzndJu0Hq4B2Bp83/uJ1ac06Bfm5LEaJWuZdR/yEKwbc56CfM82Z0yaxNzwu7Nd3yzW3TRzvnZdkE5u1v4EtpyOx64hELcgdMCzrvixa53ositilq+/f3v2+8MDb4GpLNAKc+Sg6arTfnymb95JOSXV1hC85aTZNCF0Z1dSkfbPzQOOL82tvrJO/VSw6k2XPtEkMIWeF2aBlFKKGIm/WjxwyUC2yxwd3eYmTTnH7L/Daegd6gE0uH9W3TjvpwcY46OuCwNRkbluEcDSY0kXxbe0vgDoz/r+tX+3/+Gu1/va72X9t5tX+Ygx1R5EGcjU9DZRx2iVzAiUeXMLrKUeh6iV6TuGpiVsUDvTW/ncBGrWk0qKf/0/hkQ9ei6vqh+6H/iFPmHd57MnAq/gigfLGDBjw+NN/dINk7c1kNOvN27WXDlnIpTXOuxb7bHPL0IBm9JFq/NVos0vne2OnE+jbiSSnEFj8mnARvmfNwBkkkl/A5R18t+dvIcbtzNnaJOoR8pOB92WHgnVjsFJu0Y6McX/nDOGPJQjTkqtECDyJi+Z7JYS2519pilM3zgQ85GIN13/7+uiTxecAojv80cuqUqWsuba/1I+WPaUOdcpF3TqM0js8Dvy9EfkXsrjhnsXy6nd7IeLOeS6NlB1fWgRFXXuE524qOPkQcUBnjVbn+wrzIv3N/mmDJHMkstF9N6YSynuv2u2Ts+ao9HlOCbsABlezwCxCsv7zzNZadPz/R5afL89Ex5yUy9Hh2dtc+xh9PvMDvwJEMeep3ZVlO3DyfcD3ZP9qeD33z1ye94Pv/qZyM6/zveUzz92qsKuyY75/lZ52DyPJYhn0+c69xObfOG/zG5YAet6sD45f1ICJqDV9WWPHp8nIHZccxMOe3/VYHE9grz5HUuO8dgXoKYRDQHStkBsC84ORrKHAkMDrvoIw5AfO52kPvcEXhSNmKMPq8I5B23r1JiVg7CBnzWrQfiFEJoz+9lox8JcCp7BH7oUziysiTvxIk4dnphb0XGp6ZnhnvbKfUJwZxBeK8EKdkxa1mMgaouqdSx64yGk1pRTqEsgoBuxX7dO0+25iVaFO6bCP2097tSpB7JZivSmj6Pn96xyu6j78X16lkXLv1uGHrdy4r0DMIRTwfw525nca39JUiNT3oO8uNW1isbTnzxgnqzDDNRodG/C3ZBtTqk2Eq+vHY16dS/qkMqEBDrhuKIQMIBV0Fz/hbmQ78/gmcMGfVeeXL1nYiT4wpD3buN1FqwxYvHC1KJc8vhfsAelBUmWXBB4jg4fgT+4woLD3OeUS5kQFxBgB/cp38XvNH7q99v9kBW5SDMJs/AaN8AsszDzzV/+k66WM63MDDCQa7gG3KyfvAl5CfNrYiW9I4n/RavPX5MkNpO6zJgfX1/v7Hn7E4QnxEKh5RRhZJkZO25y0Oy7X9p/H8BIJNhrDjDuXx6XyDHTuNt2f1bgtN7PBhXDTE2UOLOhJdTI6dXebeEv1tUN/9JmfB195SSZukF3mgllulpujGb0xFiw+anB7Ju9v2Kqvjd07xgEtEDkcEcfu282C376/BDqv/9ddf3/+246q1/xqyiZdOHJTE7LRFclGk1iVJ5Ck/mVvVRX8JKI8pyYvlf9RP5zgk3hH8KE5OXCMZWJ+uaq4c/H48D3kYDSiPR3IU9ae5u69Nh1vxSmrjalga0PoZDzngLTNNMdp0est1gfnaPld9L9vm8C9X2NkRkrHzahrBRAuLzulE/EiN5G2hnNTh5um8nTaddxFcootpM60k8d+1X1IGcP+TkWf3mpNT/jrls8cEmTYVXXDwA+aJxzR4P8uNHL391O5P92Mbno3cUp+0U5bl9zJG9IvSGZ9U7fmfYB0/z7LjK7et+p6vWsfUff+sE9NviZY/jV019t5GqxwvXq5wGficjXRf72lPPNkFuW3+foXPnnYPeLsntj3SwwdeVFc1F/yFQ4R+6kt16I139lbvWfknvWo58vMcRVv4cIczIOVTWU/z9NFOL/CmlBTuf7JZahz+ZNfHXRm+fD/nc58zf1W4+JO8+Em++Tbkz/+Tq5oT+7smCLHGywPJ4PJRV77QrcT2toD9j0DQdZFSvMVIQlNviuLqWnaHWuUlfd0KiDVgbGXjLWuXrnBRHa1rLobRe/Ssdl7tHwIe5rjrQXH2B/VL68/EhRHOk/AWZrgY1tEbVPcVJ4SuhC9ZUUNyzZtzSgR6N2/wu1N+pm+3/OWQHBWmL6wKov3d/tIzswZAyrDO+DKgE+tjQ5mFO/71bpMB7WX6xdDb6ghb/q3peNq47393bKN0hmCWIwFymN0F0AnlSjkvEaI4Gp0NKC7sk8LPZVagmQE6X55P/TuaY0nuTZ5oobyqDbc6kyLd5NtBRwrk2SunmOT8lE1E9LVzxNSQ43Dv1UOZlPOH7CIugVaZnULhiBjrf5ui8DRPBIA5VorZsOJ2bTkCw8FyUWhZnr490j0aHSPQY+p8cQZ6s9WNoEy1/qyAo4NzySl/A23qUPyfVzq5zec+fCvXeFhvNINHiC6wURwuNB3tHLw0PWMfQRsqp5mRj/briYLiNLrcYsR0DpYnHg902nTWaDput+Y+w8l8vmPNOR5W0y3fyjcuH6By5BKD1yuUcTrH4TBlGXXKocpYDfJ6NZMxGuVoDlzvTMk5SJS+7o4/eprSKV7ke5CH4SQBrTDBcxvTSr2e8iodHRGUWC4E2zJK0XJKOHYZkuEp58J3pwNUEU/I8+7eEw5QXu0Ng+JMbm07qTvRG9uBtaO0afvg15fOxesbVzCvsU6fKi+io0rLXM5gEXqwI4nHqIMB6CfeAtkdA0L+2vjzaqUBWjMOxsYypP+m9VlkcQdNlGym1ykhuotCp5xl1zbur/Zar/a+ue/vbzpQZO3g/GBcIm8L9HujKBp7cf4sLnNSRNjuJ59+KG4IZ5TtLWCv7/f+8d2Of27H1Xdf/vnXr/bX9/edtJ0cXNTXV+OT5SY50mi7pIgVXrPdjq3eLIqq0QLEkLFoDLk48bvmAWoanYd2LZkHTmqG8c2GgV3IGxLl9JMe1txzungYwTPhU89PTs4Rjul+nIFJrB7gHJJZbgFRMTPkRe/NcsgyHSdkoeo2dgbxM7YIsFrsV3Upfmzg6RmSnvsI3aa8waKfPt9gLxwkIOVS1N9V5hxU/tr/m4yp3s4GVh3tZZEzjFJp0q66r4of5PIRbpoD1c91GSrVn/IPRvZbtrb+Skl3DHMtwYVvKfo5x03Q46ksu/jU4DHOqB+mNzBn1LWH9fFgUCK3lkZ2L3Uj09xDnirGZsznSOmbHQMfDVYDmNKe3sJJfw90yWX9ibMA87eHSM8oJwbltHSR6A22Xtd7vtm+DdA5lT34RIvzmUu3a7cW0WJ2HH0y1jPur9qanQBWx+kgqbb4x7rg7GJdN719Rc/oHikt3wcrAE97eyO0I+EnXYAcbKNxVK+LBAVOSfQBDvV9q3jH7KUWxnT2qb95h6vZR7VD7emysYn0//Ru7XhK/IE2KQ3ZlrH3ZnBQ2t870cP/ZhhM6eHm+tP8i3ZtF10U83pWcyb232Qo6GV8NEP5T1trjZ88T5w40I/365wkphAQkYPv/HYPjeFEorckTJQIrRFXOrQpRfjeWtgjG43MNW2C/nTiAd7ZkxIJJHGfQvnHSQSU/cy6AOHxCRgjON6aQcHz6RbGRBwJoROdnF6jeUMLdLC2n0L1iZHstJVklH0QophAOp5os1e4EFytLic7anLiSd9+P1lyWSZ0ztVVTbjpBKQKsASecOH7nF0FAwR25MMYRVK179PEzc+vdC8ATaG3f6+ioadJ/wNHCV+Sj06MrXy8bHzXHD98YpKfL1STew4MidPmnoE1n7IV+xL6uFzRD5fRQu8EQWy1Rz7jLTv8PQrVuEUD800dq5+Aeo9HZPvDA/7EwAiflb+jzq5WmeI8Wm5c4nhzuZzIV3u8+X3ExI0BDC0nq9xY45m5zpwF9FTmXbAFAZHVmhqsMWmoJzCAle/P07z9dGU552lm8jTKzqdcHHmu58+We+o5x0KYv+2UHfw9y/KHfn/QI1Ge1O/HNj3rCtQ/pH9fE6fILaWvvzBm9Nv0/buERrLwcNsYcxPMMT+/3urAQjJnD64jfc7+R1qUj2n/L+lDzomJqFEnZQMguraDZ1y0aOaT8HK9XDdDfY7Kw0mE4D8skEDW0HvS1r1lb61Xm78a0eC1I4J3VNpkRylyWingJp9hFwx3NyzBkIOAogK5/S9p4na47Xp/XfvfaP+4JPLq9aITB//x16v9GpyAXvNVAXPt0i5x4LU3lTmU15v7CzmSkz5HXZ8PZHkC/ZUejTxQ696co8bygMUUCbmOJ1Du649G7tkm1Q/NthWe7ZStnC3iqtkMC6yGAx+yzEnYKBXN9BcHOTDNMvmKuhiKY2tdP2iM9msOLLnu+6vRFl6S80v5gxxwixcrOVBy0eIHoqLZqS9J5GlinNhG9V2rDfxKHnvaI+eXp5Png/3RpxNQnOjsiyxjPmHSZwzeDh1UXWaQwXEKSmc7aOmulUSQo7ynPux/ORKrbk87+vWJLnjO69Xn+dr0ef93X9jiWOILeW4fauFPPc9Fs+7j7c6f+lXp4E/ttD6OgBU8FsQY+TLtksTVOv9OnFDVWfXh6Z7HiYfcmnX//IUFvmpXRq7zsGvWOsZD54Hg6MoWq+oJ+rjHuVzlFcZvT3xTzYmn8cv9DPIwYLva3v2kr55+q2Q66jN8kn/7vJXuaW5n/jQdfeYGrq5P2PjpynSAPnwal4zFM45+unLeuv3v1S8YHhEYEqMvy5OCyumZzp54chh9F/p+TwdKeaVWFYd0ZOeIGJR4VJYaO0+mLoYY1vcpgmR2XanuiQgv7FWHo601bT+3kZ1AMj3YWiRvXIqG2DDU0QvHhZsnX4R1pumNNslgLHi/pQUrCnsYCygvAD3nKEI/QHsUpgyIwVYmcX3p3VYcMZbNmoRnMoMgT1c+1W+4+tqCpo5l+b9/ohzWAm/l7ZIYqQj67bKcHq511lbhTYUFUITLyiInK/Yau5wY/Lw4fn5IZFcpRq5Ixhr3p6yEJqEFsKPuB0xEx7t74HPC7ABe3efRkBvF+MfhC/eibUHx/cAKuQvkoL80eyVvFk4JQjk056bxdxhHpVVeHTIHHgBm5Jd4CopGpHQGc7y1TGI9KHeUOKBAbhyF7U7JaWMFfuF54xw67RxHrMQviawZMl8h9GlbxGTnoKZ4ckpPy9ZyvUD3p3I4Z+xaGkGKy3LQmVym+1ou5GXT7cQkZ0jOiYCfMTIvKGfhDeMrNa/omZ2o1zuKbb5NNEQMMFkJWjaPMRPNCHzeSgt6Yd6ou07ljucpP05NebyWO/m7RetlMIgy4nNpxc4Vy7TF1x6cVaq01SFicqnLKnngOTgPisgr7asDiErHyeVdfTScnIq66R3ogdsb+E2HWbe6qZ6HfnYr9oujelbYAn8ZrZ2T+p6evrfKE+4S5EsnvYnFrp3M/PeOyNp4YbFRxzJkBSDOBt3pPJBP2qkKwHtaU54prDDLnMuG5K9xSUQYlzeGjTFFN2C+O3qg7V2wjQAaTDKZHxztSmP4Tc9fr/35m5b/9c/2n6/f9MzX+6aoLEFb36S6qewlAnm366URqow/NHJcIvC2w44db7399etqf10vcl792t+///7j2zDc90GDfb2Q36Yj4uYtfMgp3A36IgodgHO2IbFIimfgIBCMQ9Fv61Y8sh3c4fTcYCywA28tw47kaB+VY0GS1WsEsTnrzcCZLh/Q6Rz1+mmInFGdgGe6CPl7hXfBe3PBQYsVCXMKKYbs3J9dBzsmOQoIn5fIC8j5uSDPZ8NCw5JIO86l1RULXVikBf2gZ7+fw0E3XGbK1WmBmQ25UomPINcHY3GKCPT4GLrRybwp236BPb1RMpdhWnaS8WEQnox0uAMctml8Ho2nJEcRqWz6n2fQPp+Kx5Ofn3C6vxrn9wVmlnEGXVVnCaCivrTldohg27MCLfmLaNum7dAmJ1zA+lH4r7HcXdidkvq9a9F5syxnKrVJ9GSWexV+bZLHa404Tn9qCFu7no3nT86CvM3Rlw2caGXhu8wmb28Ab8jOhCn6xbY5PwcrVJdF316mXxdPEoNIy+TYtJPKqXRE7K6m8zv0m5us/ANaVAv9mZ5+Z9GPjoThZViTxQN2YDfcE/6ODpUz4b93JhndugQXxJyC4H+fGgL5wHxfbqEjZORIdMhOEFz+O1KAIKoy81x9eX3RwqFjPC6n3RkxvGE70CG2J7cTOxBAo1t1J8qp7UqPP2M9/tnD2bP645jlhZjcvypnHsqqHE+5LSjryQFVjafZBvFZO1U7v5vtyVjWK0+QYOgQc+8tNG9e+djOrmErjHgP27G0M3NqklharXGNInNzxPqYqaNnThMgz0hETJI+TmDCAMorlMiUFnUxzKGQtpo8Ecs8onFQzMEUCb9E6D1do5sQrAQU6nhatbCJJd+xM4o01NLEllDC/vIMx+AjCYIHhiSFMWOERigrMXy8d66s8QcG4WtifCKdMqh5umplxX0bsurMV4x6y+2vQG7miTzBAUD92PvInQ6ALM+EXFwfBPYng3u5+yIWJVT34qS8cqKof/9QgikJHfff+vNE30rAZfpVY0XzW7c8jWYJDD1gPcNLUR8b1AwgWSy4aKLl6OT1De5pe845mYHUyafDAZZnMJTLzHPAR/nluqmudHDDJyBv/BDulu+EMZmxbMwRazMEyTNf5u9c1ix5IPNtvq+fU0TFUZcf34c2fLpOPnt4v0dAYM8akKnkXP6+1jlnq/ZUQCW2LSp85SuXWNhf2Yhg0i7b1lPItVwfAXLhRdoy/1CPvc/A1t+PtJYCJmMF2jp3S3JrMswv2oLvyeTHy+tC4AI/r5Bj7ZRJM8z2Skd5/IF+X2z1klMKCdu7zhE2YNhhMzm5daHrCbKLE6HTKpc4PL+/b0cSbTOk7Xrv9vX92+/3orQLvMD34oXBZY4ZONioDSKIaCvg962tT/bvO8Lr9RrkvKJTBn/9opxVL3LMcTJ67gM7LHZBl0TZ8pgxyKfthQsHdZz5R0E7bo9FuDKeGGwETjN6q/nu7/F1NS+bpzrKe6tkdh5TGFe4npIH++tTrkr93ZXl+5kjwPzFOvkm42jm+0x2xX1w4qCPRq8ha4eySq/96pnVtFylxbJDkrw8ovJv5JWzNt+CmmFsc4SlpAHROWORTOxotnvUz94U8zvTmHK7bSfaYSzN5zH9E/1aPVvJU5NHuDGUd4N8VvrFsvWwjdRcmCX+cCqj9f78lBuoNtJ9pGiWzUF/4N3JZa1UTpa9T7SscG7uR54bHh9VuvPTuFEfkfYlpaJxTz223XSaPU0Y+hqphEvlgELDh7KwTSvIr2aYuno394mkVu8qJ6JOjGOY5cUTZsk0eMLaT216KvPT8/n3s71mS1XjrTx7jbhz6wHrttYPGf3Ek/Heef9zOeKMRF+y76EZhsD28oqGnhYVxvF4K/chz6WM0Spa4jn07wm3fcK9Fd882gVHX09ezTT4VF/FT58+V/zi2/NU3is33oB8E9TeGnunbxY8GzT9erXr16ABR+Hvr0n/1sKJXrkhtrWDEw9bvSSIRtPoCjCegcuXnj6l7b0S4yyU07U+z1Ak2CY6ZvXahOBcN6sLsKZImksf9xNP7qS/3I68yoi2rW4e1u7Ko3avt6zsnONgE0ZACujQxLuerw5vMtBqg/XFf9JCP7W58cH3DEZgMAoodwxJwFacaVXEkv/s7/lnAZJa51OWXh1JtpqckIZJYNvXOImyo8/CHnzf7V7CXDZGGtOjTx1r8JO6tVJCxMd50ZKwcZgJW3B2H237RQFWyOCqL+Tg0GFaADjs7LFcTHoGVugrd+viEobxNVbIg9AcgEAF8JMVHZ0/BWjOlxeQh6DdQwwaNwN5VntvVTvU+d2Wo4UHU43f6VmANinV5pkHkP50Ha9kpmzJWzT3nbJqbFTsZ+7mTmF0QJzLyFv/nLxBn9eU+Tg0nT1AMvrHWJzb0rpF+2CLLQ/v0JxVTKipdPByiviNnrs0RwqAnldWflxheoEPd8Jh3o7C8xFy1m83JjpiLiT+yDmooA+IhBOnmi6X3NmM9W/NQjkHo4GBlfDbfYeoq5VrBdb176rAelO6h6SJxKppvmhksDmmPc9W7eHn6u3x2bmr7aKAjHn4eb3eXpDd6fcKEJoObfo3G4I691HmWo7PuNc90MN4nxJB08IpO6/W15u2Eu5cO5dbIfSAkK8hLnmZE+7cB6zQT8kridP9usMdczgN7ZwgKH9vVeHvyMU19H3IWUpI3tihhai1oTS+W3eONE38Lu+v26IgKal6s+2MdKLh6xswv/7Rfv262vt9tb/fPE+nnC5EDiy31eOFHKS034t1MTmuXqO99omC46Lv16ubM6tLLitqx9QoLhKXsnB1YYA7/8B8MJrFLrFc8RHpyL3TF8apcbuY8oZRum3VBhDPc4zPPZS52U0W02nSqv95nMK87jNoiwzO81Xpc2/4QD6hjNEMU1SYZjm8UcmTKTrJR2lywYJHJqLzMSaS60vowQ7Ppo5VlteWU0sjKRTfdrLl7wn+jfJ7j9Ibh6qkPIMTegu8TE4nt+UEmEhbFPU7504EXYDvhA5L8opd0SjLesMvAOcrLLKrwyLOacgJKmPGHKc0v13WWoo+55NPAoYO+IHGzqVQSAL3gowbOAW5tShjMj4+88ECj2h33IWcfpSnbkkCxWaaUQ+R+CGC5TAqV7z/ZKB62vurd4vGzPL6qU7GvLZAHYcY+AO0G/G3hQXLfsDDPnh82NnbyYZimmzH/Vt5mcttob+wD1nuSJx0FzvEyV2M78IWeTRLDfzFByVoxPkQ+S2RXeKI7+NcvDSaRvnh6Vh9rr4fjjiUKeVTZpHFC9wUlak/1mXXzg3Tj74NET/Hsg55/2A3/unl8Qr3WzI1Qh6GRWA3d6e3faIs4nJeUmYd1YXxtCYDi544ys/rW8jmI/B82T+NfZ7XmPM5T1hFI26dOHP1PvBQE7o9O0P9VWFH/5vXnU9y5ROf2Vh9ri/ffxnh40NVg3DaFQSDByR43hhCjjnu7KWm1Rjk1+i8FdCvMPrG2TYYt1K34slleF6B0QJweJ4UcZJbGyMwArDqlgi9IKTVb1sP88Cx4IPBKDRyNGQmBHis+4aypu1dOQRMHLslrbFV1YpB9Z5s8+hu8k+JoAOhWPCxEsFE8H2kNqRwSrTL8xFXZ22/rpcmN+cCZTsYzfjhDFqEuTKQYxrksXHZRFMflS9dbqhMtwwGcM//zULNl6O/dQEZWfCo3jyVTBZSNL8WJ3pXgUjj08I8h8DMSqK1LA7ib/V9EyR+nmDl1NMr15f54afVb+/kOcao5XGN5WE+cb+f+6e0bC2VeypfKFWOEMN7uSxuw90izwR1GeZhTacK3NFn2Zr5FkUJB79fx/VlOL+5AC1xcjc/Blgx5zDqrYQRqsntY0dnbGf8MEAndSzh+HRENsb+ex42Gcdbx9jpl+gEg0u65GnUVX/4iN+cxNIAQwW6coRtRXv/zid5PyUpOMvDZ0Car6gTa4MJv+OEnOe5lkLdlSei3OrueS+Ph45J7Kc3HHjLzwqR074tU/I38ncxwjfwv51B5vq0t/Dtf/f7N6UZ2H/bYgcF6vU4hPU9GoflFXy2HA7+HyIosDXnCfR4YxjPqj4avHluG420lXDxgsJ2tL2WOGUXJ8C8RJYMzCfSuLaFxOq0hMNINrzf2ZFSi7b77e1af7V/vL9kmxPrTIrGum+Tv21Qzizi88X9+PX9fZfDTqwXObB4u2GT8efqe5ct9djuKJiDt0vaWDFG6XJyHbZecnRTTmoNvGOXjB/6nuYctuh4/PhsKDWNAIRxeY5niqxR0945hdo4In8qnqjmm99V4PuR8Uwli3heJgdFUT/TO+I/4stLtpX1+DwiBHCQEF2C3yCPfJv9ZyqXUaHgNcNtfXTbYpeuJTxLp1V+P/KeSyO0fPmK66RfXbYgnzsHzrGsjKjq/v585x0jYzldRi1S3Em/Nz+2cdsR4/PK/hnGr3rwVGyXx0efdMfPBpzJcSrDSCu4K5bjyxor0uiIKms1b/vraQeOltH7MYeexizjG693uivnSTbn8jF/6P1xhfsmS2yu038lyTuhBsnN2Vz6CKvvcxRT0HU9HRRWXMZTZx8yRn4qI5bzbOw/jlX5GTL/zAtYYZenueh/C4c5jSvwUN5xlduktoSzg6odPVVb+Nm6bdrG8B54ozjBW2QEWZTpYA9f99N4VeX59zNNMak/YcAsW/xv2Q57wjgnHdfxDssUZx+k9lefq3aiXbiyns08W7X9ib75uSc9+/KNCswgIcLsUWWBcDU+lplPhLopcui+5VSG3RE5tYAT+s64KttdVMpWKnQaX1NmzgmSh673tNZKRpEVCZw6sD/Ltqks7Pm52iDBlkhoKBBmXL94vyxoM882eMY8frNuSx+wDfAWx4w8Tz/aKWCI8sAefGIyOg45DfJisDhaMiL1NVHsWMlEUjpxgsDhx6DzdDrsiAJ+5lZg0rqtOvq/cMTp6YpNTjDqEGZdHTde0NAY9Nj6JcnCm0TL7e0lMMARsWPlxC0MwWkkfeSIE9tCODRnFffrwpgxgyi/oc+IWMmCoQLfAK67/X4lAmAV9ZDwFL64WuRLAzA4onxYXizZlgF+pPxP3Rx3nh+7Gns4nTMLToxraz6JO1agbGXx3D7xZHT4e7yo3wuHsji2tR3c5sUvBx7jLq/mD3Swulso4xFY4OHFNH3aNgJq0fz32zQw9pgvLtdABSBMCenr3I9pipre9UvVzfOASgy5b38xRXXc9h/hWTrpTMUYJ1CWmnWy8co62vPm75jaMykM/IXyb95YlPFdBV+g3yM6Bk2+2EmBCoIWrzIv2bLD5cxmcZaed7HN2L572a1gHqtLzdqEvDrcr+5o1dTxtyPNDl0oJQ5pELEDIlKG0GD59jSbUy3njGj6uTIAoj4+dZaPBOturjzVgb8qbxsbvNP9HvSfLB5AlHCKGWI0txgzdH7fC9u3VutmK7Ac27q4vUnXf/3+3f7+++/2fv8m3mv3W6MIJBzDgSvWbJhneYGnAt5GSzjtzufimCI/EUdajY4+wyAeshCBOdbDKmprTaOyqN8iI7iGm5PIe/ruhNcXU/iSaA3Sl3sOfhfy1+uXPC859+59UuOrIZksOaYGdKEZ6NfVabvgjsICz1wC8im6RCKtOnJwLt5CxhFW7ChR2gk8GBLttOujNlHqP5mravjxOJnjIAL0dXGEap/Z4IT+xSnUXU6rAy5gfeYdKnainuXI4khk44fMEnBWeOPE80CeJ2GuFGDb5KITJ4JfJ3gU8m81c8grbU2H22yzeY7VKfDtwIKEytW7qZEuC3EeFyDqDWOHCO1L5tjtmuf7re1v5tChv70Hvbvm6awnfugm5/2pgyjXnyrr64wtaccYeQOpkpPnZTscEBH2ayFKczHu3oFMrxfXrNgXuYIcFlmQQW0fn96ATyrcQ5Sl9sYIpDPZN2gZaa98NhdUBsvQbKiDxQS/YjMJnqp4PF+qD9M7FR4K7xQ457z8dlMgW77Pr9fjjvqDwSppUPgefke5KMPuBUeD7LLgnEx22nXe0NnFscVNk4x/C2KI9QPzkZ2iHe1Jkxd84SCys29Pfc109s9nmlflVOVrPmbIxs53mV+Yj3X5qp/RlFV+otxOX6c6MJBjba2UQzW2V/v5WEN857Q3DMnobgT37ACmDlHXV0PyVNgePOejbcNlzFAe+ui3BGO7Ian1+f6hFxKk0q6DBvsarp5Mp2oscn+9firnMHIIOxpyGRLxq3MztveJ33L7s20c50j8XPX/aG7qXy7HP7fvv6oHQBBVZqur4e8bQavFS0KIU8QWRbpnxaU5qBi8wQ4hceScWLzi+CxUfQeeQKpXEPz9PJaS6loOiDhvIocMnit3fpDCgD2MSRhE1oLlAGZFDaM57JwrjBkk6USy7dXdSpgqhLjiTgmA01hV7aqU1xMjHys08LBDiKRys6TntjYFcHiDle5I73V9Pr4P0DF15VANWgUUMtlTe7ywwLO05aWYGxVfPq30Vu94QDwTn1IbaejNML8AWHx7u6zOGakiDVyyRY4fZqPsAISrbvO8zXEJej0BnbyCogaz5H05L3M8BhD3h7RGX//kmSf5gHepr34VspuharR0kabyTBbOvqyqjQDWSqNmc8KvTGK+eMBsZS1xhPm50dpS4wZbon10zAkCPN09CADQJj5ONMhKy8vLPPczHWon6NDcRQ384t7HVlr1uI1z3Krx1Tpcf/jZJlFqcTvTdIZZ7929J+UFzD1Uj8w3pdF1W6dMh/hcfk88nZO4nnK2iTxMp7bkvn7QkVW9DaB+Gf1AJ/ouRpEHoNYeN34iW69xHfw1sZjVyQxo799f7T//+U/7+s/f7e/vvzixmPDDsDr4b5KjHbjCys/bUXs/5Yzmdk78gXH3ET6IXMSWuyHLQpsHd0suOKoaA05EZ7WOuUAN1zl3tRN8MZ/YvKFthIsdZ9drhHfWdlTdV/uat3OaiQNVttJS/7vTHX1p+8hvJTnmL9BN8lVp/qxu+rA1ZTbCBmqE+Dm/pOx+yhB5ApRP922uRVnf1IHOkW1dx9mwnUXd8/cTv/HnofzpDxvoLUaYVqDY62Jfbt6iob+NrrTwizN6FoNnN9F/t/ZHHEYCertiGW6t1KT1d0l1wJHnXaO1+NwSi9JG+0I/U3/9dcyJxXoNfyGNNwUoErAt2zKpcs3Gasl2Rx/NJGx2XF34k068FPHFtoP9/iTTEfGbDc6MH+jzPXkZJ5Xnxzu0Kcnkg1aJ57Wcfj7r22N1mfPV1+v5THFHdzhKI2jlHbBh0s9VnRVGSenPtIy8vdfr0U92WK7H6jbMUj1f1oX5sR0Erx7kesXHuW91m7A0WdlsYtyLtxn61OMGOkQIi/5ZFrgr6Gino6pnK3pm26OSUygfZVc7RjItYyXstIt8ftbj2/TJoRXwVdHmJ/njf/NzKdsCuQ+Y77mOXJf1xdr5SRaeOLvGvbh89HCF78JnzIMCT3+iTy4r0ynL+1zWJznqn8nPfWpPdWX+zLTPvPk8T6POPeR5uocxeOEBxPGEozAnAG/nU2UU/A0J1bTK6ETCxisdvf8lAnlpTy41igAuOm8h5Fh18nDDaMHqfgsDwpNu6oQz8GKE7y0f52yn4wySYwo65tLVDER7warUpJkL27aGrtBgKyR6ovBNQVO9agTjSWGdzi4ZEPGaQ3lp0t1myipMVj1lyloBJahgXuqbPvrmGxTzovol+Qo4b04XkETPLaa0Tj7XZjW0ZU4q0FUwz88jN49vi42l9FkUHDN2FCZw7MAJqjQIjk2v/Aul0pYJ1uRtJ6fEwjOWX8LebRSJcOG0vmYnKu25gFOAGtqcDFLkoFhp7ScLWUT5vThmjRUo6LXOyETdwuWMs77MMeLVNvHTkNVp+o9zymo0W+RT4zX0LwwdzRsV4I35FVtOuy/OKyLZfsARj9PqeABTTwo+Ky2pRud+dUWBOpxD2EWO9K6jFU6FJEBvkTC8ksMnp9kWWwbuuvqkbcN8g/JyDgIojSGr38M5z+V1GMyO8G1BlkE+wgJQkNbE0cPbnNB/Aizoq55GyU56MtZ7N8fZ8gNufDVkRbJJ7iBTKqj/rgE0QnLgKNVjeW41XKvxhtGXQ8ZRbp8Cxno0dN3QOflo9EPf43fuQzZIhKC8KEBZTzhXF9QOBfxONu4gr0kv7iG9TK59AqwVCNIx5gSJsvVH5Fe3FUTi4Y6IRjgeXL7BOY1+etwoxqs1n3idF6CNB8ABQ4xwjTxZvABiyW5YJm9zESevQj/sxZX1u1Hk1e9//6f96//8Nzuyvm45sdgDprjVcY8tFlm8+OHybxqTJavsqK8LL5iMdzTV+SN5UyaDIDFhkCkQI07/tvNnR7AgSlb10JJIpNYcv3CuIMYHXv/zQgA5rPpQNXFpjsEuTrNmOQI76+d9SmBTB2uMyPMRH7wVk08OZDzTGFNJ8xhAZ8c6Tk80nLFkuybno/vi8dCEyJYvqIe2gshwUF1R/11XqhdG2uS0CP0lslSMIdBNTzllnbXEobMEqIEOfEKcRGUZS4rDJeaaJJyKHFO41/yiwa20YJoh+tnkI/iy+8hPBhk6j2iRocWLxCrh6C4nHMLoYyfjxsJd5iYwy4Kjq4kTCy8I7Qh2QP9IJVMXXaOuBLYDtta59WCwqEHisbFcbpm3IXeWYo9aDRsOdzqCHGM+ykvu7c9w6M7BToBrSSTdQESDl/GnjKX50F20+myi7/nf1oNjR+dphLHMln5iKebDypheDU4Q5MXcJ6izGpHFHRyQ0OzQGv9+l5MqRdSzTCIsLg7FzuVTpGhnOTw39t/BmIv1EnAYtxsY79wuqfPPOcvpu3OaeCdJwPuJT/JY+vuQLxHr+j0H/rLdFVoGdRz4wewLn2gbdF+Iqlf8rJoLpUnfQGcLnujQGRRhesvwY/5ZWXwStj9gyvMa+ujuOHo9OWieDHnv4MjjQp/ldO69QkEUHWYjdsFxoi3k3S5Yj0/HW3mC5q9pt0N2bsSgDidDujkbYZt8wj05V9YTvj/fBU0iD/oFrUqm+dO/pRIeh8H2SXd6FoT5ZFfQnh5pj08rgpyavMBkgSWHM6bBxsVOstzPmj4VVswtA3247fPguWzT+7/4PX/HM6dvw/La9W57JqqFhao/n/vC5Xu84ufSvl63ALXqpCEwpSfer1878egvEiQ774IMBW0nBNhaO3cCtbIdobC4NN+MJ+pqtvqAvccCjDJL1kIzfoczpktfDsZ2YbsAYLqF7aG+zASZ6NXA434VpXMytvx1W3o8/TNzWZ1xEsMIao1B9d1i2/V0FbQh7adHy1czhvaCwkAeVm8ivcxzbyVx2VEgmgJIk9MZL8S+Pa46ZYH/fNnqFb9nn33flA4oM3UobP9y41BNOqP9OVGjcem2K63YF+M3AwTRIEd5omT5i+XHCLQEz2HF5grl/ETDAGg8cOlxXtD9y8qlnD7iAXsLCCEO2Cd9SZj8XRxfeyrNM2IFtKzaHnkjAoKV+C+PqZhnaXxdeXAcPzhWfN8/0XWKgFSn/cDKvLU3g92zLp5P6Kc9Z+WAdrNFHn+aPwY2o0MXfZqtHfz8NB7eCKiuJZrvCbB8eq+nvlRgWp9NwNE/F4C9oxOuW5+b5FDY8y0kIv0Itpq2L9977FfoAxyTnpeiAj8j/k5Zo+Ufmg1Re6d+fW5T6p/SPgJ3nDJ4f01yYP33//t/2r///W/6/PX1RQ4swg8PgN7Gyvri5yuiw5t7j/OHVeDVIn48bfhf079sIKopy/mvmrgUMC8Wvruy52nwapvTd98f0p1XF5cFly0q+1sevNQwVYNzmWHSIK+6pB2QLQq69TcBZ29EXuKNLAGkHCenq/vFDPZYJEuJal75d/L3p/c9z+E0QK/XgEV4UcF0JSwUnfftnHcVoOfnOWKLaT0k8sjGFttxcGQ9LXC0yPc56bVu85PIreUwr+K21nSRwadaQL+l1fJ8vUp96PN+9jvQYHAfcfgAOeIlJ0yndBcSCfNtKL93DjuRECES3ME5tEejToT3TWqd2Nnzyjbmbieh6PnheHc1xRI/y9Ohhio5lEbEKNo++nvicSSuz3R+wif0HfRyh43wb7Yw9YwV9zOXBRGIDsdWyEucwEo/mr5TEtqjTSivwLlOB17t2ZbyfdzymSOx7d1yYT7pBj/PPW50taU0Dlm/ILfmOcZPeK+6KmyOw5OQquXE0hGH73nA4iXaKU/15ava8fOn7X/CktYvwQZO5lXvQ/7B8TcTXfAmnvuExAJOSnIO7dJI1Ac6HZhkGb5/wgI/XXkngJeT7VhKaOrrQE5v4Igsn6q2ezm/eiv6ux5pk/VEhZeRWxzfqzZFe6WlZz3WkEWB+y779ETnameFH6coB59pVmFgfPYHJVTPVDq7itB6IQLA9oDLtfXpdmrcsRA60UNOu6EOTk40uu43O7FubCc0kEdC2Hlnm3QbU+xyuY0ATEc/GS90yDXVwEULwhEgMShPeW8hIqG1NGkSyKLbd1CsIPBPwpzIOMZB+D+6HEiqBlaVhNy/1VMnd/U5/5SVMbCKjoAc36/2PIk1Cb1vpwABCALupy+16al2p6VUhxP7SYyIuNuVyKrvXOm0441dVIqb1PAMw2veJdIstrbxMeL0nESitUj7p3GMCibez/3zgs0SHyJnlRcQ5mA2vseJQuIUVSfVrYYBlS0psuZszigZWv4TuPdXEFo6f21bAQE3tgSPeTEEeFbz5U+uCqz6+c0yeza/zc9LF21345OVvOCg/jOz0yln3ulKHEfoxdcdFQEbqFh9jgYj+H/KvDQnAT+vjitlaDFwVpetD1P5tbpOesqBFBPGJyb2sFOmGkcS8sIB5Ies2DpHaV2PhavHuoWfWz0n9uolSozb8TCO54kqn+YX1nEz2PoEOqIRj1aLntAFGilznEAdwUacFpKNn7O2GEGX66/6U96jSiDt9pW3Z9bOt3O71blgYH3nKvwviJC4U6SORganMgz4TZUlvjYAjm0I/f33V/v9+y05sN7BsOkt8pzvE/rbDUpIvWxYedBpuYWeFhWuxqdVWTn07+Jtc7KuLU6roTnquoT17EiKIakUtrDoK7VrDZnTU50VjJcupSNHrgN8Gr5YMPUdXyH3nOqBaeN+dY40H3LKbJiLOhZibOjCh6crtxsnGlKZINQFHpM5mZP/NssnQmOTTn1W2oohnw8AsXFt6b0h7YVehhS/CFci4hSz3niITz3UXG3Qr0pLROw8bO938pf/7AjTm8fE5+FyE8acVp4qrFuQt8rqM4OFyx+q7xmXQp510stDTlfU5NEZuOu8c21p4CFuC+t9c7qx44IPArrld4qaRA6gZvqUx9eieSccCsD0zWHaJZHphAVGwKtzYRthD3T2MkYXq0kdDY0e3VGmPjcq0WOk7feCN3QbmPUkbIfbuHPTmjHIzi23yMkkK37iNGLdOGUniEa7tWZbxBccriZng6yS3Imm642P8axyi+jTLvhy6O/+tO2os04d0mkXBkI6hzKyRCYlrIp/c0Td5e0l/061Pa3SpT79gS/H/2744ZTLe7s0zRbXNY+HzZ5Yh0HN7QA5puBP0Bjzs47wXrJlALpQAmYaZKh7ECofFJP+nRFuni5nO//n2Ndfma7QjcQ7khs31LWae86wfsfWjPTc0/VkH2S+yM937Nxy8yU6Lk0e5no8PT/ZDVVb7DqdL3z7XNTIWPLJtvfXcvyAsXh6t0puTpqZglSczgw0hX4++6b29zKpn8fpk/Po6fpURpV8/k+uam7k71nGRVnDGm6tuqyXnjwHJwEiQ5oZnjQ5Ohus5LDo2OP7bvPN2wEImN5vAl5stFpZXsFC+eTGHMyIrUr0QCQIbmmHuxH1IFKzyeuJnwfeQljrFa6fThv5nxgpvoyVnsWpJ768vN+5KtPT8OgrYyv9jiNDe3e0EQdHNTbB+VIwUW5TJfSePldOlNx2T6gsfE6mtgg2wGAcRhLo7EB/pDccXxc7r+R5yjKUxt9PahhspbIs6PH0rL/3FMXjeVwjougHiRAQgGkh1z4ikVckvaGZhW4WpkedwosIA2ZH9jPvb3DPuVBducKTVYi6b1NWZPG79Nn9bvM1zQH0UfIAZLp65x44J48H9d05E7P88vfy/UwT35/Qr4FV27zie8pL+k08OlwG5zfi5+Kqj28HTl/xCca5TDPKcl3gfXUJJznRijFU2rd2OA6WbDnMCf0r4PAs71qi0akDMhC3yrCl3YFxZ7TSnMfYNAZa2/B6FfI5tjXSb196pHuLv32SFdkR8zQ/q9+r+2a2ZHkXx0/19HL6t2ifOXaX8JLjFcptJKfpffd9/6PTB4UO7G8fnPxc9hFXOjXUm+QL+Fq366lAi/qS67MTk4dr5zU4NcAv2Sb5El2xW3KJJKCtRp2j1Hdi7Y4olQ4nVBPnFMBW1wgtGL+8VdF+770Cbxbt4C9ETNygrbwzQPd+jr3Wv3iLsF5h1U8cEk5urhadl0LOcM/63i3CttX85x0JT/xp8xVz1t6l8d2H/exty/NWg7PCHVGOfTYWn/AG9Ca9v4twxj4cT4gSWuqNzw5/yIBkIEHGJHmFzxtT77yTqJNoe9/H/PP9NpxT9a3GqN3R2WSNLQ1iKw1wN+EI2X4FYy3kii3ap/q8d9n+/KwjcxvJQbQc9bKcy3jB0RZ8BGxr5Ubdp7SYXbDw0jmZ+YcP7rXTW1c3+VlhJ2wTtD4acK1wFvelGeOvdcyb/cx0W3IockTlXux/xS8qK5ftAgEdtcwipxLerft54t5P2OZQv3hW39VfAn2qz4p3Hy6Pf476WkvjY+VXfJmdD76vyrMfIm6qsiuc89yPH35Pc2olftAFkKLMjJWquiusk+vIMgEXb6Oz7zECmqNdPa6trgN/HxFAz1e2Cfw7ckadpQsq6qx43tdNny+kcHimT0VbHroe2uixumGz+n3X2I/9b+189xOvZ/5WvTWjnXW0o6jDl/vpefxW9bP3+j3U8UJk1AY3t4RWhkbuyu94chdyGKCg9/3VpgBUnlRTDKtdsRi7asDQWwQDQrMyqL9MyAZDA4pJ/kdKtsG4lI6JzsKWoSDwHLN4onqDoRTUshILpQHG6e3zwGRHxdPkwG8QsIioor3vfkVpGch+KieQFdge9G/Ycyvtl9xXFJTjy/kDsLEvhD1rssxwlEoLkwHFesAK4YecB8iBAOGsdaEcAVjXQOh7o1VuRCAMAQM4NWTNGctB84AXKEIFp1AtMVvEqNK8MyL0lkQSKh/sPmTAguYqglKa+TH0q1aephXAQeUVOLdcQU4oknMAAolKbxoq32VVtUfnmx3+9eAwUBzmFPNyBy+ooDPgdvB3o83GId9e12e94QnA44CIBwRNqxAAt5qeNLl8bZ6ujt7LGebgA22JRX8y/WfrIq8gf1A/5b1YQ5/L20z9dbSdbyJ5QYOHh2Zn9yAdvCK9csCcfvfJzSUSLVbxZicmtj7qvGdDnL/nAyR8NA9HeOjWwZRvKsYZxP7ivfLCgoHjtSwbM2Cg+gDSu0UE8Go23puPZfm25c/LGfdhm8xig5UMmGXh2HhaV8/7aMW0CX3zvAEZnpOlw4mAU/ww8brPeQRLngDYHeTCk8FAPJzmKr9zRRqrnu7B8V/sUgjt3p2nsSmA+z55cLlcSpsfp/bNU3JfD0CJVEa3wDTNQTRVL2SDTg8J6DxN9t0hMnxv0Nt5qa7Gc27ffwltrikJ3Zs4uRbnWhvghQH6sjsAkVddTu69XF6oIU6yIc9Teyb6M629jr7ekJwSAfxaMQphtBj1gNMBQStydCEtgOMC/rMjTTi6FG3l9gFomk6zg3iwENk4l1DGbzIemlcNta11GIF+tPWwBo1ghHxCIViklP5iwbVxZOnE6VId85K3H9kYpPQGkPdusnJuP+S6xCPy39kkGggT1g7boGehs3rkeTUEWtfcV1zqUuPJ4z3LH2cYMycgzxfhIHWsoU825twvt9Wyde0XeA44C+WpvCTCcB6mr+llbVN+YIx1sx4XG67KbdOSvMuynZ7D6Yk0xvt+ypWk+BLOsan5BkNdavRJbhapc/97T8nTuKbqzTW/SB7Fs7xbs4VMGXPCeU3lrvK2zt1piwTL8LAtwKbZQrnS3mazdOhgRPi8In+0wlYdeUwMW+YL9F4yUH3GdyonFdOHT6QGYu9S1yebo8Y+kssO+eo0cgxlQvYgxhoLirh4UZnv8WmsbMtF24hp67dWRtysdNifJTcr2xHMN1n3c25dv40/RpJVeM87JJ6+57ZlTPLT2PCcdvjlyf6wUunfkYZFy+2P9eY6sp3Mtnc81AK5lX2ZajNpQk3zDeBE4op3Kntcv6dDiC7tB/jilJ8Yf2rTB5r5sTnlMC9ase/BL0oBT3Wn1/MOL164rey/0M55tp9PPW0NOTCfZ2Hsb54D1YVtfRUf5M/urUAT6C/oi6e6St9HwcPnDhRgI/6mpxCqAycpeJrcsjcfeZMIML04B9aSLYQb2HsCfFvWDDZSf6uJ8dSJcDzvXOUWlNu3c+2jnweH1rboGa+ETGXcVM8HQSTU+4DnQz0/5cKp3tnXCw6GHsN0/eU9plmoULvTf7trT9XvmkGtfSr8E21CdFixBcna9RmMZQOK2rxayNfl20J8mFaN9Ln1MPkkAsdf1/glvNLF4dnFoIWxzJYc8xevHJhXOfbz6crt938h8EI7W+TfJ+FzgIlkwOt7DXx0admhzNXUofRJ0EHpaU4lyiMXx6MU+K6JiACy0xEZsHjHOC5OvGoAupunTZ6draKdb382qJ/AmqdXU6rJPUk3gKteG49lfBLeOHUV2wbjFd8Db+Y5BJnXIJdpo8i5+gGFni9KeD1RDlZeioTojo4fcOujTKE+QIkm8NeLd5+Ume9TPiWtavOT4vUK1nlEyv7kfjw9xyC4dtf9zGcFOGzgdX/F8mm+FeP6pNM+tY04S+b/8mP1h7qaWifRGr4ve6wo19WFExuRI2cFfrKyaiDv2/qpH5FXjd/MOd7lJMFBTqo9Y7b5enUG9ztp+5D0CRf95QM7Oh14sMu6FRwj3R/Tgj9f3drMfLFI5uLAEpwC2IcH2c2S8BZ6/NN3mV06v4nmm0/EoeedIPyOndDLLVFq6+9UlstRgf7hMwwef+UV2gpnPGILN5ehV7xDAWVtBwRRkZOXSFtAhavFaL7asIOhpnzSTI4GPpfPM/G5qEq7J7pvyULDvHkRTH0IGNfG88vnzOJ/KgFL2qAPkOsZD2Fc2or9Be19zptsJHO1aH/TiMF1L7MQGg5tYFoMdehhy6HoMocLlW+AKYhmoGtrWFTOl86jNYyeTxhdnumySO5/9/3FP114AF22rPLpPaZFavK7U/EI6O/L9p8rPfPUP/zu89KEeZXxXHHRglSXeTHj1qzu8HDWX4zzbGEs9+fpO/qSF13DM+nd2uiv68h1oX0YJ8htdqyz88rkkrWt0qn6jJfV3c1JrS/hElq4gww8d7/kv5/69xPWLOdleubEIjXOfcIVuf2efllm4/eMZ56in9R+EM9uHMcCi4kT5xNezP2vLsgtr6fMnqiftzKfafapPbldOAnWj5Pv93rAqXk8Mz8/84TZr3+K83Lb/oTv/LuBvh+erfpVfX7CBJ/GQrfUJ4elnkLYWBWZonGF7n96ypIIecqD9f3vTYz+br/vL47E2tsK5y8ZODOI0bApAE6B6nAguS0FVhYVgOeoNQIqhBDNQupv3SY1XWRHQdhlIatYVefiRbj3OLkpyb0oY6hhAMOK6E8CPl+V8que2QCHkzjOsAruJ66/nhi0t5qB9f3c5lYzIK+kdQkrtygl/9x4iOLBmHJVBsDypcrQMbm2FZMJbepPTkp3GldjQXIhKagY+qgMEVdWRto6gzwLKpyHAE8D7YF2D4I5K4mKRppeJEXSPMWyYD2IScptI+WDbX7oCZ2MZJEqAPKeRmrsdTOotJ5uifeoKgekq+gM7a/UM1qLiy99SiSC0RF8UfKdJs+2SA2uA89EhcRRKgZWlI49evDtnXPcdBWJTizlWFUEmGHFiPmvM7BSrokAQ3qlv6A+KYkdy8ipoDlhzLAJp8mBT7vJZtDAy1mNiHOOqSBzEBGzYkufAJCBPuQNWRoDQ3ISdPOyx/GXrsCrs01yuInxkR2qBoIsotMD/X1QCOjnx8yfWuiVpD1jK3NBPoqxxU/wpTNuyzNE+DwYmrHNNtdvAVlIro1TbKfmHjT6oFaav8vxOjXOObOH61vRnkoHhEivZvyh9JH5H97dY665pVIdNDfqbRRKacIJvb1eo/36ddGpXwDGe7uUGYu0QTu03/j1Cvex9ZOiKJbVFZJtJ3BE/CX3OKKqkXGyoyev6/v7LRFXe8y2w6pzfmRyau1yKOcVn144JKHy1W3MOI8iO1BGmj+ci8m1R4QI8QcPhPFNM+7ik6/cdifJeYV8ol1kHkckIQoL0XudPHH7mVcfGhU7xcGDZPU69iqrvc682ut6pROWGKvpCYQeoEMO875QySkzzCG3TNdzzkZxHE/UEHNoasTwwOmWXU++XpebL5iTWz4MnFAmOn6Pe4OcywYTdDfkpP1O8la2Ak55bmrOwLe+x/1lHTZ166DRRZgjyPOs2yynn/HMSs8p/ZroOZ37bq7J7btZ/lkvk+6qXhmnJo5ZtLHj5OLuZfiysZtTn9aMTX3xqeItOhKQQ4/wA/ol8xSLZrh8cu0lNFfYrn2J0oieaxbdSfc69JXolpvlBePKS2DH1B0jL+ErisKcccvLWX+ULU0NcTd+8h7kf7wf9dPS+S/0qnQgIDrGLMhqPxeXnXYufQp0WXJi5ybXZe26rihjMw7y86Jygvh2++fjNZotOka57uu2HLbr6F8XrBhOLIS8yrmPXWy42pa964mh1KKdbzTCFp7XpA+xYNFD3RmfRl45sYfHZU9pQyqa+fdCfWiszIMqEivIdHXSavKHo4017jrb4v/mgIoQfXWMvesnYZdIR9pllHF/QSbfhvN0dmkH+LHomz4zp+NXlk/Y+YNrpC5EfdNCQI8GmzSzicw+sOfp9avOzZXxO/jF6OxOMQ2nYhquTS12vz3Nyc9X9lFQNz6kvon873MFHk9rBHlMAWP9gc7x/IbnfJ2vTLj8EB7UUGlZUR1ynPpkk4tBqVa+GH9s8NRtyqxWT9TqenLs3IJafXtvB/30/jqFSiQ8v0Mi6kOuoato3pMQQnv/REiZoW3gySJTlm6Bm4g4mSZUVGg7IFO1jUFDN8DDki4ozEo4Ve3132mCyupxX5GmT84r5NfxBl5zrYfy8saVPreWhktXk6rqO5Lge5rR8dbJwDVaDDeJUB6b6D5vwptOI0OUkbQ/RXRlBeDb9nTCQ56Hx7xcWA2EEj/pUSkWnruyUjrgeIxjG4TmA2vn/jBY6oEnfJ1PiqN3+X3BhYhjlFPZx3HI9SqbWISpbYgw+LSdbx00BP14Hk4F2N291/s46Ibf1oJTRowqV5e931shUsKpHLuMOaPwruXYCSQDZbqMe7dOVIoMfG+A0SXMXSd9OO9KXOqo6BxkUdpe+Vk2P+uFJ2Bn4DXKyVN+tfS7a28yqNjp2qG4muezmoYnP8W6Xb2pz1keqnxwp6rR38YnXfk6PoHNXPdyz/nfPrXd66zcXugtbQsWgqTMf/zjH+2f//xn++uvv+j0Yh07imhEKH0EWwBsed74q+JjgB5fzmFGLQOjtN1vCl5pTQ/u4KPWJzv855JlGov22Q6kq4vTT7Yv07Zst7LM7QOIi8bP1kF0yEhvsvXC86/QVTFNBLUvPDOdrOrifEK/BuMHv61tX7QMJvL3upwco0U6w1DYcoYdDNzmK8iuin8CPxeO1fj71TQH31xhoUHpt+vpl9L5bp4PUe9Fi6b4TveapWDgLX83zV8Hw7Wc7qJwgnwSvIVt8lQmbaeK89fTA88fsmsK9jko4ml54m+UuVhoiT5K+LGcB2Byb4wm/dygc5rT+TzuXYw6Lbt7x5VzdAmdnsY491EjsjzedHo45sipyhmiYy0yKuOlo84O54s54nSGraUHTbTBDuileO85oudTf3+Sxf4Z3nraj2e5XJNf0OGfbAv/Pkd3XRpsUOqq1P4n7OnHJvcBZWcnTsBHSa/8yWW4pT1MGuHTpKvO70K97uVTPT7EC9xR5Q9yEvZ6gda/r23+MDbVqWv+96dyK36iz3KwWC4u70jJUVRP+C9/ruaV54XqnZ+up77ge3CQjp8jEX05T3+r6+m+r3+kqLuMnwgvNA6A8U4dO7TKysTzmQY/tSkHO/DBAbdiLs/PkBeOMqXMwedPeam8XsnzmYKWvuVlxq6aF7nIB4dnqjGp8nv/hPX89xdMrf7hhdzQCyup32+990qqhLRSjpAlpxBuL/ngFTCsnIHw6q1NRlWeNIFx8HsCOveyhMRMkPh7aPsu6hqacwmnobDNiUiRroYr3tPVLweCMMh5myI5N6YxVXfl8DPaIlnVF+ZrU0+IwGks++G9JfLGKROGSV37LpewnMFomMQejNzmsMEzCP1G0tBRKDIIFBqPGRmMAN3BK2e0EB4xvkoMOSIP6gTTSI0EeJasRGPiKiACrTvOEortaOIgQ7+m0YQFxh36j7FShbD2GqwAXlkR9VFoyreSpFp5EfRWeiyl6xQgTW2XiJPo4LL6uP8MfNiA4TZiJRXj052TDXzAgF36wSQko8bPM1XfDzLABsgpyCtu6fICEHxqKxxZQYIiPkLoWchbTolBeU9IiUwz9PDm1Dkk75qlwXaN8kjK/zS/IoBbPv+BA58d9WCemCzxydCZP1nevJHEOfTq0gYOOSWN2EIoRTJuG5gyh2dnmUGyrE9krVGQC9m6NFcLaKIDwZ87Tzjta5MoTxq3QQmg28LWCQfinGPNb77LDlkvgz1/KUCQ5LnI0af8luRLdg6b8m7moO48N0RMEP2snkvLn/KsvxZOy1krzhMAEm2bN3LpyEoFFWiXEEg+S9LwAKZtK4o6ZvX0zPp0Kz0tUgW/k93pYJFqq3kGMdlQURl/p63Hjg5h1Q1O6ztGn25Hj54utvX/zQdI9NeLnFj733Zg7XFHuoGmbcnOdMmlKfI9bF2RiKMmumznctJ3h807tE23UDmQRWVNjqjaU/J1cappktFLqjhOCJJ5v1lI2sCLNZJ7URYyeFvgHqQpZW7mvDl/4s61QwnhmU/ovxoa/4LJJDydjEnxSWjOncHl0JpiE54Hny1E0I4w3uA6nneTFyCWSA8HgFnOamwgClb8k/VjOfdVTjf9Dt3LzxhO2o1C7pKpUYdDZZlhrMjLPL5vXVGnKLnm5wP4aFB9NxmRyIMk297mW+b9MBkhDV8aLszjNZAUbrGeUH518k1PncUhRA5jUn9HExlvuTaZHi3VH42LLY9nL3AUkk+J8BsO3zVNvi6P4hROkrOg6WlYAzfMhYMcTL/Q7ESO2wYMXixmCE9A7/sIN57HgjfVCWvlRf5KkTR0zxxMTAZZSEXoOF3YdgY+EawjK9L31+TF4e8yrteklIyEgS/WI32+m55culh28zgYP2fdRq1EP5qMg0YGnWPKOfpET0g+L1cSP7sjNiRn3ijq6yNGvnJieotqtrGP8oQc4ILbEB3NdpDNrR2o4N/PdpXaS3MdETP6jL67hAZXbAdoIX8vkYKyS9hkt7RRd8jMpTSlhfrOUUY78myXfQkxTXQZ9oRu4XrBlz3wKeFwvEMRo7Z4bBd0lMm0HBGuT64V9ZjSCBFUdhrr58ObIKO5fq+fMW+Bk2MZ0bGFNgVbsfsFbOCq1mA7B1zmyiA6Aku2Xj7n+0A+AJkTWi7agQEr2oqL34+/IzdxQy46oc9KO1l8eUEvCm48dmxg6ku7m6MDz1tehLO5O9zifH1FrBPnlnvoeJbGS+zFpbwAwYLAiEgrzXFe1Kt97Bl/CU3c4o5/Lut7XHD8yy/yjv560IHpN8Lc0IVu5JaeeYF1NZ8X61V1Bg2LQHg0eL15L79XIHzioJ42JIY9QCOBJWEkjmiI3r08qQMD9X4wW550T8/lPtHkTKvFOnj9IZpkxTL8M/7ZJ6PBt/mpXaiHHVTCiDAmG6lhzftqbXeM55RbNmp8Wz3tqvZVjKz3MT2xEiN1gj4WYRE9xJ+EmS8/j/kTLQHmSeB8FBO5XQ/AMAnL/sAH/sLJFQCeT3wQ6sH39BxPWgEKhbBlWkKXDmekfN6X75OKM/AEoEh8kPi7ajuDYXsu9LdIJOrLr/i+SR4WrwwOevV+ANuDNulAgqomba8X5KKkwoEB7eSFtZbBHAXTorAT33boTDipghOOv18UdlzPPRgKKKVbgQIuWWEBDDYYFbrN6NzK62mylg9354RezBfNeEMiYdBv/O5pqTQV1smh31XfQKdwHPxCaP/z5edLlkd53vkrj6OnR+bJpTK2lgX+Xb63WpUT46nO/EwFFHg1Nb7j+/Kkbyq5ju85n8UnHeqvp+e0HEePPF+vxRGqXg9tp9U2hPbf/Y+cONuJ1b7Evo5lYJ71EFoeZTLPjaLts7PD1m+XbWlcljmx/GVAb5IxjOTiV3ACzdbT/LVIOWyNwfxv+h1GRUd3x0ZPZhy2judMvny6ZJ2LJvXFiNWNmTi4+3jkN6af3Mf3FXMEqZ5qFhH9pJdPo+y8nngajvMG/MOeAeIjPOd1+AK93PgNjZowWSo1Sb0O6NNtS2gIH5XHCKzvRPZ3jnoDX9spr3bld+m5aQfSIIWBbcM+MQLmTDbMcj1NeqPGhWsK1aVtg5zCPLAk9bgoeoAZgO5jeYX70MzdjqkjpPTy148ntUnahnroJPjgODj7VNETF5xcfCsugvln87wMslv0CPm3inru957nkFvcj+shQkFlUWvlgoE+005jz9PKtzG058Pv/rmsB6pnPv3u2xJ0wXJ9TBjnU13q7HyQBUYjWzD/2HZiMN4xgIAJr38+R3iyzMWCAllQa5btei6Dy6HoWnI01jocz8MuQjervv8kJ/H+n4xdVZZvT26rH+NDpxf15LF/6s8z7c425HcgZ+g5SdPw1Mdc5och/OMrl7/H8I3cd9IUHxyu9OuyYCUHu7VmOqTS3x5H55yEFcakd35qPMbth3Lwm3dyVmNeyqJ0Zbnky6gi/ap3Mt9VOJSf6ZE/iuf3P3eMRyZAnKTeA6vCpHfdP70F/9fXu/39/mq/vpXOr18vt9aMfdvPxLYF5ghY/Wl8FbENeJpyBkhgxhFPPXIWOOeZE3dBsZ37qZvmAMr1ox+fDIFPQn32kwYMKOUUlcEh2zyPXF4MHAM/WqyjR+9otc2Q+rOc19wzkFcSqZ/dA0dCKgZkjIF9EslnBUUG8DzBcYfzc2ELpK1A87uIVDCQWk3k/XcvtiEHwfMkBz+cW+v8cwCMqJ2PN19KWPQSW5iyMlnuM04HBA9aUlobOz3dL0xYqUNychFPNwGa4G3kg2iNIve0z27rAQG0JGsfBam+35TOWH307cPKHd7Jp0hxxKMYV2J0nVv/XHslWbKOSUe5iDlq9he0lXmoR7trJ5ryLZU1ulMkfP8FoJKEu0FxBkEYG/7ZgNT+y07VW+9ZFKGrW8ckbZfQuSX/xCgD7boQXhaNhV8W0aNSNq1XSqEpnxhhBN+LhMnvjLWUd6G4wQdPSo9+HxiDuOJqSuhqLK78qjJxbdnmE0Bx1EqVOD3LAV/vQZOkYP8nV9QHGThaW3j7DSI/zNBkQ887ap4dXvg+elTkT88/gYPYRp6DS6xUL7My8NG+NNxjJzlyAYEfeuPI5lucpDunFMnw19XGNya4Xi+jdeBFvsxZ4eW7trrpqa/FWEAOEW9hRTttGYes5CTqckogHVKDhSOW4RxxM+S55mZ5R/Bi80B6qLNkypibg9h4BHOKTybkoFlZ1d3nIlLqhZG2E3cdd3KqbUcT8ZMsIDU3J50O0TEbLkKtsyzZJ1cODZmQCDB5T2eTJGPsTnb5+ZJPmzMUFp2n09FHDVOqh2viyKsh0WD8O53uqofYCL83h1RJH3DOwS7yYqG9cqorYILXBHC6UwI656zHQRh+7vgk8vRdZOTikFvjp4QvluTCwgLNJAzSGm8z5Vdnh4ODo6fCKndyeOCixN2LI8iga3vvShQ1SnYU4pQFBp8ywQ0X6Kn82QULUjJ25BxrWo+nu82FZXwzp54+GuZ21g/dZB/zvDgvZYzYIXT2PRtBzS1c+Yhxlguy4LfY8TWuOI4kJ0S3AtPtv1/3u415fc+xi6KibEDEFliCaWSb4SZYznfX+OcDI3H7DTlW/dv/I8f+etucH5xD7sneIGxwxXxQWU96YzX/K/HBR7qfl0ZQp/nt3+eLMSuftljU0aY4QGU8JXfDS052BS8ixpIsA2ApOOuJh9+uz1pLa75cag745gppIiyAgF9btCvFt/W0I1THO1pWuYIqm2o4uvu5hnL830Avdy+WaXiVL5tfhjFa4whhtimr8UVEExzqOr6pHXYD8ge/AdfUi/J4W/NZ7+qG0c1HDp19bBrZXl1eDvrXmC/8tv7TLrwEY/t2QTcAp5MjvHc5vOqy+ZhQCcrjBp8L6R/nVf4+VuSfZfOIgxWuY76BX8GfoMuOWsb2ZeweynrsCTf6dtf4MjuyDK+H/kIOnPBdnoeNKDiiCIjZn/UUwk8Npb+3rKMMARhuTzT2kf/+VgLYHoBB5i7ZpHva7whAb8DQAGAlaJWACpZOwc1fetClSnR4JGXrDgmrQjjowGZ6uD480S4bFH9iJGkbBGAz+FmN8/pgK1msJ9bB96ukyP5ZBZYP+5nxrP7eIXjihF8t9i2Oqxn9ue/mkMpGW2oHf1Egm2msfWtpXFrsX14J8+1/UhTVdwXqWC2QUw0zWPB/fbstZB4Cxww132+84bts7cFYnv1BecvRMvdhLQs1ju/Wz+e5moUIQGDF375OcvB0hM6fsUjV++rrKp6tBCjyleQygVsWN4r5qa/Ah3LApL7Dp91hbrXYD831BodyE4XQFWiR9TLivHiab0tk5tVOIc1/5dmOiA5ZJddVKzEoWtdtiNVYQLH5CDFvCJV0TmU88U3gF9Cxu3IKGaiKSbdS0l3r99H+KPMqGfwn8jm3/alvXsdx3+p2+HqzPqIt68Uciiv4LlKnnytmFQ1yvfnK7UNZFbjOugIXG86xTmy1hhzBbz4/JYzFjQvQTx+FBbpAbvh/n3iMVknf7+Yv4IoM4HwUFz232xYiRqNTk3Nhsc7K9LVIrnO++N/1u+IXBuO6NUNkwv6Nc1LFfq6UkoCM8GYRYXT/npJwXjDWEf1VG6gkL4Dd9CdzIpjz0J0i6OiH70Tvh7nl67Wo0hb4omrfEuLGPFctjU8v+B8Li3Fe7YTulO19cVQ4F7af4T2XU7Z9bGz69nkp5XNO7qxtaXLSZtbXi53yokC43tZ0Wy1ts2OLUXRQC+9r/xIdM46wLS4JW1TzOeEPPfgD/THL3MpH3SONgfY4yaAVDSvv2OzarqzvOuOmFsf1SV7n8X/CGU3oSvxFvMoLxCHap5tyhOOQ5NA1gjz2uBCHzfTUl1Bv0Z6MzZUcxcVpV+J2HZ8/WMtwBeQo26oNPsdM9bt/Tunj2uD78pHuHy7PrzbmP772UM7nOlW/Dr9AWehKlNWMj+vyctnnAnWUSyP8nnfE5OtP6PdpjH3bqjl0zplYVq5en0u4YbnPZfvS/OAtmV42Rl56msf53tNzny4u3x/4dNLnJ2zo27Ll5BAHHfQ4RdcmDJDLi3q2auOfzR2VzQk/Utv+oC/hnYd5jLLyjqVq7Hz/crvyVeW48vVV4119fvr9BeCMnCSoFAVfsurE+UN45ZW3AQzKz7Sv+zaguh1Y3DkGv3Q6izA1wsL95DFF4c9ZW2Ix8ke/FxNJ1bMw0wTgDhgQwegxOKhoaYbz4wxzxgCQ5jLLFRYHvui5BQv7Lp+p3ue2xe+46MTDzqBrumgNRMDRxGkMpPhdWYEUh8iV6lJBBHDU+7F6qsb9btfQhrEAVvCCJPMx8mDOOKm46E4h9CTshwEK/mUyPywIeh4bC50Xj3HeVL+YJzLg59XaLhFRdh9/ZwpL1a1fnkYtjn0lZPEduTo65XCIyew2XV6SkCQDUTislLdW43NOhMbeUKD35gp8lHkT91ig9kdBaX1p6qX3ima/P5etFCAqr/FIaC4p5AIqamhI3E/PIYIAbBSiAzgvCYGLurmu2BHHhmg0Doepp7G/ngRqxC+QTVOiGpwhu1bM7SbgUp3xEE4t8g+ZUs7p64EA5EzTJxE+yYplSHEZ+NAjaJsWBgNziXNkCs6+xIm1ZPwyHeIKKOZbExnsI8r2dTtac56fkqzN527QeS3dD3JBx2pYf/Q3THOmrdcVf5KMNPTKgT4oZl+O8tYHQPVJhn+q1/rbdF5yNKRF0O6ILH+yJw7t8LkwOJoDEQCoPNbzU//zZ99+NSabG1Y5/AJ8qjl9VnYq9IYoOvTHA1beNvX937cdYY/thNgSsqML5i3RSlfdr2Ckt2b6Jslt7Y8sKPD33sIpXQWNOCKLKaCA8wPo7DI/USuv1K8wL7Jsms3AYTYED97rOaJiNTiocCrW1tHXwsmkkjtT8mDqfOmxGzeMcypCokcQLbwuPeiS3hmm15dzMppeOPuZdSZ+0wNPWhpHoTmn5MNY8n9YrmUnNYwJqV/k49z06uJQJXk3GocBkPuCx6VLHjxZQemSs2frInKFImcQ1yaOHjggsUDBbUG+J8xRdXTtvrwXA18Kr1tyYIpEXvnDP1aUTxWwh1OBMLSL/EZk/nVZpJ7nF9abhqsrEfmTYWBlefrbb1c3GqneX/sUQpMnoVyVEUwfKu9eGgGyTyS1AwdMLnmcknHaeXEbrwazQSLbhjiHGtsRI/RpaR/X/U3XnU9qRzqMjVFezDqu35ziQ3BMn4KLc/43o1eQl7ZVouwHn04mmB6njQqtKM/vai3Lio/Ga6pn47shh2ppnT/QtMKd3vbxi5ZePeX2cDmQC2cEWn0hYivWn9u7pK9TTtnOQPgwkHVXCOyAJXjd4wFrd8Z3vk+eHnb/XID4ZAcC54IXbYvy6Zz8Eyyi9uCy34ErwJeKp3tceOH+a8H0R3PkuoUFz4eqn1GMT9Tchqs/4ZEH/BLK9N+xEPwM+UL5FiCQ7D9aX/C05WcQdYlIUuTCdhkMgzyq6sz9qH4fkEcr8w7kyLkrhcqbbOf6XIKfL8mNeDhv3fzz5k0apwo/5j497Ujzl8cOrNdlqzb4MJ2e+JTH9am/IQKLK7FKo4JcYRD28dgoeAPUr68v+ucNDU7qzu9Mtzob60tC0qTHQUAAzIqg82YD3a+6ItKliQMG90tF4ADT48kdzpjKfciGndV/DvonhVEbKEh4+2K6jK6hsKhfjQJN5jY0QXuuNygANyf92FSrO9njfJSlky32iQVCZEQK8bzdRHkQ0p4PfV3IL+G3GrT2mdkrhezfeepTaLd7f4xLiYfnEDGX37GICgAgdnzCmVgBk0DT1DadOxqi+1wO2hJO+UAZKDON7SrahQvAOj4zDjpW85Tr6uKAPef/8SzXKM63eN/TFVfeGnsqEr/Kudgl1tngyFFJfr5n2uS2Ki3kc464ySGwXOYGG2KRrYJOx+WidOQdTcq8TMH5NhFoTWP5SeEgiuCevfktwOc7o+FUz6z0qvLVsakyyTvO0N4t2q7WZPsoG6XN/V6D98c8JEkmVEr57P/pzHriUZI/I55iti/TO7FcC6uPkRMMJPOztVMtRzui/0/9+qTH/uRS2ro2ZzpSG2SLzXYKcEMXHZDwvqeOOw6A2dsId3LiJY4t7k/sf5XLkdsen6tk83S8G+S3216nZfYdSTZoW50c7qyu6dDHxgtyvWFL6Cp5CGX33vSv3i9ObCPTgEMvW+OUzuLPxqEKPEV6cC5bu6r5yacHJkcqfh9cDqcfY7m/jbrpnuF+nfomtHvFUxA9rQ5slN7zF56fIqu6de6klSvvXFys9p7Ztgn6LBFq5LZaXTPPcW8v/rCdGLNLAneTU8hptXC7RXy1GvaVNpkrvXGUkUQqtjh3sg7xkT8eh1ZbpPcV8wlmPD1E1HDPUL/f5LIGdIij8zRDbUw25hDzv5+9XeSZjssynUe9vaceFQ/6hLl0I6FnjHTSdqkerLHQwWvFikqQT0im3yImz2/Byd77+3ue/1LdFOYVRdJ6vPkcFXEYBC3qpHwfbaYF2eUcV66cKXZMVYbK4XHisECXh3d9+z9dGcfk/v9P9cufXocckc8xBUmMxPypHRn35sW9P+nHE454eraSp5/aV2FNX9YpX+v25THyh2k8ta/S915e+XtBSq1esdnRt/+/rkzTkPvXOatKeeuirTVNii/PPZ8dNk+67VPf/gSDfupjhXWfnKQ/XVl3+/lb2VZPbfbveH6t6F7xbS4n4wZ/5d9fANoU6gy9QfP62wj7dbX5vo+BgpBUYXlPikbZUViUxP0mJKAT5A4Dy0wjTSb+MCZaSaA4xug4RYoRnZmLfL2GGQj+XTUaaBXObTcEeBSAQ3RYTY/C1r7pZljJLTRZhWtiSqzyNUzkZe0aPXXHlCmEsCm7pe8PeJUE8DI+2StcvHWCkn4vyQ+1EjCUSbjcyWy8/9a1ZTObrPTjHg5woec3OJdTpmyP9hm54ccnREx1JzgT82oujLUk/oUF4ZB9T90BrggMxJE1egAWzBKDVv84n4kzKFu8wmSUz7PjySHjn9/ChLTopUOArdFwIhXRo7ODBtF/eyV2yDxbIBB9jsKD2jNv7S+aGUGbPc8T2ZKc0j3J75RPnwh7zdcKOeW4HH7/0rYZjRZOwXwE1l54AxjwPNAcbC4SwvrjDde03ScJOZMZMQeW5vjQfLbGi7KhLikX20JHf4kVb+kfl866WYzdfVrZLntEJxZ+H8MMXK7T96apIemBVqRBbx7ia/tkJYvHgSMf+wS/8mk7wxkPuAYSTVOeHd6msRDtJbweDmuyZipvYAyXb7OeGCb3HM9zH4bKU6aLV6pdduYMofNURsYz0/ON6B/aBtRhJD8A8tR/Gx+7qu3U1XufwEWe+wMOBdUZzqgEQZlQZzkStMsyziRCBI0JPOAUvJSsH0Cj6nfuf+536C/KS/by1gNwMPh3huQcopw5W1/gJKrFUVW7STsn5n1/qTzfTNdfnbbqUmTJa1I/t6PrwpyVhCde9lMECmhDfMjbA6rtuNpPodNQ+kbArc8Nu2fX4H8rOgrVEbBYcgOz+NMKh/CxxA9wDjmRNxzAmAyrNWgxEBGMXLtEBrAi1Sgvvw1aNKVEiXSVeTipDjpkiYN+cANJD6H9O4pkis5tHc5/0a/IKdVNfgU5p4aQyQy6f0XH7VJckCIfHa4j7dslpvW2w2tODW7XDaeNj9v3vODnvGChSatL0829TtFnw7l2cOpR075KNJT8pc+LI4mJkbNMujEGpq+YTZbiAer/yo5ScXpuB/UaGukVDueg/omjpYEnYTiIbJAwOlq4mM0ck4AqMBLuqdGVwIu8Q8GP1xIe5qUWrpfn4yW4xkdYw4HiRw06Vhe4Gi9q81ZZbi+PzsX5WdKYn4eTAB/FhUt08C3YxviLXdKKcYbnb5vX9wunRi+KFOVQrm6nv05gMomUYsXsTt+z6FpgUtfqQA/uF59wSKY/ybWmupWpv3SxnnINOzn0lkUMzJlK7l+CfoCVTeab8+HpoKUn588nI1m3FKOeVFbPkaVL9KRWI86XgAfNyawLdQOyaiiG23LsWkKLpDuiDWF4HzspUO5wBx7k/vpypkb2yPy+c8TIM40qHewDJ/L1ZORX7cPi5hnJY5Hw1o4h+cPMFuXjtJvKQVqMctgMcwp2hO5EUQeR1bsE+//U5horGq38pTurDopkOiG/cOTxCs8FhwlJCcbLuusg2F1L+91Wc/02XHSZ88TXlFqLrdNxfD5dwV64IS/la7MDLiI/RLnf9LnYFoWpHdF5yC8YHYFMR5+XdMnfW5/DIoCnV+5D5oUFv4rYBVsPVI4z1JF/e2ll3RjVN9pf2RCDIKKC33u7AEdiIQ/WXmm99zHFDSDNVLZnoCePnO94/pxXvYdbXa0NkydjhVAbJRX1pw9U9fvvVdt/yvTv38/0tWdZEY49kJRs7aUmKK2+vy4Jia6Nldx3KMJKOHsAAFCkx9ijD/J8tX0o9BF80+AYg2XgogZWA+Q+JpsvM9IZqyoMjkJMhlPgaAu2sHpaZCWmtAmrmMjBdq5qSGmPvGX3sX6PI3c9bfN4MWCNvFIp3VOwe0OXaHpPcyyIg7X12O/ez21YvsyeytYE5AUPf5qveCdLS5Sj+6FbHmcbK47WzOVXc8mvuCm0FLr0JomYDFiTAOStWzCUELZv1xSj4LF7Bw3yZ8ztqCBPPjRQGVceTJh3dq7LNmwzmC2aI8tDbYsrEzm7wE15LttY2hNbsVhZlq9Ec1st3mbUAJ6cAvV9iuP1tLLCia3pqGr+1nTLpq6Y1zR7GpMcHfLkxPHvVXLeP+M/+/kcDQSMS+ohnunmLPblrjR+1tZ6nlVz8OCBBzo9tfuJnrlvuPAbL2CxAbiN2vfvr/b19+/299fv9vv3f/S9379/qy7YDix+52zLFOMW5WMLkLXznGe+/f6vObhXQ+4pnvPbgAwW00kXJ5+Pe8V7+L0ub6p+wT3VuQ1RE/vEu8a6FH1cruwW+RA6ZqlebW212lnLOiEDyF3JteMtCW9oegLpH8+ZZjigm+OkujAv9q84Pa7aEuHH5wC0XqZ2FgPKZ8tHMgmuuKBv2Cu8miXp9Xxk+c7OUwRz/VFOJblGSwSTnVfNDokBtL/5IS0v0McZhaCj5+v28DnIrJ7lqOX8Mt3RNZrK04za2W0bCs2E+1aexTiDw+DQpG2kzbbvch2RdlhI7eJ0Xa5MLRvzdC3FSfo+vbvnwd3qy5AoPme9i2t3/QW5n2SDyhRRgZSvl2TYTYdMvF4pUniCCX3UiTlP4uWdWDHa40jboTgrymA2bZfi8O288gfLGOKJuOEpz9WJNXy0mdWNtDDeiZbbW5VX6VOkxDix7Nk2T5WMkw56DZM/CFq9neTzeNu/F3gwlVnp+Br/n+3hlA9ZD0fb75i/qe4w9vuzJutOdPokE7gZx3tVm5Vf/HyZM+gZ4leRCzOVByxZ2cmQs/6eb39uN+5XkUBevz7J6/xbpf/9b5WMRZoB/Uny3ma9/4R9QPencf40jp4O1tbPPFjx7Cf6VPSuynvaofVEN/87dH1V7tOY63OuDrYr6jkXdvY5LP9ScbjEy4k8FhYkRYM7ALg6e9MR7fLr1z8o6mrftzxYX/SPnXm8nUYOh+GtU9zz1hwYwXGleWZ4AFYKgiYKwt/pzmOrDGKGefTKiueRZmtzSeHl3QEiSHkDSr4WyJ/+5gGJA8uKmdvNkQrsvBp6SoaCE1lt4D3+KDspfpyq1y6daNyWddCYanS31jL32JM8RNuv7kCSyDUxQ1zfOitkNVYkiS/fPhgf5WN8/Hcz6pIBmCZ8Vlx4Jjtm/OTdfXjLfTt1UxmJhVWiiJbdnNNjjZTkdh0UJ5I4JyybImZgEfAmgP5KQgOAuatS91eVMM8Dg6ljK+Aqj3sCNq5kKfc5vBNlcOkyIzUCwrZb0nNiGOnUAk8Q+LU8HkqvdtVGrGuT51v7YKfg+duezuDV7TDuLosGd5vz5p0rZWzc6TjgriYttCTSjSIdJE7n4NMUXdSxXXh5EUnlzY4tBXHMARy4CKweSaRrZ17bEZeaFHbZHDQFEg2kIRGpuKfHzu+Pey4PSfRMDj9evQxzbslqvdI2yUE/75Dzys1v9NKPGz8r4Fu2P+GUUtDBHJVvufd8XLenXwumQWtHAtCbT25B3/GonsrnkvVje2je2qe0lB75udYvF9VI/TvldAbGn/tjnz/JSH/5I+9H0oO5nCl54ijXz5waff2ed/v766v9/fdvclj95z//pkWt/c5//vOfdn9/5n4DdMe233Loymg2p5nOnj+/QdO8QxvRJ+3zwHyQ00E7Ry1qPU2MIAHLii8g/8EvewvSxTkoWVYKZ6r8Ecm94oIaIgWW6pKXbA/kObn7maPpNvWnRo51lWeInsZhM1S+jmE7ol78tcyToG2lNtL/dbR1HkmNNu/WaIjy4fKQEN0c6XqCL3WY8+zw6W8Od0i+JOTmayvyP9qv9TjZx8Ev4jRx2zB1wXE5R6f+PNUBR9/2QirxT1p5L/6h/pD/aLEkm2iPw5f7uvU53DsjOlpzfIz+poHTU5ePN+tLZQIaBFkedAcwgJeDQ3TPpfeXnGzF9IG+Bmb2jVwOq7RDN/rxtHt++3g3fNodjhEerWUb+CnqP8u1afRAG/IYm/3SJT9ZU76hk0XpyEheiJ+vX8TXzGMu4k3rcIs6wRo4HUlejqKNaOeEAa0F2MLXbiGhkSVu2YRf8ZcPemihbO234JEJvbra4ewKmG9FDOlp6dtd6ZTWMB0jjozGuc2vIz1ns1mz3PyhOsLhG0K7xOP4rcL+Wr4KmvhOkHkFVjB5iFcvxUqhfpFH/jdqzxKZnvqA35GbcK3TAer7VTkQbE74Ppx2gLd31DFVyAjksGV5edKCcgg25tu3phny7bC5jYglRHB63vBXPmwA3bTcXYqwQ/8+XZ8W7FGc7rRGpal9ExGfKl6X6lTFqqEv67iXxxo+FG+Xe1vx03XyJvtMgE1upnTDophvN/Qx5H6+r3NzgVfQLvZPVHJsXyxf+G3ML925BXsm6csjUnBFrHz4BJAaKnlUX624IMhaM8OhS0OJJWWAcaLQr28jG6fl3N+g9X5/kSJoOMa3s8Ia41dIQgbAWE1MXF4Q5eewMusJmoF2JYw+GTN+IgUB5IV8ptWHK0/WJwME33nBxyUUHfgteYql7PnQR6PJOYFwOlCHFeHb1qrJ1lOZrk9F9ytBNRTs+lDiptugqvfzPf7LtPj0ztN4ZcUdAGvqG4nhOcsVssyT9j6UfAtl5pMY9Dd/6kzzAoPeorxPnCi+ABStqxOoAsQerNLz01YdP9G6UuKfeNyEsEMT3bYWIKdLS3xbKUYqD4pD2y08lE8T0gtGi2x5UMXARoRvOUC03/LD756RAv4K/Fz0P9LCO16l3IVwZubfIPjVeQoDmvtaz2lzxEPJoJy9bdvzHSJPFLw359TX7dbRSSO/Fn1vgihG87mFYBDmvkceb9rGzEc2J5oIvm4LBukZ5LqzdrIS9iuJkZfjMcJ5zmZg98TiGKOrO+dVs3HX2Toj8PykY1BnVVc2uFDmGLUe8Z8rxf8kvzMtDHYWMiW97699b6/AbWfV/rejruhE4r/f7d+//27/+td/033/TM7jFeiy2Oi6V+IzVx/RqtARWsaItLGoJMhcnKI4RK7wNrIhgI9iQeT4dpPJsa0HABfjsJSvvelqvY/Awt9qfLJe2n/9yiOLt06AbpIz7JTbMCjwbpiDi+XJSo4EyKIFHMLiiJ1Sey7eMcpk9/tK9eo29N4a5Ax+hd7ylKp0N2NQxj+cW+2kjY6v+5eNFv4ec7lW72UssGRlhSTnsm2HnhXQ1rgb4Nxa4selyi2a59r+vh2ruoZczIE8zuBRHPxA7V1mjOaL2izqpoku4YVgOCZbxNaLtcXtHIhJrTP/uwh+4vse8zKi3TiZ0+TPc3RM1KkP8mm18Bvez1geffcpDTId4ZBf6/q2b1J0U9IbcFR4XIjfqnmcf/fvUDTRMPxD8mjr9oe8U57fc17Eht+c/s20rfiouXZX+kSfe7iyvMJiXp5/P+nHTLMT97k2t8/PPb37028fn3EnTP9JGbG9reQLT/PM/z4f9Z/gi4xxqMkpaAJlMb/E9ulv+Cy6zR/4lXnaj3FuXk989USXp/unPLAynxxV1VW1ucSt7aQzP8d2hl/Uqdpc4UBfh9flOQLN6+qMVw+Z4mhCfxO+8O2p6AnHVIU54/uRftaeuh0N8reP450wFtAB7l7u+6frZXv1UbEpA+pUXw5+mKK7XmxM7a2B+2Sh18ApaxJq3LCi2/T4atrehcZZgTpoGMwcReIZH8mjOYy7cfJY1yFlmgfhi/Ju1tq6FYeirgFIKqXzgZB+8HtmqHMmp3BiOJPMk73khEQelTTxf5g0+d5Te3+8xOimlSnPwLKCCqACqJYNikrw8BbVW5Va01XfwjBKysGfhsh0aboq9rmfmDz1ikQeOzhM7JRHKSuVC8WZx51Dm1nQAbyx41faMwwQykJ0a5LTxScY53qY/s3Vx+1uDUH4pizYqFkdx6SvFhOWdz2BRwlY0ss9EoRgnD/drfZsWl0U3QBvuhiiMI6WozWcJhIZMx2f+GuIIWn83ps/UVJPAAf9lD8FtOnpLuibtGV4AyyCTNp/zT8Ex710KbQTtLm13aOFU+bwPPhuMQ8i5wx/3vfg0LXxjasMJp+9wtA9/thyDIA6T8FP/VhiyGy6yDMU0dUvDSGne/L8FAMoRgi4KCV1stXz/pBHurUVtHYnFspiqzmHME1ui1KZ8kO3ejivUALm7XL1mqzwSCwCli137+ZPrENZ0emGFfcoO+5lvLRWa3FlsDddMQzzvWkkiVt4iuBueN5vMtu7rXC3YXmn4FxryG0RwQxbVxEcZ2ewjwBonQ1h9JNvdy3HZB07MHaE1Y6u+te//sVRVjuv1XuRs+rr77/bWw53mTtSezXCCvsE4y8lTDP+WADLbITR1kqiiRwsI/T3W7GY8ACWpiMoWmjxNqiXoyXnUuTXFuVPlJxaGPfralklMY8u5dOod3AEvYxUh3YSkoWShi0kdNNhT4AtbMVfnHNqN3w7OLxha7jH5hCKQnQ3HOhoFzdCTopa4gjHtuy1FBMRCL1X0+gr5jTZwte5jYiMlMi3MaewuDigZRy48lvl3lQ9goktiw7yLjAl5F6lozjqH6dv1QuiCzyigpwPoVh9hnc0omc5PSFzf03eKj1Iw3PkEg6TAY6E6F6Qn9ngyNeC88bJCRlL5E/bhVVb0Gi8NScrtxSRRaxc2oGv9hZ6zi/fo1wEPRdkK3fiaoKVMT/lGR23vTA9Uf9otqLfbUjRXhs0flrGfd6is4dbPEyYzuaajdV1xehqf2WHzWDBqQvCM2EjOlxC/tHvaockGyQv8ASMYpe1yWGifi68atmUKsDmwXB99kavT9KOyKvu+B0aukuzNHdUwqkVzZjX2mFQf7oQcWS4DoEO8r9l/Lf1hTq3XZv2hQWLfOqd73+kreOzql0ON+ZnqvIqW9F/PvCUi5gmW0VSK5geTfPVDJaIm1xTlug5w6znQttTP3JKnao/PvcZninlZHFl58YZkXNu/QWezGVnu6vqm7XD+JZ53jvrY3n+c3XACDvzY5qgp/qzg8Z0Ke5HzZ7n1RHBv2yxg/uDeXwGzOTo90z/UG6msweUxWXtwxyq+497lJdwcg7nuEPOcAbwQ2DmITL2rp1iRpfTSViPBfoV6RIisA7mBdiX90ipfkuYvyTiivZNX7xqjhxHXYwPZYy1EyveGqVF28ZmPRj7ulIS0MycPlEYA7ZWluMnCfpW7RMPk1i3B55CLLcDzJjv5c9UbLGyngEwj79ThgBC09rP4xA7XEb2PPYxnubnFareT69XYND/pgLmuB/bQlEMm1+S8FgAYcW4VTQ9DctzctfK6LMg0GdXO35vx1pjs34DjGGMqZzZcglcDwt+EmJQrOvWcN0srLpEC3Di2fpIWi17sZE1nEedy7rVcbFWnB+ePrnurLD9Z4Bq5lkI5JXKn7J1J87DHEa9Z/u7DJv+DKC0fWowYIy8MijC+RsnbM8hrX+iuJ8vOGQrBR/prTBcDJwrbAHF+9O9k6OkmC80F5woDjLbt2Eojo8MZBQ/gWdpfHCcLSt1AMcMVnz9fl5+Ald8kw0co5Evh41BNfoHn7pmD0VAlkEH295d240rA6Pc9hM0natvGeizY7iJoblCPdbGc/HiIEeP76Nfvv5PCU2rfmKsx8Mz2pdeA96ntj7KyVTO13c5v99f5Lz63//7f9Nfzn/5F+lq5MNE3/a7rxdSEPC8Nd0E+i2dH7FNtxk27ifeSm9t5LE2hwb/5agUPmtwX5ejoenXax+QMjgChZMkRydRvFxehl5vx+Y+TYL3r9b1sAI9FCHJ2kruRrwgC3BJTq9mvOrnJqnXKVGgPaZo8O8PpHAQWgADBRwl+YD4d/nt+5U35dDi/F2+/eRkW8hht43tWx3kyu+LDUA+18H3SfTdPQ/96GmV5yH+hTQRWBx0RghwlMdweMa2ZMYFCf6dnQ3Y2mI5J9EfLMrEscPnbDzmeca0tXl2zucHfKPP2l9cOxXFnIlOxgWxnNaUh/biMDkwGzuUSBtN2Q60LO8h4Y7F2wwHM5yehJmjvyCrFsZB5abkagT8LeQS+v8T/eLfFuiS1Tx4cY/5Xogf4zykKrchXzR32lNbMPYj8L31p3aM0UV0PCO5gj5IdDBeO7FevrycML6sDe+fLjyb7TeiTzsdd5Vu8TpwH7iw3EKBn0NGV8jD1jJezLjf9yXr+NyHn+55mWMO62dnTL4yXqjKr22Ymm4VZq/ercqAo0ejmEbugzh/iy2c+FzZCyUc9PomHQT1J3zG2KjOkZd15SMGTO9VPOFltMob+q9tUefnJbr4/2IMfN1xrJ8x7NNV8R7oex64ZVd+p2on3v0U5fbUVuDF3L6f+pZp+US/fb1UsKeJ7vO+kOE9WDEBeG5hH4jgKoPgZ2dV0xVLrH6sFTPah3ofCINBVYeN2/zuGcFAJFbM76M8ErQQPAXxODeTi2pYdVv8ZSs8cXJ75YBLT3+R9tmKrpKDk7iTxxh5UTJNHhjG9YNpPmnVg3hp4RSJ2ijFd3awtLCyo+Vq5FVSEMnwyr7aDQy436mN7f9j7V20JEl1bEHAPOvU6bXm///zdvepyswwYwJJWy+ER9SdsapIdzfDQAihF0J4YWTEOsS2zQLiO0wi9mds7xAdTWYWjjr44+K8PVer28lteppY38kM1xPEHosUknnUVu6WxgoglHmK1HoYVn+qAyNSs2twX9SZZnuImVF4/Fk0ghwTJbho8rnT6IkJd51fhsf3+I8rm3Qs05wy/thS15tFCriVXZ4UG3wl7htWiZlJSqhg08hB9ywovs3ldqIigj8BHwx/0mlPo+nx6BIxhi2OqGMg8lT7wHznfqLD3ILHoqNDHdRBkE3FRcR1pwhWH4kW5m/HTOL5ecnafM6z4t9VwxUROVKXrvi7CDK27rhuyIZd4fPzGu89uvKKE7pwWAj4EUXSSgJTr8xr/YobdhTSaa2Ca1v959wmfTv91ZL66jjpfLHIK52jq3+Ss4x7K8rq+qbjanBs2pqXSWgwKeN6Illy3n5IJMtAjqBpPBc5D1k+NzVegmKmfR/iIOSynJNsKLbyXDeeE+lLlSnvaBU5fAktrwisv/76T/vPf/9P++///G9b0TV//mkR1TI6REvXxQtfdFrd5/dJW3XA49IW74YE0zMJ6sfGRAQERc7S/EhyADTSXe06XiKf3WqqzaehvIjnaRPncIzyUrSfRAVtNZGv3eTrRQ60Ri6dQCdubMIYwCDV0wHRFfAjgbMLztwhIoIgp3v1xlutGeUU3Qw5M6MupunzKWL0VlP0Bm/psoralrMKWO2yUxMnKDJMvVmEBbYlMm6fBr6ohupscsIl+DMLbD39WfjHcpCtcjgEwSv/PE/Q7zuME043a9M565qDB9u+QSc3ZK7oofKujzzHvOsS2dVV12LDh8cqrrb7HKs8Llj1j3rmrt9MwrutvBvf5X6Dni9NZG51sbxRmnLvu0aMdAC74JOf8YEorOBA5vKq+1rURv4x04VmrDbkNDEdwGh/Py1XZYu3A4D/NP+Abz01nEOaNl13yRxsz+ZF+T0ZcYjmUnTJokF3c0Th9NuC4gKz1YvTt0b8bC6nYhcdPHYt0kKLkTXTtcP6KJ9G6PWJr4zH01W9xxGMPdh/4Jm5/DA2G/DQZbs2b9sG7i6jOxlD+tPo8ajXCYRVj7bxPP3+jr7vg+M3PVUXCd7bsxFu8L2Y6ynDaTrKflCY//vupfwdDvyR6RPczMHdHd8SPW7dhIM7VgAB9d5W2/FS0Fias57HV/erCwHk22RKOa3z+zaP4+JqVz5+y9hkhwv6dJg3bueb4fQbdk+SAyAk8Ek9zbt5ndb1Df4Elxv2n9DNkXdkPV3kJ+sjqw1pT5KhK392ffmu08rD8aqAUmPICRPeZsGCGdFXKwdWf8xJAyHgVzDkVF8yXrNDpCLMagvhCXGZ6JmA93qrUw48Jfv31aDqplBpnoDU9v1YpA0IJzNv7wF91HCRd9xe1ykCFts1YdiqEeD6k3G3jZ27psD2koiQ0QqixruzqWEwRWF8Vz+/K8pG4aH9akL62j1Tqq53jC33BePmI9/ypeHYqY2vJvW7Z5Fx3eGdnhg5KxfYGcV4hNLnhUueH7kOyw0iyhYY4zCBE7MdeVhz30wpUAZTDEcwTJGbp0BJboOP42YcIbk63W+mTPsTct5dwBlPZduWyM+aGP3NrfQexnUl3L+6kLo/ORDHdMO4eTfXTIEcEgLexxn+kq8FGq62kzonhjoxU31dFKjO/b87RwSMbkr5M+P8zaH6Sm9axvfVylbbDAK9TOb66mBt0cBsrj44btUIL2hTFaokG2x+z62shy/PpTO/Ossb367O0/dkusGkW/TTMcyod0WtzAdC3gwz8LNsLFXtmOxp5oxKr72Tp6eIYa0b5aSO+/dH+yVbCNcfFrmqfD+6VefFxtVH86cIzoYcmxwhaO8/M24R6wrzHrEWFNzk7IFe4uU0xhF8ewpcl6qpHrcZa8lhn+jH8x4/PhqBhfKOkL7ifVs+q+aGtzfdEuzrioaHObKeOyapVRhFj8oRMX4bIiefnmoYP9oLcewQq4JMi05KbSPnlMMnogJ6ipJKDiwv3/N36l+gv6l4p3ytTteBg/1GnYjgkhxS9LZEg+ncdJe1i1OYW/mcl8z2qPk418KIhrINDqrWUx25ndi2nijYzOESeej+rjcuaLPkhCOa67qkn49tXCtzt/hLt8AprK6c0kRTLSHKH6ujujyvyfp30HOF3pkXcNm1IM8n8eXo4r0fnocAf1V+Ia+fatmky+e6w7tq405i5u94dv6en9eyOtoqcVxiuQrX1l+macjVvM2xmg8ejwHOJs783gIt6bil95su5qIFGxO8nw9uqup6d3kc4rVsVwwsPquuZW2925JZ6+E7HYHkM/wn+8Y/q8bf15H7WdFQLmP3v+8ACfIq6QVZn8MCXu5La7a1d13xQLa97/9Elpa2VnodOpvpH4Dbynylw/pnPkqq0m09jvA9R67hM9KELfxUeG/pXtZPtKzaoxERJ9zu48C6XJtRr/Svenlh8O99r9p8HY18d5Q8wo+pzFIqx6cCOtYpHZcoQcvxc/MKnQRCLEFwiWF6B/bVtc7A2FP7VxIc+H4DEXw0TdPcUZLToCF9Bd5dxS5/jK2ttAGcIPgaJgXj5W5T96M/eXBHDzlHymk8oYAjukBwukC7hjuGGV5cgW00UbZ683lerFqZuKMgOkOzXh8S9QAovYPc4PcE8gSv/E5QXZXhBeydVgYuqyW8p6MwsVI83Mo0VhZlBbxNtzXG950NvKYCTJ/oN6UrhdauNb6v4RwUDQaEwD3NYDS6lL7NqUEBBHOrV0RiwMIUcMPNlq8sILn8eU8zwxjPYbDTRbr1CquhspcZ47xoW1fEOzOaruPMgd9Kjy0KhMtF7BCTpDxYbDDq+NA1rO+cjZdPGYQib1pyUDZwVfvBGT4ZBFnBwpzmJLMGK+V1ceWgoHUloa6GEsFKTYD5d+MjiCnU3EVyiofkHSIhNB9VvntQqjweI8OeUNQ0bFn6l/ky+I+JTqAt0I14wqUimBYz0BvTrfFJ/rgFPxDmdvw85wyKodJNcZlPU4USwH2GqqF0I31Bv9bzS/rm+6unO/ZIB6pITuNh2OiTFXmfKNP3nRXuk1IOA+ccMg180QX+P+LWidmx/aZQoBI89Dmxdcly2NBv3bIlOeMErgtbkUXeYuV6YF5MdidI9r1Af1w9HDx6g+HwyeXEiiS52rNSwZGHlLB9JWf/uaKw/iIH1toiuP7++OMPLk9/D8V/rbFevHctqFyDI42daOYVO/o+hDbvALe2D7mqWx+ycsP6wNV5BoRIDjSnvHpoRCA/NIPc9ibyswcygpfkFB5+3CXH3q7wIaLY0I1+1YaFV1Sp3ONklTxbBjeSx8/p53gPC1Fh3JWsccKaRO1sUABJMP4+PIRNJfvdmo8OgIoxu+OvxAfQsBi7k/M6PTqPe3I0DNGvnsAXQP88j5mLUTeaOJ3G1HH0eY5eMl8M74/mmOLmLxknjighU4nqeUQ2wfFi+C4NlUJW2SPc251YDVtpiSQir14X5DTlMGzdkqkPxh13NepDlOBfoxULA8TtjrBTrGpKYJ1e3muSn2ttTaQ8hV3oaqpppw6M5uUrywUmkCFOwrbNb+htnnd63YCejxjNly+N3G8sQzBfEPy9toFSDsh1gINEg1JEqIvUOl0VvAOTMxtZTs+e9gK1wTjiCGCkXVFjcTZdgOxjGL+WutWEh/wpxAzJi7jRRfUsXxe128WxedBTTsaqycszbiC/qC7JI9dfyF8GPBgcALdy/NhpldEIfjTOjOf2Jbw1DEWP9IR7J4eD58O5jJ9RfBCVRRpmfMV34dDPeNwdhTiAwvRP0/f81ntrJ2BK7sUdKB4Oxs9VPItXxevsu9BA4ejlObtHlUVHywzfs5zMV6kLFGXyAiXPr+FOi+V2X2kHheZoVfsCZd32xTkKILO+GPlg7q9/z+hr13U87uPigPAB6N84vdjPX58HUfVrZQQbTwW8/rdFcscdP6Ab2zHU9TnXs3aQfejcZ/zFOcm0vOttTFP7An6Gb31/ZaSGwZ+Ml6EnD8r2BjJmxHklhHvfdpQ2vIl8as0HATqfDzG2ewlInhzTPfPlzaDNRgAmBhT+91duz8MQ4OlNTwbM5akcDNZNj5lAoX0XYrrbHvJpRO77tH9H2Ux4eWJ4gsczUpvk++Z1TvjJ41MLsBbGZ1OWWz2+/vJH4TJMeUW7hsfow0VTVQKgv6e3k3D2givfV2U6GAlnR1Ml2DJOvvq9w9A2+GFY6ruOMa97P8ZF87WJoqxKceeeDDkBj/JZyDJYRXsenxi868189u+hPXM75BD7XfDnVb0Kju1z8NHU99xXRjFvYdz70G+MJc+fN0ocKS12mqenyyzEjWHvjuZK2L5TqE7lUHeY12vezusTB3dICgv+CjoKArYwYPzcquaKb7+Odq2Ftx/f6mJ8ylzLSiTsoMJQz+MFeYGxyPLD192FRz937Tip+lDB3cA3W9vG6J2iCIUD8OrvJBd8HYj8i89R3x6xUfE8KjMMbt8XcizAiUX2/MOG8Zwq79fn2kr48+ffn7rAi5xXGqXdu25NBR1c3aK0c4RExgc/RwRWihpQfeAgn8WhTYrMIyv+U80/Nawad6/JLkHiZ6PAEVqabOnFue4ybPG4gN4ePYzA0+hJWX03H/xKLfQcxumOO8XBrOcQf8b5us+bZ7tHJ3J2cw7HeS98tEE/aIItPJMtnTLmtLVj/T3GIyAv0WdTvmeY75Dvu0xqXpEi2nmevW80yxSXrVmUmBh3k7csclQwuy5t3PaFV37GjrQ1H9OJ34pPWq4c+zxW2Kj5fR7yQ1JGdSHjUdqPRsByXn1MG6OcOQb12dzrit8wvzBHabGLKVyknBpImZ/GeiscUM1lFCEvlnQdFw/vUSYWuoCnG8KILljueu3iU5z/apAfk3Un6wfdL6K+qvEfjhVxonynq3KhNB+viAPXF84PxwbG6G2jc/A3TycUwZvmzEkfC88KuZBlhZ/vVoZ5cqXP+Lk2xl7vSff24+PfobrdePo24uUXD+Pl4QcMJyN+XZkXaxnU95gu5eHOeI/67RPqqvprfYxlrc6zhVvpyfm7/f5az8x1Vs+qHQrrivmk3utTWU/xdeRDGeaMZb7Sy0x+7Hwq87sz32In1qms0bXVd4q+6x0LqfvYVzIh8zPMs7XlGbIw20hc5t7u7TL+n4/5Xqbi/9GBfNL/Yx/tsyqb9ZoXCY1tcrgXeXY2duVD6WySltQAI2X2902KLJ8IUyhopKjsTin5oYz0EWJpwfMHeCCwVErIEzkBpdvWxXfIys9OV0Cw/DUw8tZVSYGyC8EdhKiUydsE+GS9qFQ+UN5WHY7pH3NsBC9xJPgqUW9OCun7WeHD973CjcEnCsKAMTSC0VJdLKRlRUaEYLVFJk5AbVy/Q3G2SekmRII3w0PHOfNTtIYeNbWSASsE3YNVJSiHs/n4C24XwPHqo490o3fAOAHXvMWd4lfmopLE9SLCRtHQGO3S9y6G0+S+rLsXrS7PcFpKgweeImx8TolLtsxy9A2jQaIh6Nj1FLlhS3vbuNFTvS0rBFvEYKxnn6emXORQcB4DNg4px5b5Kym3zOiWsySfMEdjMP0R8KJIEsuxEObZZQsmnFoT24wlR5IYqc8meGVeyh77vBWJcTHscLfiYIvpaBz4+YqHmYLFTgdpCSZZ8ytFzB9GqMNP1aCU4T54kiahHvq8y3M2KqQ+oeH+8CT4WIL2Yn5hbU4yDgmeC21jEWWPoJLb8lyM6jb0Oycsinicvq1+uWe34NgMU6YjO+HKJw8tZWTqb27X/96UuEJQc7fyA34XkclwpXSFO65I+1xN9Lw3KWP8nMeNaUByjbOfR97zMIGvrGF/+B/aUvVznTLonFgfv3593v+cff/+N506OGVrznqHTiecPJ/uyVnMsiFlp1mZXINSiPnQPVzkYHnIUdv5FAvbRv05ZuRskSTjqI/p7FI+9uoXzeueccQMWMeX0Xo3PTbTX8Nwxvk5h9JwpXvUc72W3VlucQ4tkx3D8XM9hbN7I7lWgqfw+AzbI9vmNCrP6acU8d7MwNcV5HGJ3iaKpXIeprYnKboPttrN1K7y+ZngZR4/799a/k5w8xZ1wy8vOkriXcKNn1WCA8h30IeODc+vS+iC6u2PpJbA4hzTHrdnESU0n5arZzbJ+9gczuV9jMuAU9VH27q5Px3tTLzvomGbGQsCCN03V9wUnaLJnOqCJ0QTmGuRFrUmTjeFPi5RbhIpjwh10vC7LTT7kFhPYzo24Fty8m2eP54PtDQ3tujbbtvMVGY3N6dE7yMIklzVU/MQabEW2i8SSAwbHNqqNxh8xENSaoC8Vdd/B27I5lED3CJwmP9wjpWpdIJTui1iHO0QaiQCD4521Mvf+Z0h+KFoDDjRR1PcZbz7z00+ffEb9KwOwofnktbbm0T5Gb2DC5z0GOTg9TqfwujG450Rnr+fygcdJ/HJyvmgp3J6BSS9n/tjfE8c9tNSxUS7Ixr8XG9dd4a3ahPtBn250KszXv6JrMLzITqJ2sOLR4jO8giPie2Ab4r++Ng27t5jlE6kAaHxIrIrj1fuN8/hGZ7r7qa+j3++oB+G9/XZpfgGCAyPE57OnvT19BHnYHVVOifsxFXX1Xne3U+9gOx/Q56y7Io+AuSWax38JtshbvGP6rIFRK4DYwWco12FQOtTfS7NwerzhIstB1ZepVMGKUwKfxy+Ll0aL2K8y3H1629RaH9//jklkUjnza6MbZLNSEjVJIsDg4pEcewmALzg+87lFS1jBvYdp9RAgYjJ7WrvNy7Nu5Du5z2wuGcw1w646tSq9/3CZYamwl3ArHibu6ILRuOVC4TtQwFH/gja+pnqDWMrzV7OKegVCf/eKd+A62nLDLoqh2ecH2LHV85b9T08Q/n1fWjNGEYNs1e+djj61l9/Pxgl34DQGIcYGcXqYmhvTjs0Ac90zHmViExrJOH2OMY4UF7cTp9jeGW/gm0XQq3FLWE2p73CPFXhR5/yFkSjU1Hcu0UlWqMyv52zx9Mqb5/wMPSgtPmLaOt5Wks4Bh0rrScc2Bjsq6hZAfMCRPnTs9OW4uhw8VjTCyE3wGgR5yWPaKwLeL7occ4PEBUTO4z5zyv9KlVajg7xfff95wf5Xur/jHWcZIHW7/niN+a9zkPUoXSRjLOivTjXzm1khe0r4V71Nc9Pvrfy21wtnH7pinA/YDSzs+r5EHn/61f7+fvz7+N3OHVQc2GJAwvwWsRV5FtIUL/KrDrU4C15aewL4KU6NAUgO/uZFFi55JxWK8TiJgscRjoloxZn2sDWVzdfyWHk5d5s6fRQN+YB7/v4ZblXKW/P8wQZR1uf0tzP6QwyZdXjvBsoJ13F+IfILNmLdEmScSi6WJDY+Ky8TRnFAi3JD5wgeu+RybkPUISz3KdtgahX+JZqS+qE0dpadSk40hadiDtk3hItPFTomux0HZ+09PTpFllTfY4fZfrFc/QH853pHVsUH3t3OgNLt1Y0xoXLteX1VaIfNDZMTqNttNtHjPSrdG1/qa6b8AY45c1Wbc/WMXO3K55Kc79FWoacPMIVtkDu9fl+4n2a286eyTRXwad9nLFcpO1oY0CvDLK7zW3e88sH3cfppl0i81oug7kzxQ0yenDY67vXjj+V68UOhrf89ovrO3X5vMm4qoiniL+9zsq2Mzj3KJ+vxrv67uUtjWvRr5N+5CC2oZt2L9cTYbCFkFCT6mNtey/P94q3VrDjyrzc2xiVM/nUX8ZTPc+V/4lef7W9rlO9uY//tH9Bly1bYBzcLgrf+lzDU93P9mue89z+re9nW/7dPNvoFvjsO95O9q8fS513V3IYf2O+h63dqe3KP8ELmnf5zqbnFNHovj8vHGn75E63YgJQCPUyPkdwZuEihfbn70+llpXZQTkHGh+RLoL4mQWT7tFAejjeW4H1V1a+JpLmMa+yFZExFUn5PY+gqn4SarOFgeUTyczR0/mm4koFkKtTI9vWfxdPiBAZQMd1s9XnT87CCkQ0xKLBrLAyjRlDuIbeb82f1tE3QkZf+Ybdo7waHc7HeuJr/bjvVuM8Tr2Aj/EeVifaBz4puTn6CAYvcBBDHB4u4KIV19ScMJuSLOU1+X7LNOmNZ/c+TkTpTZRTPjEMpxpBfURkj3VvNh/VATpXRTAhppoj/ICZvp0iIbX3aDDvqBChIcDzFhjEEXGOBb9lRpk76MXRLcPtHaqDQt2nrPcGpR1Jlhmwxqci6cMIYjlHD8LRjQ3to34QvScr7fJ4GRzKBWjQbMtEg2Ek9GxzBBEce0JaSb1n90FKCcwwR1u3lWAxfG/gf8by+5UUXbmYbptGjmD+E9+bdrjEJtRTPdhiiePs9RS+cVG9lxNOq96LJ7mgr5uA667PSNU/4fjssiWVRqR5xxQiFMzyt7B5v73U+h+fKW8bHkdM6NyGRMQO4aXIZbOdfFcIytnaTCtKJ0WTeKbk7PFwIdeYRujiNx0eYIbR6aTI6vKnTmUFK8Bf0NRGRw1z08mb6RZsuhh7Ut+SYauOtV1wOa/+/vtv2ja4fv9+bpWZP//+1V7Xz3b9+IMc1uPFkZ0r1QCite6b5yxgAO+ag0PfkSD8O33Rp8jZtGjssS1RBP/ACV9TIhQk+ow39WtN61AH5XvQBxCxkR1vHfKQVybZ4dEpsq1r9u96K0iQk71vYxjkhFe6ZXxivx+FJ7QjOcZm3kSWksjrfOoRTnt+S/RB4zmfDA6c9gaoHkfQGi3ijQ3m0nbK8nZB77Ix4Fysadyf6FhpEpGXFQJN9j+s78Tzsfrd2Fn1qRAzTxRdbrByxryP2MnNvByRJNpPnzcNePeRoMa3VP5IQiZsFWJ+CoXBdEhPJ7ebrzwUcNKZfoD6+RMRcxJ7sObyhYUOOzkS8382i4wD/FqEmUI5WtPlgvBOrOn7T/DwdkQ/PH5OXG5L8dNNtwaQUY/97INDcXYgaL1wNotOw3knXyLj9i1lPEoFv3E86iSv7/Z+oYIc88/USHarK/Lyu320F+QfoV3yd62I4fXOY7lFiU57tyjoKXklm8FLfaIcwXs0Uvfvejle9POdU0GBbU35Q4NeqvprC+MDfmrJHH3E8G6njPYI77Ao6jyGPI8GRxMDFu3Lzl+p3i01TV0uX3aISB5PzEvpq6oZooe79BO+tSEaQuCtYjc8jx3ypGPvwAp4VVia1pzHjp+7g1IeSyiOwzU4be2+zc74S1WnlXNDqfwINkNzdhV2OGRfQJ7LhvcoP7OeXuEip9RhuQ1G2mRBG/JvnIND2BusdXCdXr76QJR64dnwfbmx3B3bJz+FRXJioeMqy/vf/vvKT+VxrZFzLS7eDW0j4hnw+/nj9ZQgozfYHf4HFudqp2lAe+rTul5VB8sX/KAj6eHo+vfxu5FC+vHwNsKlzL6WcKak0ax8UGaAZKhrzhbpljEg191iUDbhpEDv+4sr5nNmSH37PaYIr0zLItD9xPMC4xqWPB6Dy84Zfp02dvUIqw5eUlqBq2pSg/GS13hKKGYS+lX/AlHjBVm98QTLz2N7GqrvDOzMfHDfn8TY0vMA17StPtrnjgTPojs97Jyw45nPDCJP2oBjEbA9rSjEspGGQKcmpA33VV+oBk6gRgptE0Ni9JfCwP/LNoci4qRSJjAfozIXoye9gRGYih9/2W4CBoqe4Lu/dsY1eG6H43+hwHvDy95PGA3PKuZ9uixSBAJU+jmnOmxBR9znyFuq+uOzbocjYB6ofXKGTcfUXboFO13AT6adCqaKJjh5vpXLc+rEy/N3zc0jsPqIMKWFJCOyshDaHLNtxLP13aJ9ghKnvIKf+HqPPMM99/eZZ9f5B0ATR/gC/PWKcPU9CPB3CFht6Jni3mG3K8tnBcb45Ffz5esybpsTgcWfFc2s1bPlrCIn1V988uBK3r4cWeDx6xPRWdfn/XWtXFir/vXuh0RvwRkWeMuaq4+cYpeUzSwnqz6q7OWbQW9h55U/YdGPtRxdX/Hyw2+M+cIJ6sB9xJ2TXG5RQc2KWtUP4NHntDvJNeoLaK9Z3fxp9z3O8hYWnY9wKD1YoWaHHHQgj/U5OS8SR6TzE12NVeMkls/XSUZXz9/dy8+DQWkQaDJtLBwobqdsc2vwcU3lgffkE/jgdNNI08a5taoIZqUx33boq5XlBUuLXg58LY+PG0foRdZC00OBQn7OCSfxG6bXDnOqRQch8ehWufsjX9W6tM311m3+uSRD0Pfl4P6uHPtOH7Qf0xwhbDiNuBDw2NyiMoeFo++0u+mab/pzquMCr/BbgB+L/PZyM7dDi3lyWjycbt+B9d3vSneqdICqDt/mzOVowr23907tvOMb9PzpmtPMdPV8OFOC76DbeDj8O9+jDofzZFdZ3XIm+czPEETSgqPbYLHZeLYNm+r4uW3gZF0hSTieFfM04iNyAtjjKouvseHSbAWDKTvJvhON5Mc/224VzO/o5eSsyn1+JAVGxmGsE/mfaphzH09z7Ctb5XT/hDezyXqI6sYBVFX9X+GszqtZ+xmC3aG8V9Pqh/f9derTavtVFeaacNIflO0pq3iGADp6dvwgB9Wn3Gm/PxnnL/lbx7WT7S6JDNkRIQbblG0pDLEmN+/EEGzFG/D4MN8cXt8eOwaa3nCnEWWEVUwLuWd08JNDzGf1z4xW6/CTs0FtTYJCFEAQCyLfAGcoD0GLkxrbrpha+615EaV2EXDnhPfJCKiUSF3H7uwsGqaZlIzQ47dD2xWcIaKL4YgKCraKwKOMlhERwp6Ejxi2W0gNzzB6x2r4FBvGcKcKdrf++H5j/LGlAFdvcF75Nk0pVIbdeWVTdvGzM/GzD7eLQNF5IHi/fBQK+jDBmK8URhkFRt4GgE8lCwijZnTJ5ZRIYvSl4qvbDQOLHZeyhZZuSUiSkq4giWSf3ue+lgJPDAM0oFtTMC6pb4S7DkHfZO83DC9nHIjmNnGsyRQjoMNIqSMgPK9Zc+65eLvIuOIKneLYYalUVB39hZUN6fdJcFYCoVLgoJhs5ZttPeItYmOrh/h4enc8toV3/V4rNdZHh19VoNM8ebD9xvhalUviCatUzXCqhAQOdKe+y8rYWsmULRUcMWsRDo/IqsEJ+Vr3sZ9bxIfk3dEVNWc09l2YH+EtfjdrVZ/bKYy3zA3klnQOA7k83+5ufvE94W0t0uE/gY1aXyeJ0dY75m/Eq5vL91cYEwivX06r//mf//n8+1/6fv/6rfCu094+7t/t51//obG5f/2g93///tnu3790qyHnyxS8T45IJRw9vN0PEU4PDq3V3D1xPNVABTZUWBguezGe/mL+7QwrbW+Vf9n4UCTQIDlHWx/k9FwsGtAKtnNete4i2uYMil8eH4tGi0pmfyQR8oRTiLekPyI7m0SIzycrosKzHmaYtqUj0rjSmZPzwF9w9uC26DIcQcEjw33nlV2VbdpH8O9oNOncnubw8XgxBRn5RODoeQIZ0JZQGT+qdzSNumu3c1iuujpOZ2UwpsA8gnNAYpemnKHUh0XXrP9vLoMdF0pJEhLfuWJHXchr1OKljkL5hGheOoRz5lDXhy2PmMx+lNeK0FW9RHUSRw/4dX3Oe94R8Oi40glx7jSrW9qt+Atz8EcD+UyGEPC6tXQGA/sK+hbeCTqMM4C76ICV/mo0meGSOgVRlJIiJYFG+zg0iBzpjel52TSsN2OHSdMcZeH9GikGu9fFPOwKhlDgYD2j6ymXrh6fMgG5ct3C5MpBuAiw5meR5rW/hR4R3s368Bv5FxHic+011f814gxSdaSILDcsiCr38u6RSaq5HztbjisSfIBfkWOvBbgNZp5Qj2jk5Mwt9BEbJ24v82b0X+mvTWMgXKrF+Z3tNb9jwrWJ3zMm27brvbPCkAgHt53uzvW5sXfzyNdj3y0sQSOKncyE7AL/LvWJaXVSO6pXpIh3sQvGoR6Po+qq7NhTeZ0vs3Ze+jrGjOOElD/etpx6OEvkZZFmTMa9u/LcOtV50t+mLLohxUvm+ZhPvg3f35NPQK+0RTvPr6wn+kjjag75Nt+1m+Gr+ND6e/kTuN4qdtO202H1gpj9S049+xzYFXX18XC5D5fvp0vInUYyCeOBYFm5DD6yYesm3UkZDw6JpSxdlyq4R0abEOAZBASIKgMJDu48GPL7yz/3UWZLWFJkFgPiIoycZxa0nwhax6K4KsI6EQl/fu0hpu9jnzhdYPbceIoiDeW1tR7bm/H9Y3tu4nIS1FXTRTRkCbT9u3WdFc7yJIKx4e9FHOXr0XdiImhe2YfIBn6Bg52BRLxTYn3aNsu468Po8x1zPwnir/DhL88ceD7uDBPv+RMj1+WT158EI8br5UKVVVgUiiErzumeZ5I9jtcmSMm5JStV83IRjklxSmj9jpJWMX1vgGFe5Pff5amrDn34akzVkBQyU8Gs++nX348Gw/J0ef7g27SDDc785nQpTX4hKCtYfH9x2McJF/mCsoRIWTNY6j30uU2D08Ewp+x8n800za9xwoabNlY/1/bMucbv7bzWtznbFzh48zvfy+PPEUoy12Uc8/Ht9N7NObBWAneKvvrPX+235L70bazfq/4l817XD3Z8PR960Ivn93ksYKob3WT8C14kwhXzr6GueeCBw7Yu6IYNSoTHavacyMmBnFieL5gOcH/qOpc6bsBDB7GzxUNtAWJXSJ/kZCJ8o/9TaLjl8lkHwpazu8Gg8PX57/T5gH7SqnSLckT1qgbFdSoPDU4APd2xh4TaOn+eKTx/j6jJOh3wrHqFu76zMk51ykImB4CKE5bVVp0z5L4Tj8zQrXaP6hrb3HNqC+OE5Rk70B+VfZQTi9q39eB3PFz7s2B40hx3r2XjwD9XupGV27wwBDxn/QO42PQe0IX+loTVvUkuJ9NN78k54W7Q+NPkt9dhJyfub3CSf3yLbz6g017LDMNF5AMnQy/rlLGtp5nOmvjFSLwjyehKbmZc47lv3yITTW/I/WP7KPVZ6iC3wiP8MbH3d7rLO3vIl8nlfJ3Vs72MOM2kTOB18k8Fy5O6c5RdHTtd8jif9dus9291tloXquim0h1cazXMzfEgfa+rnMOi0X3/DmnKfNv7FkfQlbWbYYKtkedE3efdzvZl8f10ql6G+TRvW9vnIequ5k9V97vr3al/Vb0VLOF3YW+e5kOVo/c7PO9dOa8D+LxcJkPqvp740gk2z9eybPV1epo55SY0unT6hMvvvem0QtfVXPO80n9HuRd5aF2iOBY4Q1aCpwLDOhL2XX/QNqjrUyldf2PluRAFAidb8Qo5Sz8mhJizpDUfRvao8hByJhXb6NjT35oCheOcCdqvc15dWLEWhjcTYnHKihf0W11Q6JoNhE9WlwkcmYFIwXIrXFAKOvqdiPKrCc1XjFjz/YXAY0bpr27twUGVcIUkrv1p4RQi6s/zbBMHk5sVKoujg6ENhd4EMcbT9YQMHHjJ8b6czqdHcpqxwO3eLU9ErhSr3CM0AkGXJ+uu+HBbDDOOrQbdQmFkvEEAqVHl3sWpj4DNK/nW7iNRD3jAeGJlLh61GkM2u9rns2ccmKCUEvo79HPw/Mb4PGjDXBjaN78t8Xu06VZKpf215xlzihVqmRcT2x5csn+JtELoPMEi9SGZ8Lpw2gfBJDyK/4Hh181xropjUiB16tUKTkt0YysM740rgw80gKiKgrcdLp+bQMsOGw/G59NaUQ1gBVw9zIXZsFLHtFYbUrm+yjm+4WAaXVSKsdaFculUGYpAmGY4jPTeg/FuzLMB8y6UxRFRJd1mRDaMoc5FD6tb2arHKfNflk+UKdJtSQMffIR/+W3k/A74WTQ0u/vkijL802jYwWvbnLF4Yk4hqt8Vo/wT3QzX0DepHpFSDyVr/605sH79/Gg/f/J3r1zhUJdFm6vsNX7TgteSlOy8ulVpjh27jWMRzrFNuen8bkK36syepltobrzAyzl/2+tCHqCukQB6YIPjR1R9Mugf4fKcbHby1hThR+DpdIKYnA9IY0b56IZGM4M+DC7GcZCHVMT0CYMrXXOmvG9PC/OnRfnYZR7MztvVL11QWDxWtrA7OZVzAG2KJbaDiUx3HttQvgsN5bpIQsMh5usOXayjJfyFSAhEavCLTzOpz7TPvA66kERjDOYPVE/n7XdaDnhYi6uBfzcan9FlqukpbL1h6wguPrzg0S2Cew9FLS7CnNDeLdrjQG6qBn1S+L1swZDWHd3sBiGzoBwxq4oW9ePVcAprd3Q0HfxMq8uJRVGSvZm+RnQm5x72gSW85o+ezzLjGaJf3yc+azlofR235P66+m6EcmQg+rXLY8wpOyWsye6tT1heTm534+6qy0Omqd4s9Oz0h+x09fOS6F7mHkVQdXG3dsy7aD+o0dYqTWPHZ8Yf9CqT17tNhHaQ8qEywr+jq1T1q76Q7jXoLi3xAof7YOyCFx/6qTjuHJl1N7zL9PVyC7NVHwznIqi5tuZPr8bzrMMLphtmof22erGjADsxVv5FsiBE1Vp/V6V/AB/Kg6Ke4GHlj5HeMX3T7nNkKePC7K0oP3bHJfdbuIiUfZw9i6vWC0f6pRNGaaKiMU+j/jfoI7dX5a4z2O2ZPy1R51iPOijLTXk/1eNPukeJqHqIXVXopKcrz8d8P2/X4/7ygn2Fc+5TrCPDsOdUnFuZ/P5X9zG/c38yfqGfe/076kdnZyjuvfxkrIBSo1kr5PuDY2spHxZPgC5HbT+WhPGhrFeyKs6IyqeFAEB/YocH/oTUPLnylevR3898+/4mANLpHDj2HvkSvMONECuG9pUVlQSPV1qn01+8Y+krw7Yau3d98bDYtIsEpu+5OvK7mQitfyDAmBhQmQOLle3dyLyGJrfTKAD5jeSg4xAVlhmwh79qLzPKQPcNjtw7vZ9XLp+kXO34ryZhQ/0TDlg4ii2Chd996bYMVQae3Rve+lnBqBj9hgP5/WxjqpWoAhHu09HmjrEe6CO3m2FT5oxHHduJ9rI+D4COw4zjgi27eo9Ol7p2+t3q3vGUcYh5B3oNtNZrmrOLHZ8noV3RSz6lx/8OdCUnsLLxYErid64sZAymmIA6P89CphrbjMdQNglO/x4EHLZ+VjBr/b2pEzbygVpGZDhyidOc/f9ykVx0ihM3ZM8IZiiHCY+Qv/l6ByP14Zn7vdRvb1Agb9g6dY7HGe2I4XhzjkucNIzviKjyZha/z/rAsjRv4WN+5c5OJYxwRqdvjBhB3V3y6nyFDzIMJAchlxGegzksUVnszJI+d8NXvJ7m51VPCpcxFCtHW5AVrrgQ0d34kzMhnwKUvnseCCc65mPsu8Ppg8i+R/kiLxreipP+2OoyazC1LOE69/HKuII2sL97fgfvZV5wfE9CtJUnYrvzevZM3Z4+Re8UjaTxgTzRMc76WFxURLvg8NNv4Vttdt6SdeG5qyvzc79AwuP/Hi9aVh27TK9wUHkawnOC1enRgIOMtVtYSqELeDjWfGXH3LU9N5imLrjd7uRS1dWIj4hjYhrMHm5Qh4+S8/PH9IkSjNCm/50NJ1yVDIUDCznsMi1yhPgewUt4OoO1yUffJp7jk8gYbkm33StHaSpNBZWsB30ryuaEpwOc/tPjs9riXOHI15XlfR6fUz2edr5T/h0ceGZ2HsrKfE+2w27DfCFP3wx8ifejXiV8pdD1Kp1zl4VZt5pbOS8TTF91i9/u/cqewqdfsMSCSM7P+O7K8zjoG294X5b5ufxpHCvd9Ct68fW9kz8Rv2c4drpqx3GudONT+7mv+d67Nt+9+93Lw5x1tJNMqej4n7T7jk5eCPk0w1kGAKkmpoR/rdVF2ib1KFGD8S9eQbkNxLCmUGLPpIcc6y4I1uNehdFQlyZ8tEj2zTd1y1g341oZv5SJSIlEhBQ4Dfdc57Py7BnOjkSumwWuM+qgP0jkkOZJOBhmXw14G5EAFYfSL10517r2EP08eTMcgu5NiGQC69Lxk5FaMf7uTxFz++IfUegHYG4YP6njmXrCG5V/zGjm3x9uIgSEqdCAsIp9PRux0eBKeNdV6UZMW6OQNoHUZfcJ7nFd/jSaigGui3NQmBHJYzokT9pUvMwGxWbfYgFHJ+appjxxUUsREwKXwAsFsiVaMTi7+9f64AVMv+LqSu5rxL0XqG7uyb9eYffzaGD75nw25s/f0wEHqMavlFDOmDTHHf493DoeusVjGO7E2LXtjIMj4Ei/RMQmr76bUuPnodAHTh4VvqQ8eMatZJ4+iB6b7Ul/5DdO2RlcQN6/A+69IqF4Qo4fWbnDioy+R+OMSKDR/GkreQxOSmbgW4oxxs2KWcnaNStHKxcJcHD59UN670ptNVkomYK7SmWvlCL/7KQQ0W/kGHL5XMB/qWwzWRl5rjjA1zvrBCi/dYdo3PgPxkfpD8sk5Zb1OvLWr6hQfZI3qYn8QDTwmDt+gId4QyI/bon0W4ewfXxWdtsiVVCehF9CDs/JToVbnAsscz/CIhciPgl/zRYy0AeP34YILHUCRx7DadFw+izntHiQX8TRPm1/XnQmOW8wR3nBysvXXX4wjUE+NXci6uBcfN0EWUfEuEa1NHmGKGOOUoNj6RJcUj8cvJw3c5BjcV2vK0XjuhxmIAP6rXL0w/XhUYcB85EH0k14h5Mnri+YHrSY9Dw6DiwXh+pYzL9qutKcnNK+JqvG+BqSdWGY8CEyrcNVhNOAp0S00DybiksaP/UaccEVtXmZAiVlBH9ySrTO49Z1yzzLY6cpdJcjzm9RpvJddUWu/+Ko+47+xYTL1TSE3oGxx7yVO3L/EQeS6Eca/Yj3boFjSroHloXYmq2OIqE7ZOj3hwoxP2KnFuTrA5iFblDHotir4yAhG+PWmuU5nU3yoTLeb0mbwI7AqTTP8x22AvTHnScTjD6nhOa/NcewxzW+R4MKfHGRgCV39+8gzYcNjqOFOVR/EoD4Q6aN4mBYxDb3S1zKgItwfYu8vQE4GAzJGyYLOC8umb8W+98Z2ELvlPGQLeJw6PpyPqk98OSvkxGar2xI5wuLvRZRxTkgzcE3tjGqrlt1lGibUD5ZssWuQMegxsct6Gw8nfCQ+2MpaTIocTGxdjTgU/U0gRUpc16SpxP04+HLuIz6SV7QER6cFhsXLWXnbYQPlBN1f58PS3dVufZR5+WIPC+uRpsy4b0e1g13+2+RI/rY0bjzMWg7rZX4A0+qwIgOu8om2uEJfQtldqfiujAO/jTyitazTprb6C637VdX5QvIbZZ+ALGdjAUKX0R6DSz68d237fn6LTVCc45lOEXrfkd7sXESd2/YZGaPwWQh+KhAx3MA4rcFdQz+EqpI+ExIEIZ8HZCNHCaB8HZHzDvFkliiW8Hwfcl7NqtVXf+9YuI2we3eulRAKdHXkQAbcUzDf23wN603j091ZQPKe0nzSQ/e4MrGKBwIwQh1DNV74AsoWmvIRRSJl7ffWX8MPz2s1lWTCHiC4hHw0/L47GNZfWb6sjpTaGOavLntfC3nrqfB3IYqSfKbd9vGlRp698H+Yc8wd+ae4WDl+yysfW4XPGd4vt62UTGk/KxUNqcc3X3fgYfsZQ+rno7xZT5l9TvDV40UR/spesmPQdUHhajCyYyrZfE7nEdQEjyu44ow4Mgrr/6q+Fz1vBJy8fl5bI3fXqSHcwSiGaV88dxmx0E8Rvdd27NFnE4cJy0r4BmPUbny0SarLVbGT1sZPU1lvJz4ujpMHV49LCrDUv8yb60Ur3Jsnunw3VVxVRpOObequfSdi3m5YN/J+MzPgKtbI5oE59O4DeQJ/rBFECfXIV9YBZqN0xPqsPuJPrLM1O+x3qwbDOQilHvMV/mEJ4afjeOHgo9EJyB8DzIgmTcOG4cW6YhHjB10ZAQOGFza09gPgdHLAzz3OgkOK8CWNryneUfRT/TrSTLFKXbsizADJOBUdDi7EHHndCM3dzJ98JanndZP4kId7S3K3jyGHmceRw3vCL4ffO+Yl52dnyuFxURkvGxD9/W6vGSh99h6PWfoO2B/wj33rODVDGeX7dCxf5UOkK9My/isdJms82ALJRz3AddhjkUe9iRDgWZo33dKtJa1DoMZ+EHeK3aE7nr3hquSDur53ypapN74OuJCisd5SVvNxJp3XOH31eCM3PUb16K2oVvlDnOB4Ra9R+/VPC/A31qQPxkWj4/qeRP8ddR5ABDPKjmenRMevqqf6ihN9/27PoWMRfOUoB3bQ9/zn8IxY5RIRcVxTtV0+06u5/vyrdRVPdwnfcmXqeqvdBnTe6MTqzqMpe5LCcL23Ovhvr53+lXVl+/qL6d60KZlOq11pBNuK57wrk2rJ27FrfS7Ux1ZBjBf2+17fObclPlCLkYuv59oCHj/6VXh8aTT5TmNn76fOfo0zi3mblleZjlwavulOaUwIA9/9wRLwonyE9mJUGqAD44MGRJeTfLws9y8P2jbDpUfvD8YTJhl5i5oAAXCvj0yPQF5JoPPLjlcHggT9Lto4x1i8mUweiWtTl7m28giO3tY7fS1VvY7X3qEdcEI8ZkZCcHRGe4ujhBaCRg9nq7YIsF1CDtpr1I8vQMiXnjTojWiItEO77UAdysEqVcisyI3BTVZgfPlCR+6LfGWfthWRWYkPrKmye/GkQye+T87/TBM0QDxzyrlqgWamZrPpzv6Xb/FBGuVdhSclr0qgapqBRqRg9xO1xOX0P67er5ydlU0RrQjpwaSmSxWF5eVCE+iT2bwJ0WUBVjXeRPgGC9m7vr+JSvHRl9ZqJzwY88s4bbRCNpEnh7PM2Q7hc8B0kXJSHhBO19dgBHjc0kuEK1tmMHPdUbDmLfanLdAYKW3YXuIFmQOxT8Bfw90zh8WgTYxhq1tpzZxtOUlzkWun+FsWi/6QXOqW1usPzj+4OrOcsOPEuFtsvNWcwOGcbH525BjpnO0ieN8KguIHofAAlxg2qT5s80Rib4b+Tmd/tvS9ej4vdU0mw2XljopPneMBHkQLfsY/38Ee7paKXWB96+tg78/VvL23xTlhGfrfTtd8NJ3Cf83g1RtG2T4o1NydxL4705pXhHiBD+45CXPHj1HkOSgKJ85ZtSMH9zhFUfktJp0yiDnrFlT35/MR45ynJ4mK6p2aiRHZH2AdQc6dls8pkXPTqHRUmsUvoM8Rcq7ppcp63uUM886yRd62JxRkjhZqjpawRsx9/jPFOfWejJCXdLZtssAL/dIXSx0Gj//9X5jWuS5OyTq9CGnEbZNm3YI/F8N2yfVCeiuvAiH7YDGNzAv+SCSdfmTqfpEnVKyO9nvdImXtPOx3n6ig6tyDDztvZGVZZU6ChFxKRHDNzlbJYLi4cNmSC7NofoEyX6iW5kbQUfDOMlJ4tjqqtfDh87QqYksiym/zxQeONnIRH4x8OHmaAy/Ia8x/h4fkKtGP0CEWzhv3glx1pMIv0W0SMQtxUg3AcgW/FKdFnHZNNdUztdI9XUxslUfbUrj1CY+5W+6OjUazcG47vv+nAxJv+11yuTtz9zkpH+er6xrZ5x5fkGwkby8An3mXLQsR6OdyRdza+K9LhcuIoyqQyGCHaD1xH7cMuY5Z1rupzecq7m326Omk0T9wT8z+gVoqk8mUE5Ol3ew8PPmcONhMP7El5f7LfTXw3vCUdX/ClZPDzq/vTz5os4K/7DbvL7ptPkN7ggjUne81588/DVce7kMb5wrEb/m0OSZ3h+OHK7sgWq+ZacWcXo3T1Z0u5fzX6iLuzwEn02E+RQL3xnO3sG97DnlBSVyxPveWeV5l9PlvqBB36YemxKVlIh0JTgSyDNU8pKQ0HWy3qDEjh8UedUolHtSslBGyLCDNKE0u1U/bwjRvRmNkUws/hrOoMEpZl+R6VcM4R0T8bDsyI6EfDKMQSAw6PV5IVzyu5VAeafo4BMRFfhdwVfB6p9VkTs7DCBIMNJ7b8cZrFBI+CQSC9euYDn134d5x/ciI/E4haEFo0uZuq5iiAIn+VMmoso6kiPG/Cse5/fBe14ZBetSherAIO8WV8dyX05w1EbI3rYdxQ0GFsfY/46f9UoS2qmi9MBYiW+kflo9t9YdlDQ5vl7LTVPyMn51H1GLZapr0V6d9cNg9grO6TL8stIms+9b7+T28KyGIymQeL7B59IZTxHg3WjJ1387gXKiqeb646MUfXsRT4vOfJ0j0E3mo4YTcxSdLmwXCyD0Spn1j888PgtiT6cnHnzMFaLl4jzc5UqSZWVUq1u9ajvPPtFK1Uqe15k34fc1LvaSjD1nlaUO+CDnFXJgrSTt5B8NvM8r8WY8YvuwzWuDtSp/pVyU73ir/63+5vV7bYW99rGk7dYv1InFLzEOxeBU9f+RBOEuSuukwAW4HNyPbL/TpMkG5lHPqWS1Hy+L1N2vxS+Xw8IbvNDBWOYU/MTLVrel6qRce9gr3cT/DlEJqT+5XdMXqFE+HVL0O3ryoA12X3VyzNyf5S5NP8FtyTbvDEuLmoriTD+7wGJwXs1SBGA+4buluWhKP60ZeVNZStfFOkQlM1Eu3/Nj4aO7N37h9KlAQ9j2I9GAFEvn5p7qP81o4HGOylN0MD2fTGdrQYW248kJi9+wF3WhdIrzje2B2Gef1JvpN+ZZ9bV5J0JVJuMcfzqXJR8ceB8iq1SH/moetBbmu4dD9VDftyLXT85Fmts78fqNnhIemue57pnS2+r7FaOps86sdR94VS57grfSZQPs+py3dZ+cjpWOhFvVWLdmfGrnsWcar+B/xwcrOkEfQEtZ/p/w8I6fWtl9x8t+2RZ5lMk7Rd7Rmp8D/u/d5enZ5H2c31/Vkfu9yfkCTjx7p7dnuXrSCTMM0Gu+koNZz128lxf3atwCv35BKMsE347hLuvRoO862Cb2ZecJuf85ku/d5fv/rvi79qq5me+t67W9KGtY2MPdjO9pubUquQTUa3Auhh+fX36tlc6Pu338+t3u37/omG1CcBMlYCkfECbTEpyCtEzhP1stjGiJ0NDzKwxGhnewIVogoIoWCUnG585MPBPl6AVOfJoNRq8snBg+to2QbBxOgdS6zBidrAHpnnZPbOEd1KPjFD2aHjkYD45AMIfPB63IRXyo8Q98PaYILKclIt1U0E5uQyeErFpzHaJ2BvzCa8wTkKd0YkqXnI7RRLAWzAvKJPClLcxhyuVwTEAHF0qJQQTlkvql93is6fRKaMQTDtfLMWJR+Dq3gr3hWK1Fringyj4FGz05r7oAhyZnzQw8rYVtnUmAexoiOB02Qh0AyDSf+BN1ZaVrclmNRHD0GvALRdTPzcaeej8Pr/6Sdy2Kj2F9HB5oHdJgt4Yan6oK5j4s4lHrsggAxU+3rVwR5u7oz/hB7hswZILL8iVZJJSLdFhUIqeueVco9T/QU4Rlfb56WlntMJQlF03YSow+No2pod/OORHtbt/P2L6WULrCKXfROU1bCAbecWXFYtRISN/itHo93Xna1RxOwEcDFeyKdPc42npz7pfBHB0prbnIDFHCuvAxzd0kDhyjq0vpzdeveWGgTA6MlUQNIveaM9Q8s0KkNHJW+n74ebfRKOroIrt6c1PdO8wl67PyqiHzR3IpLSF7RSWRFTM6f1H6e14B9Hjlfl6yQl4nbzX4weuH8vaV/4dbdv0echqamYpNowE75w566bjaWHAeQcynTvUsfeUHklp3QxhvVxS5g1xcmUnjwA3whftR7LBOgLNXa6V8pN/+k8cZfDMpmMi/J9vZiLxujiREXtB1f0XVDxnH1U8+Oa/ZqbQ6D5Ej1fiM59f4+yqxb46gUF0nfcdhORrJluSJ1uFpfeEA25IWvV7Mb6YgYEUJYrsy+MflZIBvZzxdZHfNB3EKHTVJ2o3xLTrUZC3YrvxvyZkSdRgskrFO7Q9cuITOH6GAQbTYjf6BK3jgHqezhcsWLfkdPvmNzkWU8RfkMVx6EnKiufmoVGB+wNEsC7/XqkeIConRd0fAzp+n09eQoL77/J/dHIXQpzTHpJvZRk5uLrs2DN/xHtqlRbQVFXczDM/rYb1a+sJv8vxfW1cpGgERng2nQF4qj3pqh+XQxXWJnspq4pRDJCVvcOfFnql00SzFiNK/ONyaREd3NeG2vnmsQJ7aHHta2Ha0chqK44p0nRHHa5t7D5zI4FNXdsXoWEyQehPd4BphrvPYYMEKdoG1z0HjUp+cXzekHOlJT1cH5zN3XRc6oOm3PHonY7niX6p/qL3IsZq9m45zWqxl/NilS4qFzVldOdIuOz342W7bxrrtkADfHyuDXMJPeGZljBcEue0u/06+LFcW64a65VnmBOMTNojJn4wf2NkX5BOqnWbfeseJ1qGrGTWOjzZ7M3qPNGDwZlxHXhNlM4mi8VIc5mg54nAPjwenCUAaA8yF5HAS3vBMjBvgfxQP1XgA3ks9PvjHnlf4r/AWaRM7+moaQX2aI1oeQ3fTYUJKDfVvJP+B1PvaJx0mXCRcA5YRsxSB17ho1fXH1Zmxf2L+16+/5Ujt3+qwGbLj5EHCsQVMkQMGbTwAVu6dTjyAIaBMRRxl/KwWWpnQsJp8mpQGnxlMesmKkRfEVZ+GGDia7HrOuAoJeFoLKy8Q1IDVf+J7F6bwOE8rGQJYRVFCb+F99CXnnMo403uu/7m/NA5ekVQ8d9VALVzYQsDzBMPYq+EeBJwoyNfuOKAQ9RbvYVzoUiMiKsl+9Tm868evd6MtdZa08BnelfLAhypZrlwcy4OCrGMRFYiTQpaNh0wvWShVRm4lgLzQlhulkNaIOo+7ok/G2KpnTfthJwXF/lrZqCBX62ZMelA0Yp/y9VWOh5PAPl1cng1cLncJHeH+vgU3j2+mD9wjIzMpNKgm028cK44spHrH7ihAG7nfp/6ejAKF4WnqxOoqkIUnAtf9zHtNORS4fFL6PE8LOVvh4CRQcd/nZ8sLHlkmhWfyPNMr+rqNS7EFOfb9RK+2XUbxkoR7zvV4oomTghLlMdPrFH3gklOH1+f1qYi9Xj/o++8ZHei+zUwb/o9l1VXCE3iYg5n4wo2+musXuXu2eiYb5svgHurIQtJ/Lrvkx0uNp51f0j3ZglVxm2kv6u+c94Fg2d484z7DcFSui8+p3wGrzLdPulvRbFOMFVOQLYG1wSnyq0io6n/n+VvJqCx7skMDkfMMopRDP5rNryxHOWpn/brMoJ7DbRf3DkTIAhwiYzBsMAvNIZl7WFxDuoyL5dRDGxOyftZJP+atYwavj6AkuBLf3sbZlQdMlQzWfgiuMCume0afnR0zoPmNf9gLAc/PY3ou8QFKM/B86v6j/b5vkrIfkpRXk+iPmPwZfXqeuHUK9fZR8KY0YTIvy7kkK50GV16spn5gq+3nsxVJyu998rXl6LxgQI4Ie3Gd9C59VpT3+PTv+fmhurKWszoq3UGTpE82Bs2Oq2W7ydiuaU7o/gq+fV0lPjkK1fgMf07V/zb4pA/rGS02pbq4zzuP0zICp0XWDX3vkYOKsHMjy/eY9zfWn/MkM8/OBnkd+LDjvXwcaM3Ta6YXfy8/yzLxxF+rMv6CucOPajuiuhfhjPIoN5P7dOqDFZma/3ddz4G+rXR+vjpkY1Tlecb8Yx66VVmO8aazufLYslfpVxU/Oumc/nfOIZv1plOdFW1mPa+ipwq3Fd18pR9W5XPb1fvQ+/XeAQbjt7Wt4SKw5MEt4fprVaCjkg9Z8Xjk5OJbJ+OKwuJVu94499Vjf7TFyjH8tSr4RMQNx/TArDzw87QSIM4wXoi+WKhzwZIxZAT7Nk7MKV4c+aGCVtqiJ+51OjJb2tdcAqJAAzYILUXLgZikwmM5/Jqi20DRsD2xHHLPwgP4ozc0+oJoSYSdyRtTQvBbV5CneUkjLll1un1y2QHvs4TSa1ifMUMohres8AF+31WatB0KoME4HSxYMbykBHJIVCus5Hh8ImPLzBuf4w1t8Hvxnq5uS6saFfBM12sFxlXWJAJhqNaehajvt+sR/WUHr0bkST3+1DozCwwn5GQdFvGDiLEt+W7BkKBkMWMqhM6BYVblCEbpKyfYtZUVbUs64g2AnsZvPUfaII7Ss/e/EiBGR13pyOcq4nK2UmVzbipNqBBixMiKa9fIKFDlDKt41ADTD+Y9+octQs7A6IwkqUc7KL9FYWum2HI/pJwcMw/8BtpJixp8u1aWmsDf4i29YXA1zb8innOev0noq2LVmi1I9KfFESscCIlffKVE1X1pmyLhHZvkOEnv4zTEPh+lV65z38YCBTmoYRpZCaaK8pAVOJlS+vBIZy3JY0CAlj/0t8JNLufb4+cyD5fJqzLian9cf3waen8wj5d+qDxFbqAvpv3mNO7gTkaLyKcVYJRE/haFzXODYrHm1HxFtD2P0hsIKL0y/EwxnIhYQpnJnPyRUxQFqiYDpSv/G/5EJ9GVUBGwd/cxkMaftcfdojHApddntb3ZG04rF49P6goS4/QKs2nM7eCyYX6LjgDj1/opkSBYHFMout+YLP+Khvgwj+P8p42ShJM8f5iH3jq3DFfkBBIZgrY9RrsaXa1ZEmzAf1EUUdiqZ5Ub/9T5MVvzEVMps+TVLVJj9OHoWUorYF3nIsQi6677Np5lnN3gc49En7CnNSyowaFh/GM3YsAzp8MJesH4f3Sr4HTvzBQJRtqW0Ea+oBexvODIDc/3vBOD9LJ9HVDLEV4cy6NhcJFiU+luStRulj1prko34KiuDkbI36u6DD5GJOHELSprlEX3DgcbJ5zwa+gDL1JKCnB0Sq9iemHOx3YVepm/zE65W8gn1eEMvArDsSea8pfkyRH+9cBGcTBTJCF0btWzR9x27MSQ1/9o7iNf0cMngDIMghdBlTl0+GCM6/oR++3GcTlM19Z2f8iALng/qMv6z7ozeNb0vVYdzZfl7/4dfg/1BH6reI7c6uSsiHaS8dps6J/o9uQIqZxNuV1vp9iWVbxncDEes6Pj7KCDXplh/ao/8ZI9Wht+sr4tpVVXMr2Jg2ounbPC3ZrmIeqIbNzhRESXJvvgrSQbLh/xInubLMNGv92OqOyHqK7K0QNdxOMv26h2WjNHc1EUW3N2uocp6fe+3p0+d9jyVdVf+Vuqdjn3remX0OWfLNflVGDo4w/avaO/5uWZNiHmMka4lMAPJP/8ZEYPmPhs6uDAauxrDZzLB8FD/rCjgNZ6bK8m/9oREgZRhF4e2IEtdc+zGZ1xcMamHFeDUBk6797J7WXiUkNXjvQkV+CQ3FFF/e+YlQ5esfc7EAaYeGGcGD7cZCIl+l3Gn3g9IYlxxZShJDU2dpaWEcLZzQjyLauC0ww+yykSVwczDjwMAR4353Rlf/0DoatbI5sK5xOz9LirlKpMD9GJAYGQT0FpWz1KOwOn2MTy73JPnOCxeWj9dFVv8Kj4wPv6POLZ06U24OrzylKek2jf14srJye0vhwU7NGLJxGWZ5oDpxXzxytc2/imfmX8aLlmSlieDwMOm2YGVDx94xuRHGg/CwjlN2mFu8e69ujVrjDlvmD8shJI3Lxw9IO+LZpK5n7b55KOObY2IfKj1UJesKX9MZqDQSlRh4WSkOdwnqfv5rvBGvNV6LtvZEp+1/8G3ev9IjkMyuYT6zhnUuQJFV/yz6v+ffWuvzKeEIHx8ftpHzdvmVvGxo8f//rUNX5EWVywK6+UVbButFjAcXqf9QF8R5RzbJcNBtA5Pye8Uk4sM1pnl3w7Sl+yPbLZaZklvRY0mO+xcyHKNS2XhuI0Rsafz3IeF+UkHSgd6SfrEJj/1uajWyl7t7lH4966KPPP9i6lTHcnHY5p9EttjV1GvZOLY+4SAPRBji8nd7OeU8/5pfDftpBAW0NvW5CUiK61LYm45cWHF63DXn4/t42d1EuusycuvGr7Pcr2kGtmpL7DoIZ60hsbkzrw0t8GujF8gL75SHZsfXzPE6GvtTQW6oTrPGbcV9vq2AW4C1v9ehM7gRd9iE+IH+GZBkfWTeaEbEs4w4JI6JvTp5zs2nnse/09X1OAQD1Bv+yZd8BR+TW/zfMW7bBOILAf9EmzuVMURt/p2c9X3ULmaB8Ro6f5lXERFmuIDKyN5tq65SQO6Ne5nlLuQLY1sVM4Udr2Xv6ufRw253n+c/2PTJlL+P4jzlAsZEeeaOknUG+OwvLP+HsLz/O4vsvfVN83Pfike2xj/6bOitY8LyznfXhW4z3jw37PI2zryv6Ek7z07WE+gP8xLdaOPF8/lVNYV3k+6so7/3Okuq8L/TldFQ5OfTH+Fcu/uyATNl7xBSz+d+SpZ12peuer/r3rbwVX1mv+b66Kfvz9ntp7oRDtCW68x5uGgfjB1FWofFFi0Kupgq/JyWQPNwaGiUiAa9wIjJan6Kh2vsAbIxNGWFMifzdoGvkyuV2NMGnvlX965YGRKEpNExEuKEJcAB/rnOoTYdTHORQ09xuKmZaXQbvyKjUEjSf8B+oFjFU2ctH3pnBMt5JaK7L+/gbfxlSkX5IzgMp2T/imwOEnRdU9jaK1/IXTcC7e9K6MjRU+VpiAHzNw0lYefEfuCzklZimZSwnVFbBhIdxsQBwYRytJUXHicXNiDKE8HGjP3O75bZBQmEiR7pJ7rZlyY3VGoWe0xp8jMegxTXARGEmB3ODFfJlsyOTEsBs+HCwnXMBgq5S/aQMr933ugsbHpVMblrcN5bg/HOXp5xyUnOHya+S+dsdLPMzVceKnyzPwTdhCUdD6sPKA/pqR+Mxpe8InIpQSFWJlmCcEf6evWPnFKXAjkLZQf4ieOM15w6EJW0OZ0Ne4tB45kk/ewbbWSG+ci2xyxFJvofxqD6c2godpDpy72HJdKF64jxWbHEF5EtCqSDnYuziUlUcUwvzpcEhN2yKe2ontWV42jDfjEcHQt8pOgglCs0XFet48N70fDAog2vqqz5ivaKGUo4tPDc71t5adPp6P9vv33X7/+vy7uRxtJxT5T1tF4cEqojtwseJ/K5/KY9kTHJUyFX6PWmlCljzOH2R1jb4bdvzsFhkiiyk0Pi7Sy5cVvHkl0nK5AK9XOlKey9L2rcHOM+gKHvo+Jf+j4PBDZL5SmLYhbUtOHNQxZowexvYsyGbKXTSG/t7PZeRFqAsRZOgncpY4/PMqfVMcdC5msvbgpF6X5jtqMdeLKq7C33DoqxkKnd3fDq/4munYtqOLhF2r9VNaXdsJP+fec3PON0QnYKsdOQAaeCDyHs2mK6zk3DfJrfidJuPAU4KMTvzKJfsS3Rh9wk4DzvU2Zc6rroU/J6vBbzV/GXeT+fdlC8msInapH/B0HUPTcMUR2c0o5POcME6y0DDBR30enaYwTABsH9zX8Yi83w1vyOUpY7DrP1EHq67qPmiU9MuUzkNpkMQZO215T8rSuW9xB9vBPky3cMrxp66TzqgXjTbD2EMTZz9zV1zfh9P2TJLG+/mCzhN5EzuQKp0mL/ZTbjDMI0yAZnKCRv3Qtm+TD9yZnCOLaIAjyEgveDiU4Z3RrPmCJCfkilxkcLrqNjQvw4LQ4GeNeRPqzbjPyctNZ9nzEkWs+74iR6vlBPQ4cCVTW/uOihxtnOeCQhT64PnKdLjfI6O8HmZ1nh3/fEXd0/Pmcl5VNHuQ44jMxfzwO668/ozfIb2Da5Nhesg5jG2w5J9wSe2XvjR067zTMyQyGDrLg3mahk/5mnsAdX42wy96f4vDoJprntby7yropprj1eEYSG9wss++uvyC7SavDnD4PmGBLpzW7ugHOPR6C8oZnciclh1ZerAUDtZoka5eeBmMiQbFIXf9uxhZDuKnppALI+WwWIS2/uh0otWZ9fJ47CSC3kgYV4a3KSjOcVHk9KgikvxvDIjfCpfLHttOE/Ro9IjO4De4aJ1zry8oqB6XiVjyyn8FVyW4oTCAQDxj8m1T/ZsClSbItMindb1GuYmBeuJDUmeHMhAJMxuKPTPFEZ97GHLfcSpVNJCt/1qv6rZiOJJQFziPET/7uGy9LmjtZFzl/gPPZFAIPJik3rlyyXsUMi3jxcrwLNvP3y2Jas1wMqy97YIGFwQNRyzE0Gcz1OS9Vijr6WIDshZ+MykK7JAx7mPzXhxTzji8RcPV+T8jT+PcGzsz9oJH8dH3HFG5P5VwzmWq5wFvGy4FfhHsQ/Dt0XJSHPD+Cf9RcOz9ivPA8dCEi71+qzfTpsfxUl7hUKVIFGxvDsoU+Ae2SsRVmdwGrhxp9o5nVnUQfRT4PdHwiV989b6u9qf3T7kMTn34Oln2eUW7wsNGJzAUnWLVH3ZS/fXz7/afvznXJU+pq40fayvh742Xnmm+hXu+X/Q7zb1TtPVe7wzyiOoTGWFOo6l8huGzz4jDuxzLVYxML9FeT2Pg4ctjnfuxyY8W+QIWwlDKTnLONMDb5rubkxV8Grko44zFOiwu4o2NLqjcQ5FLurGsu0iN1sRZL46fQun0ePARjSc5DB7uy+z9Gs4pOtUYXGVsC/DV4FxRibW2nIjO8vBKJD/vYiA3pqEPkRGTgXDoHmwA4bCRFufq7D3IFoU/z3UscJCnDnLMbRkXXD7OS4lxyjzY403n37QIb8gTPGM4GYeKf/BlAXOpf5Qse9gYh/fhG+je2fvekCKcjyfSeYs8I+Cs1TRSyYPuaLLUV7SfiLDcDcswPonXskOPv/N8tm2bX/EDfykfX++6E8i93gZ6yXo8rsdtpc6Rll4nCX1H3X4qVPJHUp+ccvtUuUP13daELsxe4kOQ2Qk+XdkTzja5+My0u6M5+rOt/t7BD3nDC/cmV2xRbucnWcfJ+lS2Rzx/qvpz0ktOcjrD49+pnnuZWj03uFrZr3ey6DuRjied990Fuq/eRRXZDvHtRdqGnsyBNdnu0flejLEfF+NZ8bfJ/sTfk06yf9ZzcYOrVeM5y3YyT4vla9rKuKx+Z9rEVe2OyVdusyKBr/TQ0H/lZ4CtpruX419cEVOUrhxQfqQNmkcVg0VTSMBHIc7y93F/ft5Rec2rfOyRn9t2oCkdQM4RcpDJCToI7b3h8R5TvZ3rPZze5fdPeoThNLLuWyMGjcgFOEdgFHkm6D6B1db0BDZg3E9KH6WlcCRdo0s0Fd7RnB2r7KiFdSYETN4OBwcITgaePNMaUSaKUR58Vx9wqqcRidMIuGjSZXJQiiZPcAzrAwtWOSocESMiQG6V1Oz9HrNeEfd9xvc4Fs11wjlg18qZr062NWQmDIWpJXxir7VG3GVctyTIE+i8IiACNal0aji4voU+dlvdWlt4cZKUbFzQPkJAE2zo7EBdmeHVSQIBGxRof9qDPgfdyHwEfqajn7wicGRO+t07OGV76fMonaDeW07iwFYe7QMiDZeDj+4tB6UYnMvp9bh+ejJw45AvP45j7iVgFPlEnP7dd4qYLx+EwcMjYO5GLAbIisOMCYfxns+9Q3CrMsCnrw2l9SiQ1UAoYIs8Bf1iWsb7u1BEBNG1OfxCnzWKBZrJYJ4tPEPHfvSwLahS+kL9mK/K71iWDMxL9P6wDfcjJf1cF0XtaM4LvIe57HM6djWA9gtKn1+JMof7xwP5xM+vbrj015Engi0dFKJKEQ5wTqOH+AX8UO4NSEs+SXbJ9J9//2p///13+/nzZ/v9+zfDvyKw1peP39YuvYFIQKZnDnRhfnTfO+5yomUz6KPjPMDa3Mpr24045gndZDTeW075i93jP1buT8m/QnKyN0cXvVluDNTZeFuLkxOBvtGu/MSCxJ1gWPMG5Ty900lnZDz6qMbWfFQblb/MyTGEH3MRp3ct3NNJXYIZLwfXGPm8lW70gDaqWxdOgO/HtmXr9iUp2zkiojKKoEsYfiB3hC+5HEdUtVvY0ig1VbV6yIFIMOrWQNsdsE5ZtlOOhpNfyKFpzofZEC2LLc48BJCL01bFdNxYt0W6gltppsqZZ0nyE35S+gHdcig8PJ/5AN35tD7FKqmseLPSEeGYHL2hC2L0/BE9YmjOF8a96B1jmNzF+DTOXcTTSeCnaPFkbN5SSGlk2gFCgHnO8Id3S/wVfDHfO/HOwOvTliSKyJjQ6Vc/7JQ/ppuR9L1dF+D+7cnrKxjA858ny+t8sQxeiwVsSK+trXBK8mIQ7zBgmRNmctX+6ltn+TOmOciz3jb6SPW4FAjgD1VKEs0TLBGpUOu8jUC15WiN+nJxHBw/rtOwN+ShI/k6WV/tiDJ3Xadt4A03bbG/1CuSrpwdeMjb1hr0fAjMplvN1SZa/A2nlvY9Jchu0+z2XgUbw9ekL6wDm76Sx9xtq0u6ZAWL7/s7nTZfX72jNi74vd6DfRDtMX1vyiK7RoG6BQV5j373R/HRnY4MXTPrS5oTGOOTLIRs12lzpc4ndb7Jq/0d5w/3V2SEu0/PJILWJDHq5X/oNMIuEdhFyh3QcgV/to0zTGUfJCWI5jbXwJU9orN63/P69XklutVTEjGWQt90auykk6QL50xSNmwSwpCUVa3eVcG4ZWVrlV9Gnt9XPi4npLr7hJFR5Hiy703rIURURmAxIb2gy/3x/Yz1+Dps1c9fnsFgAmE7n253K4wHYv2UadBWuDzMPZU/XV7Yop+ZGLsYcaxMsFLotzG8K3/s76xwxMrNdMo3arZV5rx6EcMcq7HLnwGOL/AS+/S98nni9u7YWBJk1UUr+21/jj7zaTDB9tDn613k8gjj020lHPQIobjTbW+WvLmmn0oo5vE+9U+VO7FovOHh6zm9D97xLh/YzP0P/UC/7sbJNO8G3V5pBZaGvMfK/wi49DBuSe83OoyrU1mRqfhH7scJl+j/O2GGcX/HDr6j8GRl57uHVmRZgGpOwuy7/c8XtnVW9eR+VHMQeOwH2vP4DDBPSwwZonukoBnZqAPG1i5/vlIKK5rPfLtSar+6Khl4avukCHv+frpYQVlJzM245HxRlnB89BcnUCdDinUETXze2Vjg7RHYJhYj+lAu4zXz8MzjbY7WfQw005vVqe104htdtgGBv97k9BDjUHgLRw32VG/Gr40FEl3z3f2Cg4X5vB1jjme1LhHnWcbPaJkOWaEf2LbzZl5VegsfPDGFt1rUPOeIenS7JXcYhgAcGBE3J+MGeKQFApVvTX8jAf9T0Ax6A36p+gfGMTma2rSk8k3q9DSHY9k7Ik97S7Ldyj/d+mzRJf9Mf9v6c+B/eLcXdUi33FU7VeK9yJOe6fkrG8O6b7PZHPZ9ICdhkwg2rZFlKS08jS7J+c+8G/PF54LJPMvzzxnejX3MJ5B5WE9X5jcMx6Lfy9pdtDM491t/M4f8dcoZmfVnPyd9zjQv+Kn+IRGGLUU7Qg9pXbeIVlfWEbropDPhysPvF+xye6e8n1pXkm9eX8L24igX49alCib/W/W29V10PM/LTE4nOuJJWuLI9yHTUZ6zVg74jrir6q3mvceNr7fiA+/o2MufdzpY5sW4qnE86YoRjiSPvqG3VO2+01vDvQSO6VFdo/pB31/VnXl7GB/Iiw1PX/ftHf3msrApTpGMvo/Mn7L8l3ZceciJlu5lHT2Pw5f6U1luKv6r/r2jw2pcjL/X7+A+6n35crRaOsWouJvuSaWcLHpc8Xr5UiaWmR6cV8/90Xh/OOfHeuZQBdYjA3/IIqDJ9yTqBLVDQXm5hKICNAlIIgTHdDRLv0NtxRz6cApBgyHLqwLGxCz5nx3bnRhcc4M73hCW6Ae2cpgHyPqfhVh1VUJb8dUc8feo+HQGKAhMwqHgs80oYLR8lxWU+2ykqSI47TQ3L7TmxOqurYJUV5h0HUM91WHoyyEi6PaCEbzICzQwib5v4xHE0z0d5RTRZB5iMcKuy2BxmqTC2ozO/baVB4Qp/bfd2pyQ0gxL3s9/S4YwzZmgtMawWRwV19uFfsv8dW+Yykn503kF+njzrl9hzwaSitnH3qNtMJdXeGyFMwiRziuMT5PTRiS/Gc8rO7mSnLVtFz4ZXoLVCbPqysqizp8vlWTwRssF6PFo5W8df7qvGLLDDCoc+1Mmc58EqgbDTRm/zrXHTnHS9zEvkNNpBGjy/Pb3fNs21jFcf8PLzHiIVxayyru61hLwCv4L2rSYsabzWeehKLzgcbwtxxSXqDSivTu2E/rjIUeySXk/8SLMAT7Jl9/Xin3dFuJQ0po3CDzOUF5VGNQjcyIc/iJzGbLVt2/jKGxqRSp9fFB94+p68vDr9Wq/nTHzkNymwkzXmkOT8eRzY54ufv6h9EvgPvLbOUV8HZUCWBohTagasEiZ5YDDaj5tdVWdYAqpTJ4TaoB2Xu1vAuOY5rBySgdyIlmy2TjPcAH2D1kIvMiAxkA5PcjxUnqvIwJDtvRBXmnIDjuSkBNni85w9XLpoXKLWl+RxPout0H4urgu5WePOYtUERXaG3oasY/TYLqz3IZGz14/e2mESdMcJqBzKSR45s54OoaBguesI0K+QydgHYTm6ZLlWHiLu/dsXgjsiGYbIBtNuI5T1sTZ9EnHtFocWMZSVCL/wyct73U355V/SwSo3meGTgtgaxFR9POnef4AeGrDhfGNSDOnZ6n+19Qxt+j9logu73htQtMU5cfYFJpsmiIBPJMj0ty8ffhUXHJSdkmE7+hb5ZPod+u3j/PZdF7Hu3SkhpwSnNU88H6k63CnBrJO8nn/eZH+Rzrf44wRVwfTuVskT/o8jZnjS7cbZ4Gax2RgTEZwKtlcZwe7boF2Ef7QkcI7FBRVR4Exf+jiDOOoYMLvY3ZClgMnvaeJLqbya6SyHUnXo8PLxvgK97cxdfoLj+p6ZyV0Q31NxiXv4JjNDxiiEUkSfU7uS+yrDjhAksf+81gp1364r0/beVY+VOJx/LS6qoj+0rhPNlksG53N+d38uyqT9fXc3lmHrdup7Ixcr6aoSJPrcU54Hg+ME/SY5FgZno+enWnBrsBcTzwY5UgkiGp4sg9wGX/5omC+Lo7S1QPbuosmT7ww9NfJI49nvNsK3GfaqfhnhTO1uVtBO9Ns8YquvD0e27Jxum9o637O1rxdU8TIPH1psk/HA5FDglfA7thhYdoqZB0xs3I6NP9VNJ7rLRw6KcY+adBmOTFSEuyN6UAhSu34dmvD4E4I31f9PEKzQnlagMuKSkWgue4K7nxl/CB8dTrDpBQ8EEptahQEt8dlcoSAfx85mYIBmdrQ/hH6mOnYcd1NYTsnG4z3QGfwmPeW9+ZGODv/MBwXuMwC48RwQ/9dO9giQG1sbyb4Z1FXgoGYkVNKSqEV4IxzioWlGTw+erLCa1Zoq8sL5EzrlVA73ffvElxFO/nd6n3u22WfE709X1lpyt9PuMiKSe7nu/q/6ld+N9/7znYyrq9SdmtexZfl30H0rL6/ys5d0XwH6z/hT6c5FuHf+xLaP9Bhbq+aP75eyCbklPFyouLJvp13fdj6fuinGdugafeM7tZj+RUdftln5Yfu/WJFOrTZeHvnUhJfr0FOKzp5+POT8mD++Ff78YHonF+f8v+3hngjKa2nAZ8zpJpj68o5rwA/jjPPV+W88u/injo0ZAzeKW2GI2wXwf0WtmVx/fPI59/N+6zI++cnuMq6iE/zCXstUV2glc4HG1QLGxUclk8GdGqRwVxODFQ6zXHY9kuBIutlVT9IxqS+j7HjjufTmcd62p9yqMxJr1KD4dllqK/zKI+a8ZmuuxCmW94CrVx00MP65Giyh5V+OBoxZxvT1CM6EvlMBIna+uilHlNdnhconhLLeGeUMU112ZIzyHlV8cOVC20IDXzgIAGV000/Z6672cOBaDhXdriFxlBX97V+PcfuJ+U8075Z9APfXH14hUX5keqGUxLj1qHINtOTqvHxi8yZnvJ8mwWOT1fUyfbnud3v2BWn9k6yW+/JqZXv9Ekvm3f+XGxDrGDqfmlKbhHNYYulcwYJTHYh5c339MVqd4vRdqd5DGnt+5J5h5/nvumTvpafAZZ3KRpUj1Aay89j/yrbJ/PR6pl/p+qPb+PUlxNc1XOjFdi0Jmuzrgc8vKPBXD4f6qSwTtjHfPmcd8Bv5LHv7YLqgn6I99FPnIJMTuWx84OTDgjdxDubviMrTvXjyrvj3tky73BfXZseP7+vX6/rRSHAUxTKaTkrmno8pXJ5hhWUdXJLf/34VGL/oGUozC0orfev3+3+/WGnpUxzmGTio/of4kKqFCKixvOf0dLK8lpd8foaBJJTLtG2IksVBzYS5Kv61pFbAEL5qwHJTMh/9yskz7Z/LNZBgkv+pvQFxUCYVdv5d45+wXcV+1gd8G2s+iFYUGVvaZwk5NgRGCma/dWCIdY9Hkx1QdRVEyZ0SeE5FQwulzq6CYQnETzwJ3BdstrMkUu2X19zQCVmujPvj3aaQFx2aHtgWoFBA1/pvVv6hmerH9no8klWASud6DmdIiL1yZKkIA/7vrmvSwlGzo6II08vNtDvBGneyuJxczryNOOW3hMS0Sg8rLDc3kH8UI4SneIedqzvCu7nkOnyZOGBlT8eC5+3i+ah4AEne+aRzoL8dD/3Oz+znBW7QhP6NppuZ2nTjrK2nGaynUYjCWTVSHjFJa9mYySPu1f82cAzY9RNeS7vTxQ9wh7nu2ESSk3cLtpTRImHk3PlyeXyrVUX8RxpPZoyTqFYz+FkT8/vRKP+lKiMO8CBOevvK5+sHI3uu+UOAnwP/cFpppG4SR4S/2q9+S1i7xRBjUhL9xEhpJJT+C87HAziKXykt7ga7NunqKvX1X78uNoffyzZv5xY6/OTZ/7xB9PtB9ezXr9lC2GeL6AfTx95rlnkFoeK6SlUh7l5wk/kW7WCzXOAT8SazfQUZfH3Q7mVyIk3fXvNeFW7DIe9a6Sq5XCScYFclS1aDPPU+sCVjluQ2j4PPQ9SJd/Jo+YielV+aH37hfnANCWRHgKPbgwUWYUTBp+msTbShuhR1KEFI89/pU/k65Hfj4AKQw387DIE88c8zQPwR6no4THJPSQcrXyenU/LfNKpTTZvZCHQncKIQeJItMlRV2NahNHT0ym9Mxwcs3j1hxoq3Cfi5ZMXdHDqmyYHFwSZ3oA+Mv9+HjjpLpKPQ3TXRikJhN41tFf45pSIrWa6BOdM6fo94KE3W6QL85cvIm+JjEOe1ZVm5PpgXYlwvN5RZ8DUhTXWcWLd0Htw5fHH1ZUBn3JiwXHQtsvPg4GtwdB1VzTSeMWoKdVZGN7pThYP1T+eWyraFX6aD+BfCq/MI+BB+kJbYIc7lGDTsSimuC2nWx4TLQOdscfdMp6H7rrb7vDyEUXertGOqc71qB3YJYRRI8uGLZ7wO+ysuiQCbBXmfPGPRvDxi2bPhCHu7jQzkRdNtcQeDH87kdkivlRuKmOeGz+MuhN4rODERZhPP8iq8+0LN+vykcJeT8x8HBqO4dvLCW+HYJ6iX03fs7IVl49X1t0Nvpbg8npkpI3TxfavtIHUQsrLouMy65uqt2MRCWPxgFfmiD8ReTO2r99zO4c+X91y/akqDnYCXjwtV7K/ascn9vSkXWsC+13o79mygf0COzfj7JHFo5Oj86QbaXsbL4jPcnu5nkwHzHdq+2dKyDSfAukdbvdWb4AbvFt+vmhrwWiquMFxdQJ0ugFdCu2QvdnYSkCHDso2QkRivR4wtq8nkr9grGrbbmCopsevzO5EtCVodArUbpDGfqKgn7hZSKjQS4NWGbj+vQhorxbADe5WE1+lTHh4MuPE/ZzYXsWoJmTdlXxZV9rqpO8Zn48Yqzj2MuBMTLJpSp9vB/WZgtcVHo+iE1NW5tPiqZnZODwx61zvuwnvYckwvRMY367TjVGGGYYw37/jHMh0/I3rXbl3AvB0ElrFBHUuJBVv8ZAPcWA8DvwsGD29s0BkRfhqOwxe2a/6Ws3Rd33N8/dET6dyuf3wGw7ZycKZcjJ3S2yqChkcJY7GF76eOytEEWYPQ/5O5VJfH+F9FfYU9y6CpipT4SMLuUuUlnxASMU7/ZiNQ5nqqvhyvv9ufL6r+H23XGUw5NMTv9v2Nr++KKflDzlAeFyZr1S8EGV+jOXA+tH+/PNP+qRTiHvnU9o+tbnl3HqNP9rHhRQCQ/WBaBhZXjxfP3Bk+Y4s91I1fr6fmf9W8hlGB28fnGFclN90c8wM12bOaXXmzWZ8YCZpGXmH6hK9PZwi5mCHXqL8wfdzgnas/2v75mjudEDXnq/b46aisqtpCmQzfDNOU51Wt31ejQ8BgRPecxWPuyrZrLaVFPWzwdT13x2Hnm/B4dYkouZkfJgOEnkm5+WiLUw4hpKAG2ysF0o84OVcmRI1jGS00sYaN42Cp3+f/XRr7QMnxtYE4AIvGYlPeidxBkR1AZ9bG2pIS/nGThTPYbYxWv17hDc3xtEc7MRerMafYl6lzEByftpZ6XBmOK8vD+dWZ65jRprTxZv1XaOOkx7RkEvNKJfxt/Nqj5NgjyT4QQtG80Iv4qTwq0mQs5tuU8g+/7klHHfPKx6Z4cv38yl037kyPz7J6NAnzXE6y3E8wVDpPXbt8qV3488ovedArfm67hihRyPU/+79DOs7eZ/LVDpKpddVNJll1Hf0pgyPH/9MCzUv3vuhY9psPlZ9rcZ76Q+8syjaN+Ea+2Kl73dlI3hbmHnPLB3mHBk7E87P4/M+bUtNv+9oPDwrIpNj/6yf73IOf6etfO8rnhzx2xQGPMs8wS9cVzRc0lUqs3YEqHCZWsYhTP6wWmjAXiS04bxayuxfjYXVMsqW44q3DzyUN4q3Fn6Kw1dcWfdAe+VETxYEApoQb4HE8bp0Zc4UPHECPI8uQtHqO02Syadf9HUKVdsGHsLjFfZns7A0x5jzpmu9nQxKD18OeZ/DMQEpd7kJrYaNm/TV8aEn5ueJLTOwigFdiZHjiFqcrKjtwbWd6oeAHoIjGL+y8Gow9UfxR/2T5i4FHYQt77i+hNB5ncAtXIRXrWvKqSe+bM0g9kk5BS8SAeG2tvr3PeOj52Mfl68u3/ZaCSQHulds3cXVOsNI9SNbWedryErue8aEsci42ATJNSgM33v8vVLu8Yb7i8Q0B5rH7/rfz8/1VvdMDeH8Z+Gq/X2aOq9oToJuZmv5JAttv7ltAcCWM6IZrkE85xHjMufOwLw32oqnvhjcMSm0rbzthhfzV8wrcRgvnim5YxAeD9xen/xunQY3aNlbcqOAb0j/kFNwYI5OLD6ANgTnj+WWeRyvnPOkKNXbv/xvxxZ0ns40/+LpQzCIp4LmIy3oc8gChITtV7OMYUES7PpURCR77xpZYQL1OHf9fRiImt+nduJWl+cjUNTHQJRRqr8IHffzzpJqyeqVNmJtxcYlp9mculrt4dL5QTQiY5mUOGwb/OOPP9u//vW7/fnnv9vff/zV/vpflvcr1vH1yS/Gv/5FDq4///yj/fXXX+3Xr1+fz3FC8UdjkRllER8GYnTOQHgnVheYa6Xx3RZC/kQOsxn+5Tn1qFyelPTGG77JCIBy2ECqtnIPevKnKm8rithiNyT3X2dpqXK/Qx48snpp/cPWfcoHpqcyMhScw6s1Ns5sRXuITJ7AM+Z1ZmwoL5OLneb8HXyLaK9zoUtzhMIweSD+pS9DokQ/pK6raTKtBaGGHg7tM4tpOLh7yyeggY9mpycZOYiMAJ5FHvvVXcuzKG3TyXi27QuSgUXVZKdsN8OIaEUSllMAnfA6vt8Yz5if0AeK5y3pCiwbnQ74cJQmR16vXI8XywGRO0vFtCgm4+U8b4ZSNy5qH7hC2dUvcjq9XKSj11v50nQigt8n5W7LbAZtgMbGIycayvZlRh3yAjFubfGNoatSVHxXr8rlQOajYwHbIuh5EQh8tLO7tYsjsLvt5SR/utoflQ6+4QD0mvX/7kfGft/uMIHVBvCt0V6kl/SgkDAMjFGFR3LqgANkuZaNbs3FKiQIOle8t4JWv8A533xk3iCnHvQcjorEf+DBy4Hbus0VzONF69fFJ0FSLmYXwcI2SbRLM1yWMxO6gdhxjA2Vn+bI9TKHo1quy52I3Jx9iipS/43HdNXnncv/jDN33w7BmtvzqKdjpD38LBeCndLib1a1Ounfp6vC61vnSpLLwYHyCH8FPfZYPr+r9JkW+D7iOq69H9G7wZvtXaIdwCTvvyjSeErEK1cG/PCp1Hs6oTyf7Kq3pveO+RXh8a/7Lmx6TjFcW9udDTDdgeDtLQdzdiahrn+iz6oe4VKPeJxU9JHHHb6GASbUjJqtPBbO7sA/9YxYVc54T8sbsGWdRSpe4baIxCIv6XOHEOHptGAvHHvbJ0OFoOkQHxDgytFESYwkCz57L/bNr1dWjNrqifXCcNayxeAQ/C3uSUX5MNG76szan4wz/7265y8Q5FeCNrzvFCtcwP+77Tx+HIb7nSc4nvsQ2kuMEn5erzRQHS1GLigDenOdhFp+Xgn3Dlup7d70agxhmJycWBmnfhzDBIeB0E5zw/VJ5ylvlSSQuz944HsrLCcBeXpe4c3GJeYn8Ixz64mb11aHCSv/VlbCtjkN3iXPSIGbzeWp2aNeqv7xd9D7mQcyjPWzk6J3nEPyqYdX0HuyXYeWfhY8vIUKYfNr22UXlQzz06FA+0KG4LhCO1AcdKsixu7Qj+p7NbfRQt5uoPBoPRwKbs/dZKOCg3n0ZigkuvuCr71Tuk3xj/3DO6d8E/5941t7/VVC8X9qiGXYjs9ne7vtGmX4Ws7tRyI24oiTQzSPhQIvCudkJ9Yff/zR/uu//t1+/vyv9vvnz/bX//53+/n6pKnfn8rFs7bkXO3HHytS699U/u+//26/fn18/v39CdeLUwy43Fg56S0ZMRKh5PnEO372lZEVy1GPW2sj0KlXttvAdkHeKlIpXr7OLP/t+dD3dRRoi67aTqrARp5Uy0M1iHu0hHmL3mw9K87trAOUss+9t4x29SENSVrfxZmsOZH2RTLCwdOJ1mJOH8grWM3c0kir50NwDxi1TqkfeT5xQuEy2l9zuFam1uPhUmNOogI5+n2XxUR/Uu5xsdwf89ExWA7ydVLh+r4OKMqOiX31e4oDIvLJPB6AldIArMNb/JzAIoTjr+u3Lt60htzu1m9Ks6EW+0bDliu268ngbQ5X7o68vGd4vQwfQtc1rS397/eb6ATiBev3dX2ZnsCe7bny8ndgh+WcM5S82PFjv3aPND9f9wXk6nduk/lC7Oumb/T9vtFYrTOY43/xJudc6X23g8oa4vUd++DEPzbemfDx7vJ6G3R6f4AB52y8oq4iNMq2xx3sgJ3/WhqHDL2PNK7mIq7TGJzwUNWD9r2M+xIvxT2P46x3udbKerxNiGdj2Jb5dZ3wcJJ9VV9OfavmTSjveVbS96t2fF8irzX5mfvgd2UpfnRBUrbMC31lneqdHbQ/i3nDv9Jbcrl375xsM7uXf1vk21fXaexP7bN9d7Z1u+OxFV2MfZiOcHkwPAyviS1sDxvutMeSM0zGRrusvkub3e1N5ktWxmSFzA8G7YVv0IOxEoOIGSPWRwRuKZC6nYZIqzfdtt7pyT9UHQspeMahwE2J4sEeUmL0K7rkk9iuhNwhnn1eRZBn6PicwvwSY5tzi+7QT6cAjGkC59aJZkrNWokhJecB/rLAg/BNkTKuTc+UNwbjv3tCFPzqCp2MdRDeUn9YOQ8ocEwi4YbKPjZum6BXeGZoawpe7xaZv55Hk/aam0JtdLUpDfQFp6Hxz0eOfUZPmTa/Fv+e4fqTL/2JTHkMKmOLVjYj0lpISClwaSh+Z6/0kATLrIxzEt1nuPmkNBmjLDAHKqelpyk7w8jaRblYdoYx2FYKsOcZ02k0xZVsKKXtSfqru8go/cfjgh3pT3dlcpNTHMj6nBX2V8Irf9ipjV3mIc3Rsm2+N918GTMLXtne0dlg7YcVNc2jIPW8gJfB/Bb45OT+ogh1Pllp0mrRoOgXyt3RoyOgdzsZzHMrP24atahgGa3xfN4NBW988q2+Jfrf2mpuG497rzJMGvEVnt8DzqzH8AplUMuHa18J8jDxTnaL7vCva5mD84rHW3IyFYK5gqlS+riND0n6i7mKpcW2wbzhRzqC4Ivu7CRsQ8oLq0PkM+VxEmpb9Xv6gKy+Ia8Qfdo5IobH7mk/1j7Xf//r8/f/Q7/v33+1++NX+z//51f7+ddf7ccfa1Hr3xSV/e9//flZ/tX+vv5uyGzyuNxYS9njBajROB9np6jcZ7AiqLJTkt4tdg96XNfVTdYDMX5sjCabji2iKfw40f21EJcQZ8YT5F2kbfZ1cZQJ+D+fqGZzhPWlpU5wVOWKRO/SF5NVMm4P5os4MjrzYHOKrmdX0wBj0XGa6CR8qiLPl84KndRn8vrqEm2y/lP5ydVxe1Je8MRzewjts+dtkm7E42L6ky0Pst98aM45zrknp71NjhRVg6m7CGvwUE1y6PWdxlvTiA5fRCejI+/pECqf7Fj6pDFlGVIfzTFsbWs/hK7c9lT8JjkhuTDvwdvVaXHlJTpSa7wijGgSd5JVh57Lp3QufNzPLfTqHaEsC9FvlZyikvRmq+KLXigrK7NCzqcpYzQbnJ/s1ONRQWRYoygzgnNynWs8nhD8Crk0oHC1aAC6yE0xeAE/ijEZiu7anH44W8ibSnVg8sCJqNfQFrm82QD8Xjytrj1wlD5qQ2Gu+MvkD9Pa5WQ0nH3qPFmOK4HdIgyNRyAiMfLynKPpTSSv4tMirsZstjjvYOb2ZoSVhX/rfYfNv2e/naTONk6SUdng7jI//fWuvVMdu/PDwSB8UwCSeeD0+HbpL3M8PMYjtN3J9NvMBoHzCpkkc6y3v7xT43b6HNUnvMfrFZihGP9Fx7yAkGW2T7VgPJLtUdiDu87tcZhtYbsfI2hsHBA5Fg8j0x1N6lFoEgXf3Lu7LpYdJmE+JHrI8tTfV9tD7MPclkZjHur0uCC4EOFX2JLEp57342wNwz5qyr9YrqEt2+pbXZnOVZ+nyffQgt5pi7zvo8cX05PQw4UdFrFN+45xdpxPDxdwdhEWeNSW4R+9zzAeXj7hhZi3LUYo7jRjvyuHqX5npqe6zo4UacctlPkxQLuvAAASbct31Y5bU4a2AbwY8UAY/icoulVAHFrTPOB8jCmrTh+SyJZWstJEqS5lqj55nVPQtv6DAIoJYUJwfxdi1AuU00StHBFajyQ+9XVkZgDFj8meHWM7E0srea6eqk6PL88s3gtVgVn67CelZxogyCqiDNfpVB91mqAvJBOsDW2vmfDECTLAYliJeSC43juISgO5KX8KuMS2lbNxnPDlnYR6CEHTfuQ6UG91qkMVMqzfi6hIzeeBRLUw0MiWMQfrrtRMSkjMW0tipEzFXDMTqoxrruMRetsdd1DuvILn6STSXep7+l4JUD9eUAo58CHeP10MbysFawXDCZaKTyy8LIG0Pl99BNzx+DmH/TJNVHBYklKEeqvhcMOxDjxfNKF8jheNIppw373bl///33UaK7njyphCY+9wf2FQcOE6InhXFvcL7WfFJSvaHvY8Pv7+V1elbL2rx/Por4yRqi2Idd9HhGNXyuZLovHYaDIFmqdlwUNdQKXJkU9T8rXo61/kpHhRMvi7PZ80/vv3z/b759+fn7/bz59M62srISV/x1h8truet/ZLeAAMVEfLDfLG8SWV+ayckvy8zL2+K5IOT2h7slPj1Q1zKp/6K7zDfUaCYTaFyKHs+JOfZySLOhtMj6BTx/D/pe1tmCXJdewwklk9s7u2pAj//z/oUMjyeqX33vStJN0EcPCVYN1+Cjsnem5VZSY/QBA4AEGQvPU3eXUAOCFzrI01n+mWPvDlaCLvnSxuLUUsOYcBeE/0Kn0bgnJ6zL2F+nkL0lNv7YN7eHvC9ryJs08cTZSpzMlvtUsXr2az80faMuD2aS65d8IH4nTJWOMaXYCv5V/lecTjR7J23x8uYbbIGzhgpIIDbjE6bIzKBqx1SZPwry7OIhsL6wfz8C3wE3pR4kHkGXEMtZsxnW5dkTZPdtUD/1BuWXFO6Q4HR5c52RlEEWEG2xscZfu5fKR5xFO2oOF9uD4vFS7wrvJr79Izm1fqQhCe69M5apY5xBxCDuOcr8q4t44sM0STHIgYxMayKp/6L3J08xEcxvS+qaxw5aTcvllMGyu/xC5OiOe5z9ssz5gnf/Y04W14zzm8L4y5jZ09c4oertrgr08Yi+XQCNFT1EZxPn7CURbVD9khMkXbMRVzemx6XeiDRWF5W6Pq21rOwZro5nGpxy+e7k8ssT8900awbo386duWy8zPgXY+gj63N8vN3N8K5/jP/t7v2ENeF57m8KdIt+d99L9a5Hy6PB7z4VhLbZN9vn7nmVTHsEVOj8vL0ou5TJ9HD/Ml3/dXNW/rutB/8HFtH58wq1/Qq/thn4kfVtqaXvBj3VAcKFhH7oGmL++wkEcU+HiAvHTVFB1cCiCQB4sYkJj4/QvI/mzrfTckhd9beuYODSYtPcrG5MtPNH22yyozfV2/ADSfgqdJjhscCPz+TQAhlun/gsuyJ3fC8dYZFGA1RFfI1qE81O8F0GymPHvsm28X9WCYd5K+ZrrI5Px2EnY+QvhhvLWnIMkTn9pSTJRKuFVGw+8IBQ1X3/w2OIEwF8rvYiWMAbrlKVHw03oxGWuFwP2Op490Nw5VH8s2r/Wo04DAE2RlemFSZ+XglZKNu/Pat9nMgz5D+djq4FdyfBeW0jU6Mr1QBXBVgOn6OwQ8YAW3y+pE1z0TU+dQoDf6EXgNTrrW3P4Zvt+9YzSu3lQK2gPlJg48gznyRM/vNMvNJbyC3CkkMQTQIbnvSYjnMlFua1YuwGDriIQblFPlh/KjEMK3sUclgO1hfO+ixylL1QWDYOkcaov2W2mUy04eQQ5y5BZy42zjwwqMP/cHX6pftPPsOc1zLwPqsRIaudxhjzJgcFGzhpzKijXC4dZi67JxdXX0xecU2Cnda5CYAeOxPg17kud0xW+Y0txluKUzmq8aVbj0O9eL+mCcitxevZWyxI1j1WZvIHESUrXxEiV3fTEXHvEN5iLpPpOns72py9fW99efdFrPpvlLVvM2//3tb/+D8l5RRMMvQ3BvObyuH7/+bufV3f4a/6DT2OgkOPMbuBxxiIgBIDYkQr8Pi3b17MS0wXbauDBCBimSpi+O5Pa0usUZoaejti4glE/8xKnExpFWrh8bTfLsnQUmUMt5EsZV7iNP0EMGzSgr83g3tE7khvJJ42i3JroKcz7m6FG3MedIarbwhBX87Zy5XqPhdE2i2tbL5HASh4wricjRJUKKgqQElDe3fXlwDkiibzcD+4qDK+M96CTM7XDEc+qkWz7a7WXvQDnQn6HzH2M3ZaFx/5saqSCxG3JCoBDUxkrKA8jGNdnDqDQHjTULEMl0jqCgM72X0xVuLLfz6p6Loq92VMh9fzWOSLnFcQUeQt+b/V1cH/PjCmIK84eTqw/NtdqwM6CQqx5bED9MjgG8w/A83+ODwlfzCdxNNCZ90wVXdIFAq4cDPlRnSye7jIclfefybTTYAX7l+dO78iYSNyvhljmw1oj6wXRfHZ0LvTKwLXkYLvTXim9o/0uaQE81W2jIC6MTp/G5evieOTCeTrYlGCfq9Lz9n+2BKGt8W317v8P8t5wuCBvqQZflIqwab4dGtLUZTiwnfH1YyFMJJu0yBxFkX+QldiB720Uln84rlsN8TdEtQ3Cw5u1j4VBiX6+zvMvlgdHXOtKRddYy/O/K8M9XPFTOycPCtrdFPtlAVZ347VPahVN73N3G9gZf6myH/A5PNpMB3Y+n1eOr+oTlvudhzze3+/ws15fBCwL8fo7A4nlmuyv48g7XRqex+9b49Hc+bUQe9w45PoATIUcsogllULmFg8lwafTTUCtT3mSPYfletmdr+i/XFy4Yz4zmT2zM/DhFZ0MPvLKDg4kg2HvwFjv8jj3JeJpOIPr1b2/9ob/Xq70HO032KittbVm8ZYfm35eFxl3dsjVUjJCJhsnlASOIxKufAAzy7rJwxdC35JkeAjBynSboW3i+MhIqo05uxFBdAbd4h/6BkdIk1eie9oyEynUp0zlwXBk1qhAL8Jyfq37Lfa8MPX/ft7kf6GXHTuN5F12XyqtOsGnF2Pl37G80ss/jeaYz+hGNECn3Ue9K3+u25fJXg8KLNKT7zqv/fL+rx/uTosh8UQlvg8X1ZYr72bezsojOC18fr4wnoPmhzNiX+IxP+li1A3RtK/LdQ6Y4vJDr9/k5cjt7S7zdbByRAy4qnQ/OOijnK4IXr7BN7CP8uqZflhWnvnlahfddSHYGa6o8P8iCU3tCvWksWWm4SLTivQzOu5MnVV+qdmRZ9d3lDQaLhHyWy/eefQYwY+dBSizt6/iNq1rdC+/2Zk4okqF5/HHYwLOPn2g3ZYvVH3+82uv1X9qfrz/J57W3df3X//p/tv/n//739tdffxEG2G388eNPxQs7WuZT+SXwbgwKFRCtD88e5+sUp4OoYQeuLC9b49P8xOhYXIArM/KLl5pe7gQ52932cjdW2ZAJdMc7KEvLbM/xXl4fW1nR8HTAs9DjnvZBbw5ZJKH3ebGScmM13k6qW68xFlgQ8GVQmS+RUQ3oX2jHjq8mkVUvFx0SxnGxg2Hjt+08UeeV4rmuSc5f4yVRr0t3AtiY8QIrDJCV5YqL+FxCq4W0GK45VG4TQ0XUPbfHRVNnHh+IqIJjjJ0s7/cdMcCC0+pu75sXIIBzrRzpExZHmzkdUD9PFxsHYEzgixzHELFRfY+HxLa13Fom/w9JiQelDWED5mo8f9/ixmNjjJ1PwN/7L8rqE3jesOiYQ+nn5TYOnUAUlrrARdb5y89Zv0iMi047k/Fu44rzQN8/LxZoPXBeDfBkwpDAAyIvkBKl1EEZx0s/QRdm6af+zRjPzwH/DzTIDlS9f9DrNW3O3xWfNYu2PdEvOrG8bv9eTytfqOxbD55Bf3MEk9q+ySbko22yMV+3g78b1vX5kGI/bm3HJ9xEFBjDFqL9vcJGqz5XY3Kio6eLp+d3dXx3/Y5NonN98Fm6t+hgWQURXXqw22BHKz0/21z4/okP4/3oR4DdkB3DxC/FXPJlfXL05fmSr5H6Vdouae5XWEu/Oxxrc2YQloOOzO9kuys76EAfr5ce9aYr/m7b7dE2+jU5z/b10oYjVH5Ghrfs/hDoFKRsVUn0ld8msMHEe34JUBABvHPP/Krma3HYeqf1JI4akJpZ0PY4iEYQI5i/dAWiNVuhkaiQOTNRloL1HUHCH+X4X5oDcFCoeDI9vgQEim73JWcHBkqFoFqi9JczaIj5PailFYrmgDmcfY1BVALG2eEQFFRvBhAxJqBna7qy9QCIzQm5dNyzv7JAbO03DKlMH9Szmo4Zrd9iQi6DVx0d8G3A727lJLcxK+LQZu2X7R1G4mA896n92ALgOvSoP5Q7xuPzvthR7sBbeldb15k7byLNVOHix4IBSW7oAZi0CAh2O3j7ofELbUvrbNw5U0jrIfUCIZf4s75s/7Q+8ZjPMjeO+s4Uyn4Veh05qHAKT+tPoa18tcEzttZ1TojObecoEghe9Cf2aYmR8gQDy/GsP66c2lfMYW1TyqtEsgLj1gX+Lztp0V9DRZQ/QdAUDApNzTH66o8sw6YJfH0uv3sCryW90/cjkNHAhW7JmRvkMgNZ1hp3KCcDW38q1ynXguteaPfDEPnAyzhdSRV0R4TnbeV3qyjrMUkCx3OICG9bVuJzMtcS2SqDIctf/5y2wTogn4dFMbZmjogG2gr/k15Z5swRtt1t3/r/X//tz/af/st/poUr3jp0tf/4j/9o759f7e9//4sir3b/dmQWgF8Fwl1jmYRrGA/XuDT03/r85DMvpzzt6PMyJxHN7TVtsWuITFmL83MFo4MxAyIUNx5h3h1kbCKyc+nYjGb5S9y86YhAmqa7W7PIcAWMsc84XYrwVAemsdQN1ldPb0lQn6IDlT96XHCiSmmbskxSAiov5o1up4Ku29F98PuaoZD6f0lOJMNLFLMitMEKLlfJpxbqiq4cDQXdqRFYEiVHudFaM6f/eIkjQpz9tCXhLfhoaD+x9W5RNNJbTirEwsKi+0tyTMIZwTniDDNiMWRLYI3Ut8bwXOv83o6oYvqxnNtRVu9fSn07sahJF3Ik8UEHOwF7cEgRVoT8ZUJjS+3G2Lfq5KXjwrqH2zRdDpPpFk+Mf2X89dbUesDv/qK+zibRd/Ybldnl1DBndHrHDefAAi6fZmvs9k9ZDHIRmg0yrrH8naLnpuAhZb0ukeIOOIJmDfjYtx+yppAP+SAAu4lxlgg71C1RhoSxBSPMFe0Dry/9wUe+nlAfOa2c7A7bTTulFKBULK0F+ymPU3V5Xf7JaZF17mmrYUmrdFW6a7DAaMwPvh2QIJeOv78eO1S0Dra9SB6LQ8TkUSNZppZo77r1vjl+2ATH2bVd9OXdLDqEL4dpSf7OxpFjQ97DoTS5/5ZTyH9/OErcONfOhBb45emkgjMtOvTypfJ/sFzCoWIqcxLePY1x9VuFD084xTtohtKfpBwgB7+P9ALivEVYDXwLuV/ZyWKRQudtd5GfYe89HWSVgyZT4YR7TQ/CfuZTYWGP4bqanS4LGbiEX7l80R8yjXJ1D+ytEaaiT+H/cXWO0Ysxu9J3XDP9jnzCmE+8M2Ec6HAqJ+Pa/PYrGyFeILCQisLUMy8BiGv/+8H5KFw4NDmxtmLZIdD3WxmTwpbVWGd/fGUA5qsSjlEQOsVdKgwR+gCfUHjuQVqBAaOLg6tDISiWOxgk7h4cRepMaqYgYCBs5U5htc6J1ZbkO1grTOTgKGoA9tpMxoeYwBcDfr+a5dsHGmNbSHYW5v4s169PSis7riqBGh0o9fVwqrn2hefSe5WQivXcrbnwY6y8+vYysLrL+nz7dOXM0QM76n5H+fvfK1rtS73NIdEp+JGVPN6hdhxCgzONqvmj/VpLV87tufUo46R8cO+7/dicnJkNGm0X3m9HG/XRBv4n7T/0MbfP/Sj9tv77RLuflK3fCvd4DvPyNKby3WgkguhB18TLrp2+fZAb3nj4pCx3NOx9GNNqvH0f/Xyp2hLqSvT30SmfVh2XO8BCFZ8mGuatMWNlZfms70SDZYwS+lZdD5njxvdRbuDJJ5DMhoLOlfaUC3zvLIMqHtf3OwwCyHowZCvbpvPV9Qu/0WdNcrriNntxziB3zqbnv/3bv7X2f3Buqn/988/23/7bf2v/9//139vf/vY3+refI6O8cCz6dnHutkw/6GXnQKN8TKn/Oq4mg0IuyGbGACf6vnYoudG1idrJ9G7abQV7oT48gQTLy34jGb3MaRffTbqi3ufpxi4fWuLoJ/PXAz7Pk/63oQDT8RF0gOjd1aCHLtoiyCF2rSEPl27p70yYOYYksAdvZwP5EqzCz9O93d+9COrz8khkl51geJMjE1vsKT/WjuIbIq/375c4jd5yyIPQ4eo/2j2/mM47iqchMstt28EYi+OK5uT+LI1dezH2RrQRb1HlvFT4vhpqJYfE5BMDOUqLF+X2PJmCQe8py8C/7u8Iq7dEWtHz5MiaHN/m54lE3hDJFJMzbYxHLQILUc04AKCLw4xekdMX9zzVSDXUk3Buyw51dyG3V3N8TjhktaBjsEh5iSOTEvsv2aqMiL3lx4HLIQfX4qi75toAOcwRimy83oKBDdtH+b5anAO5H1nv41mds/k9nAiptoxgZJGTKCtTrtJX+F5hBuTeUnkPOYflhyU681B+nv9Zz+y5g1M9q+ibjEtOCakrXHi6ns/CyP3+/QpHezmP3+YyxyvkGbASvxv1BW09zbhxmKNgIQVHaKNPy4HDISA/Ze7m01Twpuj3Ij4g9ZFPwfX3GEu1QAf/nr8qrP7JPvG/h0VYh+F8sETFV77eExbL9k9o82oBFzGdkq2iSf8jLqt4MNfBfUBkXLRdKrsslhsXonFVNk/v5gfwbSjnSuJnj8lsl9IT86H8TNuKFuD73Nf87klO+uc9pueycndEv2T86eiH+RhpWePa+Iy15aU3AE51nOrQ8iHJTO+DYos/jTTYHFIsvmmuBito4m68xFMHEO2Fs+8Qyt2Aa4QBcxE8+/edOBWAZLI2wKJQYPwma9GaW0CElQw6Yy1H2Nxvrd9y+0QaRIV2K6Pgfalrmbe/dTgDLhXCTU5m0vFqBrCJkUS4IJQb9eHZx6lkUv+dtja1gZUhQH5s9ZLXFhQDDIp6nLp1UL9noXZSfJWAs2e1Jc0MnFog2oSBITybRZgd2pve1TJd+SGJexOlhNX69G4tTCTiZZObw4YsR5HbV0xArscyY79cn9NzXtCcrqCIpPXvZpFJoeApaBSG7ZA63LLmSTjuVdUpip2elyhD5slL+cIDDKw2kjzoTXOyTMdyVF+P9KhoRe9h7HBfTl/lNkc0gXnLZdaneubL9u5LndKeYUVxeSKX2NCSRMTYTrYiPwJI+j6dhDzLP5NPiJZVmhDgjxfoSQZYig7Rv440ZmSvpyAsLvQh512L9wHoJPrK7TidyB8j83cuyzPDU7hrnpapOpF56SrkgW/Tqb3VBcclFDHV4QEqALO0iflZCIfDDXqcm1qThqKulqv34AWgeNhxZfxMR3kiVxqX18UQRjL/JfUgIoHFznjkm9Hr5u1jMDphnDU4QDrT5RLA8m//+/9G8manFRiUboDr/R//4z/aX3//R3vPW7Z17XJ8RxGJsRrWYREF4/nRdBevat/dQDLrJ8+ou6QboxHmH9FqPIG3PcBRO11dE6J+ew+S0SKlWWYNJDUffDqobvtCecPzHvN6lxBwtv0Nv2g3HEO8IMs1J6KAUioYMo6dHCr3e9dILUTY0M9XinhaHPHA+cAQUdBJp42GfKei41TnQobx73S4ymW82V0bCFO2pjkGKffV4HaM8aNZ9Gujbab34ryryI+5b+1canwfUuyidtw7XcWuVrASn/wnvCH5udgw4MHEeb7IAQXxTBE10r43tvntOe1WrBlPcp/f06KQ9/03nlnIZSeRT+Jr/ZK6vmQevN+TorJ+vmVedObttSJf2ml1RBD6/cfw0eOQfXDEODxJVOJ5T78v4EwsItlBOYgwgPziXCx1RHTGRprbRfJuDWkrhBSikDm6QGSoRHXKYDDfi4wLhnFr4XtPMBvbFB+WlFdQ0MdgpianDcpz0Nvoq092DmNRCwD2aMYXhGVSCgOkDUB9aI3q54ceTNi1N5mN9h5jBe1xOI5eD+UY0FOuzi5OZ9CrRwMb9bUeqBYwB5LbnwxcPOf7xO02vO31Pb8op6cu4bWUc0ttx1xmN4c+FkMBHGY3B+S+6EAFocaSgWT5NlXmarR3jxjSp35RPasOLa5TW7wUGsv8s492MIA4c5fx9QJeDKfbI28RtjB20bfeIZJtjCnTPuM4FnywJb1d4HE3/t7NcOjm6R3YgQMeTvjohI9PWCvbgUpfh3VI7vncwEvkCOxYtNvhA3pPnaKxXcj5aKkbgI958PDX8oLCERp5Gs3ONhhsCQoJFq9CZfthfNB7dr7bLh2f52ostA3PT5vTNYR91Of9KSJej8Eo+TN/N4cf/uK3vCXSY3zV541pPFecW4jQMmyGHKaY43xj82PIyy20eHnmqgSQMrfu3zdlt4XCLSG0tPdqWMg4DBYkcsXEQR4ENc6T0ejr9wbn8ZnWwuQbctIPwEoeCDA7BB6OM384GzKALCYbGEonR5UsUd6p9r1S/+RzFa/CwrOrLfc7Th//ru9P3saWVzuGYzg2TLKZm+oEk/U0ER1zfmrX6fJt/c5h8FCE4fcMDCwWnehQ5H351MZcR1D6y1YrTg6j4CRyQKwlwev5el+62oF29VimfRZ+cRGTlbNAlVbqW1DYvh0qoGR+ufH2isOXFeUJyhp8dDApBuM/9Ellj/xDqQAMmlciCdkS9B1oHxRmj8/mHBFoU+/PMnydnk4VcKtkBt+TeSYrbHu+MTDBajDeb83zyHdXnjMn8IBnwa/atkNZVd+tZee25DKqtlbzHLIl1CD5aTgxOeSDbLFZ9bz3f1l/8TVc275rHz6Hv8149/RuLsO3K5TdYkTaJxn56JP8Dv7NfKxyAA4MyMGFaN5kWBXt+NSewS+pPt/Xn3/+2dZ//k/023ZqURL3/zrav/+6d//tb4QHEImlwCzNa4piyfkrdz0LUVLIM/SkT6C9hrC3QAs8q1vwVJcxccxQ8XzqKJ7kY+aTubAAcRHG0H4tayebMdEICXKwd5W3lb5AO0zWs+zocsS4H/+F/kkpisEc7RTcihT2PHYhzcSOMJOIDbEDOXJBkrPTHsvGBiX3QeTLGroYuRN77zKaONk4L9rQSBD0b89xxo6OZheXNd0YbjSOd98bc+r4Q5tYFDMwKZkuiedwyh9FFU4XpUUnqC3atnivhqeUPzaGpQiBfumJs9hWth1chHF/tWU7rd6y+LsdufebIxK/aBvhVGca+aVcknbtATnBGK/uTVFf5Oyf2nbqh1+km+ywZvet8X2TMeb211gly9FK83h+ZuKKU5hv0vchbbloGyacr0vmMfZgNHU4+IuM0CRfT3rWX/hNF//aU9fEf8YL+C07r6x+lG/6x9PD06/SbZUu0OhQJ0NO72hkbOfdLLaVMeryVuhdjFeoJzmL9DnrVEnjE/6p+hDkuzOcWS5fLTNXkFupHPudZYvP7Qe8mZ/NOYkyTbV9W4Ql24O2FLs8ZlmvI72Gl8/V2Of3sr6DvI3vdMU32UatdHLE2zVNPW1OONk/k/Mq+4M1fmcu/rNXZXvkcn1kakVLet7hQZ9DCXLbO0Q9/j3lp8r8vlasO481gl28k9A/X9Et8FevecUWnPr3NEhtz89Wtsl5rtS4MGP86hn/7KlduR3WVlmQ6e1hV+/PL/eNpKI+7BwUsTL2BudJzY1jIDKlODpJ5Gah+RBoBwKizCBU3Ls5f5N62sU7zYb1JdFW7tnF3zTB5iX1b4DZmkU/CGMvN2RgSFW+VJ4w/XCrxjgqFnRpNeNUfdbTYNxVMQZcXRZeH8M5cxkaqdJdnqVujrOnm8qAe/U76hlXNJZOE9L+fi/cssD0NDAFbQqM28/lIvJFvbQQIAAICZRrB3EyU3tOVF+/9iMpQL9P+SRUSNBP4aHHRI/v2/HX/FcPInCxxhwBIDyIqBQZ4ywgHkpmrnbKG+DbQRh6A/hh84fKetCnKc0qBfbIFSbtb91WOJBcmZ5PQoro6CIl8pHe1Rx5Cn3jUURe+WigTCNfbqZh3UenuNIUf8v78fQ/2wvOvw8ezw4yDFt860xDLzN5HFIbrDFl+3C630PZDRfZFmjXI2hC23rsry8vh1H/zjjhr+agGCb3cfkV5tmGncbSMafZcDstdqB+X++UuYxqBlZE+xOshHLkXb91JCrcuOCDyKd+wWCgUmxK9OXmlEV4KcGTgaS0T/mLuLwV5mdsP7Y4oB/tMZcznarf4LDStrgt+bQ6KzJ6O63Gf/nP9PfHjx8y5xblyNrJ3bF1ScVwlveFY4v4qwE4y0KV3u6OVG719Z5i8DPZhXqaKgAyAdL1ZgFhNNSI6iew8xdycVpkGxuXvODXxffTbXr6ZOE0MCwD/TyEvPUGB065G6K5u5y4E0aoi3ErY6W5vOR55kPBVu1yoH9R5JM6gH7928n3ydHUXyx/rqHyW3reMBs0MlPr6rrcOX69R6v4WDkfDD05/+ql+d/asL7e60ucai7vRrt07plsZlr6vGoUzOMSKPGcnxRRNDu3mE9W7PYZuwuQu4hXpAw7bnZfFsFBuZeayJ3ZKW/V183b4/E+ObBudopt59q7b2cVH2zw8+bFXT5t0KIz9nZCNs6NmGbcdBxESXXfKRm0OXx8RH2jHoKP9myYyldOHjp+t20roi8LbLmaObB4cyZG3uM+nGbVaQ7RvB6AXeyg5QjzhKswckm2VnPP39e2OTwd5PJDB8UyaJfs9XRg0YyWrVtwFHA9Es1hRNGyTm3NmDLgB4AAjCNkVtZLg0ZfMxjm6xJ56PWZlEj/nwJ1gwNbeF35qNeo/TQO/rdPUf/gY9C1ET7ied2xR9k5gqqxf3WmjUUs1gtlHCXi63zJXJkSQMHPzdZUt/j8Q0cjW8Zl9CePEl5V3eYkcxlZNirI5vrRg1yz9sg4Ko6NvG8jBz1n9zx9cl7VB2+me7dAE5R5Hd797qpsVeuzXUMUt+auVl7QGOhHedxuC7jR3SK9+eF41BcxP0fPP3kKgTKfHaPLGXLZlvDt5ndYjnj/g42btQeCwduhmZ44hCBTFjkQT/iOdMCcWk+OaPSOOLTP2uXKvTg6G/aNP7Ahz0vSYKJ/cXqrb4/VM3lfw1qP/IUv94070YxpnwoLRoytUuyQ7g1GKASU8mFxkVuR74StiLCiSS2adzIl+YhfEZYmqB70/ai00jC2BjBFWhLJkePKpxfqpihl4B1YyMzt21IZyac2e0FsKyj1+zWzf6oPE2qk3+N1UprV5Z9r7dmOfVWTNzqsUnnF5PHt1ndbVERV3cEx1JDbwaKCsjDLdAHojYL+eVUOoN+hXSUkfC6FKAie9fnvPln4jfe0jv54/7t2fwIenje1L9kJO898WY37Qxj1mw1nMQqyYvKXV64oJ69onOjn/+ZVHDV6Du8+aFCMy+98xylQtQCvAEcnu3ZKyHZ3Q/x8vp7r2u70zjZ4IWf3hegC5OaBHKmMAF8P8qhokvUkk7L8Os0VD3BZPiQHdLoeQF9W16OCDzU0XYxw9awW50kGAlWdoT1oR6EP8Df0H5HLztkv1Erza4Y6/5nrNO9OOoT+pT56w+tTHSiDclluEKLzcTJPbWNU+rodVy+ZZ9tp9fe//51yYf3P//k/S/mX5U/Vt9hPjl4EcKMxGXHVE7THEe60ta4LTsB9GANtSf4NM+zMQGj6F79zPYKKsUXTKEvwY8Ohgbnc6vGNofwnQ7uWY1McHQo3u9AFfjfp13AglLbSi4WaD3yhv0MWSMal9+nfkH87uso88lyeAm4nQ8hwuGQevBQ3Nh+B2yXKTLYJkzNJj8reRu079DfyKRu6vOUiYgP6rMGGU3aqTcaje06+JWJRFlgpKbhlGNU8riiNMlNNjvDS8hcvUNw3P/+e7LDixPDs1NjOq6/73b5+cvQVObXEMPqS0wep6aOrc2+XMYY5owc8r46H9hZJGkvep8djP6cuAHi5xX+jIxRsdMpplH87/QWtGozsZo421D0Wn9hIdsKaQYaqvmhOPiVDM+slrwdUehYLUhV+LHH22A5t5tPtvALOiHXHiFBvOOer0gleHnn6eZ0AOjT3nrfFKpmQdS7kEuXzpajEVubfax/KPdEq/17V/ztXKQNXC4v/kLenscdzsBoqHN+7MZLHuJ5W3jGI59Z0GBt9RG6C/tRRoT162MNnvqgw4yf6VfyS2xFy8n7Umz3otU/0zVgu2F4ijysc/t2VbZVPF+QXxgzyxevjB27Fb4UNcao734ttxYETro5EH/494rhP/fN86Hc8MR81Z+fVdDPaWFSa2huOf0N9qZzYf1+X6fSKJvqUwyTsEM50e0af+XrVZm89vWd/kaOQ34ttf+lCLzoHJdlj46BsSJFvAf+62rhNKCL6ajux9orSz59vXnlylVE0yZLBbU0BIPbVesVnkyZ2KndSCSF7uwc8mWBip3OeeULShAVYo3LAUKiXBxORWlNOeWkFg0JAPAarEFr6vfNeWx1Wr+zo/9ejHtC9tRXq8O1+HOM6ZWUaQLyL8tBwe3nfPccCAXl6vp+QlVDwK3p8gxUrtlqo4+pbQ8qX2x5OgiZtxm93Av3azW5AKvMWg65m84HuyyloPYZqr2SYPsfB6Gzje+aF/DtWmOAAxNYMBjqz5K1QbkFDPp34Sd9a+SX6jB7KZN4xuvnDBcKY6AdZ4V1N1wlms1NisCqe+6Gvi8DHiaMQfqxQImwAP9GR3oi8HNiW0htCtCNxkEMgldNq/s7XLcaGPbJky1sCzsO1WXIMaXv3HhKX+0taoQpBGpPGFoJSb9O16aS2ZouAfP/DSm3X9tRy1egpY5aAgaePnay0yIHxAIihDmnLaLK9TWeI0sf4Uni3seG584BIyuXGWzCnOCcAInrD9rwKtHwHnAJ15Vmc1qV6AhLb5bjC71ynbJODHMkJwDWfmOgXdTycQUN5uaUp5fXEqxYl0XR1Pstq/LWteqIHFp/4Br1AKaI7nGES8bIN9Xvq1sB9OuH4lz/bv/3CBP/pb/9o//7v/9F+/PHfyUng28YOiBFoqVsTLx7X7Rh7bqcTnugmCzg5NlOQI7Yk+iP19V68ilrtJFcAzMXYuIpeIf5rPiJs6OIXcvsgh+Gu5yrl8W2LL+hD72FFHwYR6UpxKMUE6RhVy/miOSPcwoAoi8ZcZavXFJnlZJr+FdpT7jlKmD4oj5Q6FraD60KE12pwFgMnWPShGD30b+gYbF5CNDj0x90F8wjvIk0FHxLQtO6+EG2BsZKcGXt73c0P7r+MPWeY97x9cLn5Ybhn9aWDcy9Owo7TBtGHnzdjWrSNHWJdcli9JZoKc5a3TL6/+N5f+3ROcaCRQ1HAvuHcywwQiuS3qB7kmEtauQm1La9Xd7m3pmHnDt7tHPm7x+fuSLPhcKrj/6zz3FKv6gmmy6KcZ5AVEHPekYty4DCgem9zYnm9YofhWF9XapM1uAecHG89HStZ7tN9Ce8lB29v5PTZcssb7OC3OE+ibM70GrAyhuSNwvfUFpsT8VAgbXfIsWhzs7fYR7yjcmRwzjrNydmanO67wnMr0a+Kyq3tjhrn4sqYoAEzu3qJPM1AsUafFu8/sRfy9y3BcdaujKtju7dcfmm/GTssjWSj3wqcLmdjtZzsBVGakPHbvsrb7FCGjofIFBzM8Ns6vihzLfSRZQha7qOH8hUW09J45Hr8X193fsYcMTWeCLZA4FmHad2FHFTm2Kns7GffUA9ygOKy06fR3gqLPsuJvBdxFe2MlyCZhgVJ4G/kfCva53nU5mHyF0ycZt3LftIt0cUh1UK3PqouF4oQHcAvzj6xQ0FGGEPGd9buuMPCcoNBjop4b4iOt/74ZO9YdGa9rRkIAx8wPX270aahdhQf8PHyNx+AN0fH4Mz23hVocBLOizPOLyMmn74ydXVTleUSo4oeYgGC01B8iO6pTcBQ/orCFALTCS+fdDiQxS44JZ7zWH5zigwN8QKEfh8GyHPZ+To5LHyfoPQNhJ7fR/tz3X7lhSedKbMwiVqazDoRsW3zKYCqyZ/7kh15ERTEiVwZmd85DPAMQE6TXBzd8Z2vC6c8om9PBRdXy6zNz2d8f0/0yO3/pKyeimGFYc98fiozKIjW9BhnCCkO1T4rFh/dovV+0LFVOV6I5naaUKT/q/JfAgRWodT991eKnjo9l/kUv7FcGyK47zDm6gdKwDCXnft9BHJOYp3mfMX3n/rgL28IxjZZGP7wTqzHvHrKrFDXN7xc8X+VrD3Xm/uUwY8C3BQhoM/AsbaccdQwvpeOa3aIP0FQLXvzmOS+5PFQXRkmyjOfwpMeNRCr6jkBwnzpKTbYBrOiv1p5cDVxrkY6wDETnhWQRVTvlnNs/9OTzJBfyOnJbQzu+zsaa//LOqqaZ9QH9BH0P0Re5rHyhnOWW4YHhrSf0wcwJnLYw7ctGXTkfNAyhSZpThMPuj5tR8VOvs6LX7c+u3NjbezTuzc+a336oNOq5YW/fLt4AUlW3OXe7junW+rkCuFFpVuigXgxktJJ9K45KNhxhsUclCtLEF1oLAfm0HfZHujzWNHx9s6JRHQFbgRwx7ZxnEiqg9hknCRCar25j9PANujFOVDj6XI+f0rTsW/U3i1LtwPqRvJ2mRxvihribXd7QYzyWMlzu7wv2hq7E7LfdJ956ZaIrUYRWLtbNHsWJ0OelJ9qilNiyhbToTwX5AQ5LmeLHYx0I5JJTlkv13Vu4LPwjc+V+Sl63+Zc03KzARz4LQGF0V0O1+FOIN/1zmVJfQP2NCyLaDWyFQbrUtSYT049Ycmqb8/vO4/ai+Yj/gEvA4t5enwERIl+fr7mNjxwJu7l94t++nZUY0d821mCwXFStq015YOqVxUer/RS1bdHu72Ml8hU7J6o6q3aQe/JggE6hfI9XsAhI7mNPuLl7EBZD1pX4/d8J7bd0w4RkneLTq7fvU40r3BThbHKtn94ptIvJxmxr9O20e/o9unKfT7NoQqzVXxr7/x2E/gdOYUJh81lZzN4L+uX3Aff5k/6+zsaZT2R69I6DvVhS/makXcqXvrUhn2R/2Z+KWZ72IIuei3PJxunon9lW6KMf/kv/KCKTgZfumrXGAWTm42/6/GlF3diX183gwkcFcwNLQAnneLgVgAbEmvXg3o1l8MpdAUEk8go9MNhVz1hpXNJeVioH/PdvNcQns3RakHB5xMtfZaNKQHxzRk0GvITjRkTMF37kAcsGHhabwvPVMq6qkffQSJVYX6ONFpBnLIRiM+cwFWPSweQFfACYPRdXqWqT5VwrIRPTnK5/+KUReUxvF/UG/bvQsFwMiUlLMAZNw98yPduyqMSJ05l2KpjNvXF9z/TA896pcaGJcpvjb3Vsq1CIiBM7kABd/1m78n+ZdeGDWpQD9U/sUoeo7lAsxyHmNuvYwSAK07pnu6fZWFHGgQFN7GP4oRxEUzoY0XHB52lrKbjZ/cBcCph+ikUuwJxGXhug6XrPrszD1h7jK8gSw04uznjTi8huoQ2XQ0GG5J1Twm/HWoA8KVgYwqvdqYHGaTNkvXHthbfFyTkfJYtlPG08nP6ougaMegbZp3RI16yXQjbzhs7Mu8bOmGp/M/z0p/okoGf5txzNX0CYY9x1whXGTM9fcy9xyFuqVweF+DnBUMuRbh6IAI5S/Samadc+2QLKv1+mHfqSJLtErau9qQBj7PkaGpaleEDcgS9OXJFxnMMPh1O6dx5PiOpMsZfk51ypfx8s3G6UJ043rHNikWbA+uuzaCH1xcNBhyJqLfJWgY2TZKUyUBw9M7kyUnvDg2hnXoaE5OiN/FDJHkOeW0y6W4z6G+iC9FhkHwbLkdWlmUoX3lDjxHnuaMyvTs9KDIVnykyqjlDsvN377TfdKCobBrTztGrGj/SefFgO2GGlw/u7MdudXA7cGdHtcii5m73xIr9Tuj/fvB8u5/YhfhmgSaD3iO67u1STqchnwgirjxfwNl69RdjvH3q4n7u1yP7RMA9JQi7TudkGywndnQhbRP81baf22klhxFQcvavmxOzy8IPdh/4iCxyYHWjP+fDZDciZL/HefTbxjrCh8sJMhXl04xHOM/y5eURzsbCqai4D1pXNAc2goTGToqGedUdFhY5Nhbv1mgaHQNecFh82wCTediPEWFrtAl9QHL4IbwrDkdEbvu2WiRuM/siyIKmNONIAl7Y84cJIIJJ5YiKw5izCLmQdDjEuTdbpG/rZ4dCNKyX9WFwBCQPl2DsR1+s/8F5Y9Oa77ECodyJwM3XMEc02omoTFwZ61S4Nj+bac3jGJ/fW9BD9JXOC8OzGeN1mS9ez2caxmepZDxR0p1nhp8zKQfRsvGr7pNj3zl1OZDzbnkeWj4yHCowAJLLPuTriRufjpt8L+ijFe/fohT6PQM+Ptlnn2hd2TUlFk9tlBYE+hLt1ijLyRiybJuwT2/ub9G23D7/F/4J/mEozpUftE6mm2H8ahyqqLQTTaq+VWXSX23J+Qr2nNP5eniUZ2u5eJv3asEXwnfCVr7cnyFRjXxNPWQpyxJvKZn8RY/OdGju1E/D2z6JuzbGAB88xmzgLN0utS8GrpMGkAwWqQ+rsPTvZkMuMzl/vgxI+d89mHL92s9eyyIOqoFG4nlfFwzrk+IA0HkkM2x2eo6UJMzoEiET9k0ToRuYzoqzmtiaVLW3gkYCBsSB1A9GVH4+C7aTwqneP00Y+4y94xH85M+VAMtJ3ytlWL1f3bffzeiBwWaK6VmvTR84Tp80QHkeSORn9r3tDNLjvNc6Jn4M4OwQUcKgB4aIP8lw/3Ohqy2DzLMY4+1jXes1cNVCKPnpCvQtnosADfS3PvnoP6NJPCxhOKDitzVhPt8JQJrhGGnp68hKr+SvhjmXeF/rPytfPIu5WUWUUBlM6PD7p/L8OPkVOn5Xxq8955U9E1d//PhhxT075jJtej8DqRO4+e65KCOMFp9Wq57AWZyNLb7vV70yMLnEYCTHC5zYh3ZVNPW/e3kVnle5jXZHaME6jn96ykrbemW/1e34zvg50Ry/T/dMzltQ6Z26/tkeUWWLt3JgLoQ659QTB7N+8vRr2sLxkJE6Pu4PzwM8Q+k/Vd4/9J48yYaFOLGmGZRjmZONZX5TPuutiAAcdpS8um6BDRPpqjmGfFQLbe8OZ20df2WQ+ATzlbFmWxzHtzzEvMx6C06UaSLWdEQxx2njI1jayfRYT6PTCEFztHPJd2AubDXN/ar0B3h2LyaBF/cpfuRQlMh+baM75dJjT+77peNLOntxDrSdDJ22DU52SG3P05c4Y1djB+zXe28HvH/9m+0fe8vgEv6Wtrzfb6HRJE8RtnG2wacGNsgv4QQMWt7GnoG/3XAywNHqhJU8LR/lp/sVNv1cTiqj0L3b8UZb40WvE2fL1viW9dsS553D+w/d0A2XLXVkPxc8W3My7oBbNm+9fgw65AGYcV/kWEn5oljeoC2mC3jh+4mXvezN4xP6k8Y56z4fRZuxjtHnib8XdiF84AWVgyM6Lk80823MNk3+/dN7v8OjPL7t8duJppW+e/6OOp42SKhH8VVdd77Ag5CV7KSqdwhQJHQT2/kbrFHWk2QZrgqD5nfbob78jue9wBOHNmbskJ//xBesc3XCp3YbHog48BkVd+InP25ebp4wZ9nPxvrk5U7IzTZhdZ3G6juaVPbKJ175rg0NssO1/VMbno6riG+9PVi1TXmnmZyuriy/whi1KEflB+HjSJvXU6gg2ScDlVuyZpASotWSm08a6ksjjRAiTidBySophVXLscE78eULdRBNL0kqzBqJQ9NlAuLPQuJB/q65ZcLKqTMkV/zNqM85IhRwue1JcMjRiRHNKa3uCTy1/5S4VpbLAbSXKhBhDD9g3QjfuQGOAVrTfa8iX3hAkqG1VeeOANqA0zEcIqj0FwA9+bzcoEdAf2mfl4ALT8e1ZP989w4PM6wQ84GIBz8JcuLLLGA0qmeHZ/MxQc0n0/aCxEcy+b/+ojFovKqI8eAIAC6Xyllxgtg0tFN5iG5Cf48lrUzbhzudQUEr0ZPreoTON0/7pfX5yytqTHhpvAifSY4mmmk6PZcz3qRul+vD5oAEbhbCAe2n+ns0SOGEsy1pthJF908CSY8cf85PX19zq7CqBDAG4qDxSutqw6zJ1tSfHA0o65PRRcb2Su25p2xrEHrRON4UReJ6IzTmMUAT4cD29dkW32hY8KlY3XBDUuqJeq33qJx31QYinCOwS944icTquhVEXlJ5tESuuC2SrakB2DQSA7wh5XP4RYNjRdkugT6TlTKWi08RWsNylDWRtzy46Kus+IFfbcASfYb2x1+6bQS39gLKftUBDDy3sATnoieH460ljnjIiTAiWd4gUqCnLUkSPXH5QyFU50K+msHlCmxzZj5otnJlv7D2Wk3/UvdNXausp/GRyOGr2mardHCnGokbhraRyfY2WXbm9qZDGzTwaw1ry5Ztw+YKlXFTEgFKwQ1nwr6wAEXPTBfp16ETAaJSEmXo0ncTeWDOXD4R71Yel86ioSKru+TwEloJnRYZoY0icdZA4m5pVzNaqiNGonEhu7GodBM+kPno65fxfwvoHVdv3UXjaUTZWpwHSug9W+K/Jg6l5eaMEE3govy/tcfJaHJ3qYcAWyibzEPwGGM3SnhPi5JcPju5Bjl4hrE306/FuaJb9oVX1pIcTTijTrYP4l9HRJbwwSV1qrzDKN7sbOJFowGlb3wljEn1vhcvns4mp1Er6tJTbIne2/G0eJvffnZHUL0pj9v7VxkcmcXRV9yH7cD6x9cXOa9+vr80ugr/pmCmewqOkMTgrPFm5P0FejGNln6POlT13GKnHbgaudVMXywysnCatf6ONmZeak10jtCsCea+LMLey/98OjTaBz5w0ltkh+j83T+NQhMMJac3toLHkQtMvw+LkWHn5xQDkjH/LRFZgDFwDugCkGBBRMkMieQaMtcucRBtvzH1nfyMU+eSyrjpHKpL5mIhv9FHPwbQlzG/jPF3MIw7Tud0dS+LPLD5xnYNSW91CjZ2XsHZK391K3mXXF/071LXP+iu7U994T6LHeUW5LJzQW2iCic0x/ddcIxu5bPIU+9o4D9oH/rA7cDCJhyYlrQ+LtIhj09W51zuDDsweJ44e81dNp7x3Ha2Y5fgg7sprpIL0brWryH5EcW2StH52Vnj2+b5SBflJWoXUfvqyILco+cXL4507GLiIytCP4DvZeu3z0emKl/aBT1U2X82d1nq2Vhkx4jIPMFehuc9/xjY85/XaolGoFPT056bPW040E/o4grpd3ZOzsQE2n/H42097ddo80R+gQPV4xNvY2a5cSq7QRa0TAuUWttgj2c7Agls1wdOCJTWCc8l+/Vhw2QZHwMP7BnYxc/3+F1EI+f6Mp7ldr+CEiJhdz3C3k6XCsUtIF+c/PBC0tXFiTT3qhSvkI2G7RGwr4D3s6OACFpEvaDO2nDtIYLjlIfFGyq02jlXuZLyMPrxsbdYbq8M0ng9jfjnPf97Zjy6VCA1NZjCO9J3gvJBED4dTUTvAxgxQQ4gXRhZMoBBUK/VMoud+goDNyh40W1IcEorcgULVrTmY2/Pqzvapx6VgXe4oOwc6hyE4VolkAsAJDnxTvTIIMeXY+/VfMXA8LkiR7Qo9qGfFOEnfqzA5e9cnndPe+KrOiswVD37z7Tju7p5vG2lNszT9F5FK3/vd67foclJgT1yyTVBRgBcqZwMnpcYqJ/oaeU6UPBNG6s++ivkS8kFHtpg5eMd3m7u+XZ4ZJXe1UWH3p/zG3RZtiDxafwefNmefMn0fW4boFXfNcPz3/HKSffm+VDrwBOI6o9DWTzQpATbKF8+elr5utXgwpzFlhQX7cJy0nIa7RMIvySJ9bPttk3Hy8zv+pd1u7WvmFvKRl220AhAVyDcm3e+3SITri45Iw9DxgDN0al31b0KT8GnaP+vNrzH1GSqbITd7TV+8AmO1yVlyrvieENbeevPZXigIbeW9Gtg3vDfJW274OQS8Ng7jBUPKFOkh2C2PA68e3MFB5YaUO0pO/24z/k2Hpl8PDaVI/TWnEgpD+KULXmL8iK9GyIqlqOr/KARWLSdzwaLk1hLnqh97b875QXlWnrf7UsSsf8lmJV22L75ZMEdTbWdVn99RecVO0Fd8mQkl+7YYiSyebDhGnOUTgX01ESf1EmiY3wOMIoWFMP31REBNB+LVBhT4GAjQa0TgYO4P3bfl/vAVYOdSdmw0L5Y6c0vui3IiS0xF+OVTXupMbQJB/94Yyy0OTkLtN1jZLZlnaEnDCLSih0jvG3wF01/jSNwdRf5oOWL01q3qiZ6ZhplnFHR0W9rr7Bg9XsVdc556mKkJiTAvsqIEeKv9sgj1gr9FiukGfvAAlV7g2yuSwv9kIrD994/Y0DvnMu6mt+r+fNR7//ipYvb9I9zKm6dT7lc1xR92VSHTESQTtGlVfSlK7uKkA54/n+hH+SgONC0wp4Vj1f2TdTF8fcTrv1ks+FzZWtV7cu/V7+d6PQdps3vfUox8qktuR29P+n7qS2frmxfPHilkv2zR73jnmW98H1farutjlA72T/27ln++Hahb7qFEAVvcLAbraH17rQsVMIA9ibwccmecXJe/fFDk7YyKHjrPzY6GAxaqHBRrstXdCJaqSiWRIes5zO+816S8gpgs1XW5bYviBdS93bivSXeYjhD2nIn+cXybVCexug5BBFbGizyC3kCcGx4ME5Xi6vxy5161G3FMRsIPlcY6sntzP1hgxDPiJPwEm/0sjJhUJdCUL7fAnR/uC14eBdjT9FH6dQulHm7z12AHIrhd61vUPKI7jFKdwWQECTmsLN25P32gW6pbVr+qoFJpocO3fR1SXlD6DBeqihni3vnsyH3SamclEh49oRbFGDU9zOgsTbxexhvXDkRewYgJ7r1/ty2V5Xhvz/6sO+t20UJbGaRZMAw8igJC/MWIsNO41kpB9/ODEqq9pocQ2SLX6nBZy9LfH1uayH6OtWG4ufltBQ1WvWEMPAQcp7ZFg/PU4hwnRAUd3S0rEcETFO50Nw8bA+AuVReLOF9b4Tz2LjcHuvdYHDH1a1i+2R/OoM8H58UaQbgQZE/5CT0oVHf5IwZ+L7PvwM2KwMIBin0VLWib+1Nc2A1xFo96iGjUl6f6OsvfnhPW5Sw4sXQRa61LzH2f+l82kK1V+oWO0eQhPnnz5/0j+7f2BbDzkM6DbAzz0+qz+Sv77vSDAelIEapi5GA/yqQ5rqdZUyTUdqRVetChAMM6KUrk8Ep2sxBsEM3WGZz7hiBOOrg6CKrX0OcpZNPRmRHzZBx4fxI++89MV+djpnQVdhG93Zt4OhcZCuk97femFi15pXsKXNh6+u+LKeV/ZO64Bia1y+D/yLnGrc1Ypa5Iq3DFpbWdD7bfZav7W46NygKHBGgS3ImYUGRUqFYpCA7sJxOdlsEhTFITtwix2nNdHUXkdT4VEBJHP4l+areN28D/PqS3QLymSKpFkcPbifXjs76i55nGcpbKYecEnm5tnAUOKnpbgsLnErDyyJZ+V7ss2wSkQ7aXIIFhuqnIdGK2OImkRBXXOHPOGA7bQhWS916CmmD3JcR03ps8Xe3jaKVYQO41BF9saf7Ie8TNnffZM4x5lryPFb2Z5JOSJr80GuOp+7uejR4h8LQ7Vz6hogzH4HU1Gm1f9t/Nw69ZAG+t26n8zYzDElGyRQYU6RON7zZHX2VJk5vMG1m3HHSJJ+s4kaJmBbbAjyRt2dDFvhcu5wn7Cn/kJDejxM5EClqyeve/hw//a277y81ejWXjgyS6p703vNCOyd3HUnV0eaGxbTxaDva5u21Zx2jIUpNo8mDrkQEYMSt+bOv6/M1pN1LFuKF85aceJuezjnjyhJDJFlsj36WiKl2KEMxyeDPK9ieSVa4yKITzvXPx/uGh6T1Us4t+tS1KNlKlV3iyz7h6HJbrWtBsOddux/vFH3O9eO7BsB8sOtieaLnFbu/DBfQ94RZU1s/YceKLyzyKT73LIPzKtP9CT8BbDTYxaO0fQMtD3PjaQdWYxsjsfycBgbz9ypcrlsIK8O3ZmA34I0Hdwt/RF+BYW4BtHvlFTkwOAx0F2GJ2jyBq87+7nWa5KvVZQXG7V1XMXI5lWHaoVzwm8upAcKfFEJrcRUFRslTODzrX36LBga72L7GIFdC8GCYwAFyyA1QCe+wQlQoRn9qySfB1/wzI9JY+5vrmWY05vJzXTm31uOdxgDCn4CTtwpmGpyEGe6P6/OJGx66UfuSBnu0s/mJKb8jucqwflYO0opH/SQfieYwkH7nynwc+L4/V3lPil7727tuz1ED0uV6yP35HTDhx69Ssrk8/9nLh6qe6t2TjHjQ6lBv1Te7/xmIPOuwrbC1gubE7rhGjxA39xNz487jjL8Zpxz6pPQ5gAZfd3Xf9GMNmvj73Z4h2ihkPsbC8+rvALRPV55P/M5stgXmmRet4smTnMn9zVszTrIul1OSJtUvnqDYphbLMr2G5+BM66Tnb4la6aLnt8zaTgd2DnzRP47G9mNR9Oc35VKlr3LfHs/r79J+sh58Em2pfvHWyuUyIRsYzvXhOPc0dt22Ruzn39O2/U46SIMytMl3OYCmmyFM/ZjMRzT22FMkq/rkaCJnFFbznWN8wUDbZd0KCMmIp8V3cZ6EVWRbOOM5tTThfu9p0Uw+V1HuTennaNGaHrawxPHUdQtRb1DGNAa3RSnB8F5wRkliddo65k6+pKUI3VsuWxKXyTUqbzsab94i9KbTsWf7+fWTyv65k7Pfb3JebUfV11p82iDxNW813Lmv3o3zut66mNiIT7KMA+YI/LB/d6tqWKEe4sDDdpWrc9vJwQI+m+aEG3SqI+tQ2pIqTgMEoOWIV80PiGTvnSNomvmiwoX3KNJI7u/P74b3u86RjMcqrOtpM/H74nbNwHdipCakuVybQrnpdzh0cLhP3mHAz/yaC/ukwVfXrZKbD1+IwoLjqtV96d0MRC07t8fJC2xpW4nOyHmH/mXd4OvJdEXZeezWwJx/6rSMM3x/9lx4rZiY/qQb+Td0cAg/n2XxadyqdsyCh767ct/iX98myOi6b6d24buPhKp0b+zfIi7y8riqoymPnXGhrycv2J4wQFUWt52/Z+cVyjrh6n9mPHx5p9+8PeLrqOoKGKU958np/fz3E56reLQa29/BhP753i0V06lPuT85+t7j8tPYVO2q/Ak1r1i+TcwZyFGU0xxNMq3+WZpUv0XYwIf/5P6eaLCvF+VcWMbOGk2GdP73SqHEaMxlQu+incCaB4ecJ8uirwA2MHEJgGijugOudmLabDWxTpPqyXRXSQT/ncGTgeZyEumuYX+/8woUthckAQBFyv04K93cdlaAFklEfxnNtrUsUSklZG7YQ+22rizOBXKvVXund/sHj+FeSfQKUoddQa05YXCi40ggPTMxlLUmql1L31CQI23RwxtgEGDLgOs32uXHntmkP5hao7/QVx4wFQyezvsyIfrkpSUGTMfqjXd8QRHOd6Rbz8CCjRjLgxQFwUPgIpeRAM3Z2VnA03BIDjjeqsAC6tHscmzyX6PZUzBBodp89PQ41+WvLDiN7+x3kSwluPqdOvzvU7BKBvI+J14uh3iCVj4lcin1tUEuyL1BOTRwn/Mc+AjAEx0qgV8p4fAeVjZd0lHPV/n9HZ0X+oYVdEdv6o7myZD8HkPOdwPmFvoBWNsWJ9DEIi13vTdOoj0wBuZcziPQl+PPtAIoX6RvT8BodODDE2g+utxKpAClfQphscok9yn+hQC7nACI5PYy1j5qM/WI21XIizi37vJ3fPefKxBQydTqnialL/Ra9V6+tyMyFvSH3yaHNspv2FFE0Ri/6tyRK5zrh+fafN+81Yq6PXQLOI07bZXjZKxk+L8tMgbOkfvmXGBDI23r0HzwwC0OHZ9X5DtgpfJscPp0zoMj9Kfw6RafX+wYQj4NevUaIrMuXlmnHNyTo5RUZCDiZzcKK8ZuvnJj2UHcLY+P4gWhN4NI6Oer8Wopc95GWhO8+6sNP664iNRQB3TLahrVOzB/hgOPCwbF1Pk9hvEn+GAMOBwl8uPh8DTAvf/pVitxoOSIKf7r9PJczkgTHXhz5BqX07kscljx1j5ygjScfNllfjv9L/WQw+oXn95SPkVfLT5RkNJcSFTVe3Lu1jelvph0b7+zTxukNN6ibMBOS8Y68tvk/EWK/27DOO6ZS085W2rsEB/0oTJ26T3J33QBr/Hv+/RKLffmvr3Njyc1yThDziFxPKX6eFs98rueJtxg0IhcbYxJ0DO1FwQDeVzTWmy/tEgoclP7LapCnkWuvc6Ym7Gsx8NpjoNTcCojnnGyjuuWWJjF21xf4hjkU/Ak3xvpi19jsufd5rnXi+K0eOTEiSubVTRyHHgN+hN1Lptbtr3M7YDA+wt9ibgE2ANY2+Pftswh/rB35h343t1QTO91zuw3bUN9vf7QtgN/+/KfGMXJtOk5oQW6gOeRE9CX4nmFnIqSc5fykA30V9J1rB+PdqgtcWyjv6a01/D7rvMSjHAHAx72ralBiyT6vECEXNHatjk1EpBo4ewaKoMFx2O8Ksxa4d+T3s/leEcu+sgv1O8+5609U+HdihaZVp/0s40jZBkc8JBBmP+5PMnJlhZjqrbs659Ji1T2LdPlYJM8yzGaR513KZ/7d3K7q76UNE915/f8Lh4uJuJs2H1eh2MceO5EO20JTU59b225Ojy5LPK0fi/mc/6Ehff1ImHmVwScQs0AEYoD90jpjpcCLTgLOKfB0q2ElI9gfpGn3yvFk+FK90Z3RPzeE1wBV9+fI7B1n6EcAqGGyw/So/mi/ZDVKq5H3tNy7XnvSDkJxE9MOrWOHpxLXVbt2AAzbmGFHsvFZz097wM9qM7mtq84BY2xtvOc4+XHzpfnk7zm5zNt3suSeutzaF9RV/6sZcl7XolY+2L/q98jDz0jK0r6lVSpBVMsK4gi+g5AwKDv9xy4uZ5KgFfz4neEfFW3p1GOyALv+N8+CVwvSPNWqeqCIUGfrZSHnMlleBkXhHP6DfM+/H4QrL6Mk0Ly4KuqS24c+S7TSMuS92I/xUhw7bjE6M5tzpeBuu/57bvfcx3c9rjCUz3rZeZzflTld5V7ASBI8TB0dlFDtnV5eTrXLGnh68hj92lOo+0nuX6i7ac2nJ49Aceov/kzLSDtMWCCWNSBMsqzfMpVM4wvkBTc8yGd7vWyw419+D0WqzaYusYPwgQnsJzbDYBanYzn+57Lg5YD/wxx3MJJs9Tg4r6QfJUM17QTbHzAICsmXw1tac9Vc8/rZMQvTr/QF0ey0T0nyJhHyVOmjnaSpTcfU01b7LvpZBq8m08UpF5CN1O6h8ZRX523Kvo++aTA1AaJ3ibD8mUromg30dVt7cFKLcqRztL//WmA8b4BeuQgzcYa56ta6ALdu2W7Kmj/nojEcmMAnpOxnZSsnbcHviUJOOe/4qW2KQncybG1I67k8KGd62rT/nbjgxPetN8tRmI/dMwyxw/f33QcKm/2XxyEdNGW1aGLDziIgcdM+HDEOaGOQnn2WrzkisVkjpIXeu3t17/euJlYyegTg6B3jb7djkEfeXK5hZuTzs6/Ea2WyRXI2u6emcudEr146z4HP/YP0t7kPT5/0kmQb6D/jny7sAiyeXCxy+jSbXh8gA7190Lusdej3NgW+0zlwsfTaplWfT/1s9IhGfNCp46dT2+th4FZyVMfRZn7dZR7BQ08Bsl0ye3MaRR8XbnsLA8qbPmpPUi7Yn3/fR2MheLfsT9je6sdNdnh/5mm32HI2MYaQ0Gf+3qfzvTfw/y5P99d9txz8TyX5SPE7L2IGdaaJY+c2up1SYXPM89/R+tc9nf41555thm4FH+/K/N3+e+EgXx/Tjj/JM8tl9VnrIt3fucC/v7uXT8HTvW+SLdctSGXO7OvIUG2eyJMWUnZS5V0itcvYPq6/vj170uB63veOsk2WEOOBz+BoWj3NSUkoKPeVH9lPNBE5heszQ6A+z7o1jFEGkhlONWFT/hyk8AJTEQWUfs5REGBEq6R6h2ejrLChfvUbngk5Q+eRq4ZZZ8RRd6tQhJGXWclK+B54fgLJfJI7XHGTgOwchWE59xfwtFYqR1hWx5yBbFh1MUwkvGF40tyFHgXRgUAbzexSSU4RRuUbqX0WrTD8B1PEjDEueEYj8V97sPepFXp/VVW7JeAmQC0U/1XkXTxdGWQ4Q1vNaidIPkkuz8JYC+gsjAgMjjndb6UX2csDxErfvw/CRxEcPgjhE/OAN/e31UsC1EDOi7WVv+eAsrUnzmfdArlrzvkeTu1xavfE7j4BAZ8CK8X9P7kMm5/I15lUPdmQ6wjfxTP0UmnLDXtN/dvy2C/ImjAjp6btWHj207jv2Z531+cNwSnNApoxpaZ5fKxbCdBe86bE8Cg1asZjd3Nn5fIQOQrCTSmuS7GmPCKj/L1Tm3Py/k0FG2DK5+ePyjkDNi/u2I/IxDz16lMPJu3gCr479iye4mcGSp3pIAgK1E/yaHOc56jJbbxp7O/NbfKjb/7t8krLJxq4MeP9vrjj/bHr3/vn38FsK99Ffntsi011j3IMQIgHvvr+1ob0lLa4mTOSMrMBvOlSe5Zrol+6v4oe5QlGkVD3eM4zMHzjuEBSYFnBPCOnNncKo4S2rqkeMQnUV/k3EKyaxhTJFekXfP91q1kOhLYcujn0x6fyQ45fm6oU4zHmD+/3z9lbZuN+9e8NUE7cBpv7Zuk65rQe+MnOKtY53O9cBi1Oycwb4rH5vQ6we7xljKRyQi1ZYWlC6Ms5zha6qF7BjtjbjitxOHFC6ocmQUH1salcxm/r8kRYLPFSLou46voTHCEztmBfk1tAzCXzo3mDWlOKv6ixOKcgqPLYtXLObDs72wht5/mgumy2Ngk/YLgc3qOI/iuKWePET2F7h18Bpx1C4bxBiNvsyXWbTaXqPqe26cMx3NMDgLwM5Lxv9FDSmqhYDzrimugeeshPxX9ChE22Jnapb1D3GX0FvWT37XtgozpOb+YjX+TxRUcfsADxknrK0PxZIDBVQlH+e9coVylU70Qn9tCjriJ1CJNokmHzfcOJ5KzUVwidHQDdMA2SNDG9zXrSnxmBzrogW2N7pRDT7M+ZQ7DYW3zgtopEe/7/ToAYOizkf/Y6cgy6yK5x+OBxXPuy2vEcWy4N29JxH6HnGq+r74/N/LzSW5VEBKRdIrpYNfMZxko/8QLpzHHVW3pNrzKtLj6VU2zR92fnAaHt1NZOJEREcqIOJKTjjU/GYkwd8HOWYG3rH0x9ZDn16ov39li9hsHB/BleIafsQivt+gC23mwtF0qn10/DDc4H8ZYgosjrs/0zwv3gQ+61YNGch0Ri1lE23qW0SIveXras8+F82zX5DlR22xGZ9N9xhdob5e5hhOxq/J9W17ZYMydPAFwGEP27gY2P0jg0b/B+ys16eyS1SjPQ4MVKcCkroY7gldMh/b53Dl5QE6CXt8fz0iR92InVt5+1i+EezcGbPSFP1cTPTOLb9NYK6zKUFWOyZubNHGgk2PGT6BmkQWstBCRwsA0nzKQackGTh2uF7Z+eYZyId8V3V/j0ncoX8OK9fk6fJ1maJnzyo9dtXoTGLxL9OB8euyhWJju0taH4D0rEC4vKtEKxPikg/m301VN0Px7/uzr/DRnMv2qer5rx4keHkRW7fLfeTyXtuNTXp+KR060wLichLQvJ3GDK/+gKLixTR2LoHNvj/EFv/pyMsCoThHyfdf2iDG1o154hf56jvHaEQ5fgQ5wKeCUT++A8fSvaAlF8qmd+Xl/eQDcMDcSTXUFUMuLeTtM38Stssoj2vdItwrQxfkpR6kfWPsETP1pKh5MwWjNdMn5DU/6q6Kdr8f//TS3q/dO9en4f3jHj70fpye4ghOL+XMWvL4dB+zUaIQNtuPqX/7lX9ofv/59/fUPHucDMLF67bcKi2Re9GXxYpPp1S5Wrum8oZEtXRQxnJsemKI01afh5CjgHNlGMrnva7yI1jxN0W7kbOMtgnwSWudtZnLK5t4eCGNOZfX95oVDnwtxb6lbb3bIbaeS4CDCQ+SElmeRA0tA+N5ySMtMFzu4KFJnSw3KUMDbOSmh/WLH2I/7an/8adFRcGbtLcg7iuUWB9q+p9FWc6oBqwsWevpglHVhS/FDpnPEFY3PsoUjPw/9d1qE3L9NWRZcPN+nOLB0N4A4sG4WJrINkZjW8ICLrIO8B19zviaTwQ/86diD3FEj8qfxHz+zt7W9xiXjyPcuZ/javyV6wRbUmqPb0Nghfo8WGZyRxO9ZLrfWsKFcvib5hVxlWSbmuVfNRxS58bSYshrRJCiVT8xuNt913NuSyDVHR4cH/eX5Bg56XigRx4zDa4o3Fm855Tkh2zZ3e29st4vYlnmUWxxOMU9Y5dOlkZrutyrB9EmeeT74nQv80IrnuQ7To58w3wkv7neyIcs7b1rgSe3DetIJ+hzlLcgjBz1Iuq6l9kmFpz7RBBiDpwpo+zxF8YwZa/62tqzwnOob30dPi2Zj7e+31h5//5nrYRso3gUf1Xx6wijV4mv13EkG2LM1VszveoyC78CBKKd6t9L7Pg9gZT98sg+qK+gdfRU0gU2Y+2LvRzpGns9tj32v3pf2zK5yLrf9NJ9RbnU4QIU1y/m68gL38zphUsidT3g2z41P/drfX9Vk40uM8CGDhlP6ljklmBku3hIgCdzxT69pR2zni34b4rhqS3I78WQzs7JObkYtDElIY7n3wzVh9dEdHE8sDAAFqX5NKK/L6kBO7da8XjBw4wipIAaBUAA2nMDa7lHTET3gjCLG2qBH12OiNZF7c5N4rzTeDtiTtHa996d46SdekeGTmpkeQRlZiAH/trRSyW+SBLIT0B6QoK2IqOpCQ08fao30/b2mhv4nQuv4adcAaPyka82tAnNb54H3gkBSuls0hT+5kE8bsnd1BdCVVwkD/NUJi+pazbdEkyWO1AJc+ImfAdBJCJ8UPL9T3goRcHTJmGBbAy/YP8N0MZ6IlEDdetof6h5dT+88Gaa/2w++F1erdQwb88OVJmkffsVhCZxebl3oeS2XrFkCMB85k47vLjb+qlWV2C9RcljBv/ho5u7Gm9o97H30ZywwZXSi0N/ZJdJOnD1DoY0CSTLX5dW3A/7U35YjHCKw0JxV4TRNr6xv9zRTfMkqFJsPDAIW2j5tpZSM+Uzfg4Le/eR6/dHsZtydABMuD3LU6Ou8hWe5BiC3z47EkSwbDwV/mo8VOPn0fO5jSNLZPNBsypBedkR5VNexbpw89ovWX7W+jUYWc4zyx+DT17h9nFkEep+iwbah+OPV/vzzz/av//qv7f2Pv0uS7DvKhQfItJX7jCNglOZtMPR5IaIDBoQYpqQaZyiXHFBNTpRrojtX0wU1HxfFUY4XRZbB2AZueCvvb3oab71FN3PKGIn40Bxj3LblxpDemz5vKOcSmxJdyInMYySwRlG8JHIKcnqw44Md2nf72fcWz0Wfqb6GucmnEiFaiii/nVU/fvXn51vruq7V/tiP/+gNApz6j22CmttM6DWQBwj0X6JTfYQY9JCTT0tOTCVH0dTTKbV88ILr//LbFaVWBG4FuSWHCXWcgEYtuNmRt6CLxLGnNAbvd+mHgFSKKPURUc2wEIzXxs4qJPXdv1/CWzsacNP5x/VqyB3n8zcOROIPdqb3ibltCJf0297d0FifXR2Ga3cYktXCmCKTR2yvOtkkuo0iVsTZzXgQSdIPh2bI9dTRWLAwXScqt3xPtRKdpGmno46Jgw6ESybe43GGjLGISA6pm6J3g2zY/SBnnmzFbeC8xvqrsQOY+O9i5HB1Pl19L+jicAZ/iNHpgs2gEfxoh+D+fAr4I4eVtFk5MMm/J9a8AhbqE9FVIs+eLWwsI41Xs4ylsvf424bsh/r1OmmICGVbQNrc7UTe5stcHE0d8lFijjXG4rT1GTs3HMYew5JQ4yAOLC6Qvt+C+Opyl8uMOpa3AFf09DS1uW9yoCcmrjgBfYUu8Xi5ia2L8cw6Nrcl6t5I/MoZYLnHwHeXyrVn/579/6T/c92fMM8nTPMJz9t7Kzhdnm1NGEf+NZmj7dCnZ78iJn/ygTMopFz7wocEmB7l2z5PacD8clblJ7vsU3tr7Gpb/SJ+gixoJT9ZH0GLWJ/qsA9j5dvk34vv5Mir8XBQMh/FQ6cqOvg6Xg/iKnivG5cJABAJB5Z/FitytLJ1Wyi25v4DcQYLpgy4K0fAd0TDX5+bIjhmUn/V8C4miffk6p78gwA5EbkZzvOpAOhCfgQG3C0xC6JTkkATA0/BS19ifFxWZmNHwycG7AK85jTA6J9/CJ7VHnxSTTRfy2k8WUk9yJXa56IGPEgVcAaDFOXp70ucBUmgGkBqpqh7Uacrry2vKF2f8DsUVDMD4rv++AtiMxtgOYoj0w5z7pMy8+/me9Q//S3er+Zc5ofMB75svbfyvD2vxFROnezQOoOL+vvj3vr8XqVnTRYacPn/48rjuKB8mxuzdtqSWCg7Og6XMlBrvzxvny6MU25b/n4COfkey9Re9ke9QYHGuS1NBcp3CtS/B7kbaMUa/MGv35Vl/ByfV8D2aRxym76p18/pU6Qpvp9yw53k8qc+QsblqFG0yTuOqnFiuXyHdpND52u294rybefH2lFYf/3xR/v73/9O+g+Rdp/kStZPJ7opH/pIsv34ZTIIYAkRLVW9KFc2H8nWFnZl+dxHPKd6+3p//eqrOUmGRISyQ98toqymxuh2GvCWxefWJNAcn/0hFRxl9Q4Y57pexIvXG0nWpbrOUWVXQ8TZHgeO2txOgpffmoytfIu3De5U1u/11X5ItPo1JPn+Hzwt92aZ8bJIIkRfUY8nImbgwIhywUeCen7N42v5s8xA8fTZ19b197TykDeL4fET2+pnwaJ+OzL9le8vOkb8Vh1PkSDNJzpPMnkYPgv1DAP0usi7nXIXO6b2nNgRWK+NoVfS4XDFuQT6uANaYZuXooYh7V7cNzjaYNAF/lZ6Dx5b2nYISreWT4fLePokzTA3uHw7nZUW5twW9nbzgSO7TkRjDWk3O5vXEzOLc8Nfnm94KzBja84tZrw/2GvctgO3z6thXXKMrnVTWeIU5O2iSxcKfH9Zz9T6y7c3nuad3k/y5xQ1hff9X19njfH7k06g8WCjG9tmTc3VuoP7eqsT62QnnHSOj7ivnkMevC2nFVsTA1+qy1WPH+ji2w+5sxDhLXNnTixsiXRIhj3K8GU+opJbHAO07RS1lHHr72CP0zMPnHigt7/n6f7puXzlXRLVu94+qun4O5jTZHruI3i1qjv3wfOWH5fv2ur5v+pH/M12liGSNePmrBtyf7Itl/mj4pHcXts6+5m/Krmd6/901dt2T22q68ntqN5FseZk/dw21KMRWPyHwZeCMMf42NPa0BFEpuxPWxPTqhb/a87bvd53SOTZWm4UO8tOSdoyU3qCZGOpFOAuvxfX/lk5+BP0yAkkj3No+gphzRUzartFISIUXXMJpTqHvt+5dVg5pa0/+5PQ1W2rm0ENsmdTgQ8mvFOMgS7DM7xN5rvbRCS6AW874B0UUEEDf386uiw3v7UlGBc832N5R+ZH/2YsX/u42+6D0eS3lvhnuYfQPlVEsjLD3/c7LlnrdKDFjUJvBWcnUOX7D3DHhOsNzrLVWzjhCc9cssrYXV++Ez4nYULt0YYkYY1+Jfp7h+MnhQQ+DP2T37le4ckpY58EbAWKPilfjAXaqYA7vYcIMJ8bzysLzHMa3mbrGTCGOK9zNDIr+mS5dHuec3OCtlT3/sg/pn+7qUQG1LUz2CzVRCM3x/enG5Zz649y/DjdoQjX9lbLk5PCzPfcE65E1GMCQstyjnu30SV1sQAaQrehbYVy7Lo1PF8sp119BbshAtVHZ/IFvVW3C7rpu6vie7xfGQk2br83V+ye8JtILIuaQuTK0i1nvl2qX91psbhn5aLMSSe5kd7/ehMG+Pnzp548qPmwfhnu8/4KW0X9/MK2t0cbiotk5u22+1eLAPSFNoypI2oI/kADpg4y60BKpYKobd8GSWK+n7/lZMb7622yZC5dZadTgaUBAPRct+XU5C3Q5pC6JWcUDlHx/BFkOiKnJ2OOIdGmXj9HI8ROEYRxT91ZJqMHGbbIP3O3L9lWudeNeQvhxlUSkTN3ygjU0VSxIJdpk4gfRCjQNJL6vANuE7rL9sf92nuyXCB679uI6FrRucd5OKWvwDzyDBwYS4bDqRvGZ9RWi3TbUe5z3oHOnJfHz98ZT1B+AQczpjCjEXNU+H1gh4KU2+37Pk3whQXgKThbxxx9up2M8e0Rfpesd+RoWRYhjPxirBPBNzoz2hx4ZtI4avSZHriwpM+XRMJO0YP90RYWD+yoslPGofjhkGq6dZDpNDRfH8Yu4KqkTwmXN85Viz7o2DeQzhynSK2xI60o9V0zlcl7EBb9rjlQ939T/u68YbtcOumTLQN6z2G/jDPQZ/97nx5vPfEUbmGeTpEdwJgky3S79dJJRLaCRDKSk3TFPFNcf3Rk2PZnOHC6fMZcjPq7+gxLKvQX9fnI7W6o2GOHyk7LuAqxGZaTthk9wvvgxXj6b7ws0sMwJg70cL3CPEnvZ+dVdXkcpXZECqI46fFcTq4L8qmi23dXRdtPffCX8WMM7qjm5LPeHKmZcjYV7UdZVUR1hal+p0/o1yda/Q4dcz+8rcx11NvqAuaHjsTyTzme8KNku43nnP8d+iHz9ql+/PU88R0NvU12Go9S/hW2Qnwn7hzw8srXkctBGeDHl92MDKJ2xGHicQAu/37LqTVNDDJSdDevEG7g+vX1JSe5yGrGKRFJuj4RJk8gvyINQE1/b1MGuaxQPvor//OGTJiwaY/2qX3V932p2nWnxLiaHWNdoRy7kGATCvr7FXebPG4VDkqvjUALZZxU79YRtyS4Rz9G4o28zx8GUVvNDCL37EmA+XYT+PURUK49CMF+KEdnDKlh4jzJwdEGhx3apZFC6L8XIG4L6EFYfKeo8RdHemOboj6JqSj1aDmubFoJLoS6//v/hWD35VXvnp6r5pr9ZnxWKVefK8wLzpMgPLUJ7522a+G7Ksyds+ZDuQj/ftBZ2xmFvVXyffs+KRH0/dMw5XJxMAXmTy6/juQ6l50BC/7msfqubaHOnpUq+ppXyOL4+Xcy/9afnUFdtEnrl3fyVg59FuPq5tcnQHkCDBV9vgPGFd9UwIK+z3rl8dkW0wsEULVMbM2K7ajmNCJuHjzfGm0P5H83/d044B//+Ad9xqLOdmKtyfcABtl5Jv1qcT7l8Q1zfMXfaNtWE73T7R0uw8loXYhjvY4dYJuO4/J553YFonupBEtTsOXx3iZIrjFxGpAY344tcWSowU4GsRjh4jigKAF11rDxv7cIYhuv5ILXE+AQ5aTOt8UKlnQlsJjDFjhqnMZ7mXFA29VGa4gzw9ZGdhDsqLJJzqz97I4Qeu+IrZuj2yY5ZHr7saOHXjuFhMzT+ZQDTN+Yb7Q5jAF+s/k1Ofn/ZMufo4mMF7wDi/pCwx/lgi5INJ4TmqC9xfnSpLztN7o3Zm0SCSDvMz92zhsm7eP6m+KvObjNS3KaUfmzq7Nqf+UdCs0isEB7TbvRtb6s96KMiEZxuO/a5+dJjtb0etGwIXA0G2MaZZjG0ZeL9ubITY+x6JTI5Oygf7f9qpgN83w11VtzPfW3lrEMQ3uZB6ewIusF5yyP9/Ua6ki7gJ9xeIngSo6+FKy2YDzy9jbM+woP4FK9Lt/9AuTS8s6GoG55378HHRsX+tBGPtTFaOMjRHz7YKe5ljbvVPCX4k2JRsvX7+guX1b1vOK+3fjRHQ4QLOAS53NKm4ivLYrw2IxQj3eOVHol9yvr9IyHKjpknZv/njB6hWd+B1dVV66jer7qS5Wu5xOt/HOfIuzWMpz3qQ8Z6+f+4KrsZszZXC7a5WXrd+XvK9OCZKLqVHvvE7bz5Yf5PZ45kUGfLL8/8Yz/TedSCDx6ypeTzKn42Obis/5sv31X1umen2u+jaf54H974TQxBfoS6YNGs0HP90MjxPCmYN1t/InguS4TmnRKjAMcN1bltCPNfZG9o9/tLfOvpMkSQiURYbNGALFKDMGkJkDNiTBEINJWPGzlcwoINMNk8YOrp4AJ8/tT3Px3CGI7LQpKl8ERtqb4rQC4eH83h17jiG3kmNH+yUrr3BsB9tjIqSpI+gon3AbZTcbS03SKoouTWHIECeCockuF8entYQipQa0NFeZtAJgO4ArIbq6YMJF6IShvc1T1bls3FLRhNV3HpSnwo+9aERsXeG+NqauaTcDRCbxoWxIQRT9KIQTFPSNPa1/lFEoYm99dukrsDHEIAL+ilNvi6es/ewNsX/mUs3NmjFjOpXQ41/tde4Lg1Hf8e94BmVpTCEVWfC56q1ueC7xDEqD7nAv2ftzLXbf7KIxHBFOVkQAjCPQM/ZncV+jzPBJ+r3kGwJWCwfjceeJaifp3LfwtlA34Lxgv1n7rDssSk+Vxu9p3cwz3pnDoEMEGhxXlK3IGwGyJL7ptufJqAvJQAQXUCj4gpCbtQz6BdA+aPxku+Z1qPgQ6t+H0mAncE+hBLo4uMhDPZVluARZpi1djua9PLz4wYy7hh1/8vJ1W+7ed4Hu+f/3dWwl/ftG/ey9mycEDw42tl6fLtYFOg9u6M9lY2m6SlxYh27lTnKOIynM5cZro7uYcU4JxaAvT4tO7OAyWT5bqWOAY0J2XxRKtxqfZ7b7ORlFna3HSajJYISvBOx3RXuSiobxCSttp0UbEu3KyKPM2z6dbwzIxR/kz043LphNGgcVUVMF4ezdsDySaS7te9J0d3y9GDoZ1SGTc7LC6OBbyvn+N8d5i+HqZzv715uDJEspGEnec+rqaz721KDIGY9i704+IAJtweExLOL/MefHG3LrGQ1687+T48vN/muNqSl4p0vO9aUT0lp1DZdMSTDgl3yCiQRCdewXjmuWxbF27eAerpdpgDIdx4C2esh2lASeKc8aAT5jHSJFwvyUvWp6/CRvjhFpESGcdYMadJfrV+YT50+EWxnxyGH50ue8WQBvLX3bKSrsKTNgl4shHZuk91SP5hmw1WVZfFwbycgWOKj5tlCP85i/59HpxFP92kMGB2JvJ/8WnGnD7ncNKOLQBmUNPvh4GRg9tBvZZyO3oDGDc35/Z3deV9nQKnndAAsPRECw1ELhtMdUF/5vKZ7VGHw2HcZ2uwCvIZUV2RaWbR2wLdnbIIRWIbsU/vIr0KoigbThFkT7HnIVEy9Ylvy1HLGZ+z31sDU7WQ/RB6u+5LKNteCfhbVxIH8PTR+wm+i0uJHl88KlNqP/T85+cKcCrnu8eNso3dh3Kyc9l7BMjt+wk33z/hEXz1scss3zktsqvZjjFt+kTf1dtf+I4mfdmIIbnMi0qRyC3ERG/FsVa9T3/XpV9Gv9Yd1xgznX67mQ7Fc+pPAct3f1P7Udbqvxl1XfPo2zTPKP+4tjvU5LFuw4Fvq9Pe2b95RntouSgL1XSvDLb9dSXrxuRDi7BoHbkCebzAKljpdiPnJnIv4tcUAjL9dfJI4vyrh4VAspi8dx1skTCOyNYVgyiQKxXxAdyUWBC0gNDDaz2YOyaCbRvaLu31ZatVjF27w3H2leCAp9Bc/pdQOYQ8O9PEfK0QnL83D6ljRhQPbFZBqGPMZrLRUk9V+dPk0nLdXyAiZmfBdm8557KHtbfXKdXBLkfoR0tT9TIszAqq/3Trdmk/qS4mF+eCY9/h06+nmqFAGAhh3YHPjso0Ergfqe0Pe/V/V2P57m+2Jbq/azIT+MY+/Aswz/3u8rSz98KfFVh1Ny+54EYzBMwHPn595yJHsVcaM+56y//O9f/BMhVeTRe21F8fx/mTfdWMyCb5H1u30n56e9FVX5c/fzje2JAufnntyfncqwatKueV5l/Mv1PtKh44FPfK9md6wnPpTKqdwPtP9TDCyFx3oQtWJRYl9MH+H97q9376yuU408L07Gi+jH3n30BGKxoaLo401giKVp7bLXfz1P6+T7EeDVHQReAF7bGL3Fe3TvKbFLEFCJZVhNH12rqNCH1s/X53RuONKDtacJvV/eORHHEdtOn/RFlLn1q1k/kgiRnj+cdcWy1ncy3SQSYGFf35Egren5xAnhEwcFhxts/txG5x7PbIQbU8EF9oi17suiTt04j4hwLi6AJHQp023YmRLpOwYtN6IPk5ROHQWAcgAfXtLyV3eYOkr3zu+zA2n/vmwfmviOG8NAq4Ln9rvANl+dWpos5Cv3Iea4GHV+PLYOWi4yTuDOFJVJPF6g29ng3f8w6+Hc7Ii0CO9336RMWO0Gonn4yIp7GcOh3szlVXcQ/zfBwhae5HKGHYioaJM4B2+AUf87l6jP6w/MsGjbA7JT3qnXdTksOD4pOXJQUfPPcnosvcrC1YEiDBRTbDjcvH3jiuchS0csvxILe+RksTq5u8xWONY38aD04SUDvfZCW50XFTiGiudBRB1ylz8hrGYvk/uZxemAMd9/zl69PsS1yAxbtUj0tY5MNaf3XTJ97/jM8X2PwCvtV/QxtajZ/c5n2HJUQdNmpPI9BTzjiE6bKbcazn7A0ns34IY/T79SH76d8U/n+yRbJObF8X/Zv7Le4H++d2vwdzT6Nx76AF6oNZHnMK7vC8js938PfyvfyiR8xz/PYnMqwBe26D3k+VH2r6jj1336P/VT5VDop71AHnq2uF0WkiP3Jq1j7+OubVjAzgbrzOCDx5UVKnRty0V7/V+tYxWxNHViNtht0CcuP+z+9IbDUU689SESut5T4AYgKGCsWU/LbXHj4MQihHkGf1SB28f7vbxoRI4lOcdIQPScrXhBZ3A7r0lqqUuhLF+DSO9p1u0gAqZ+yWBqoQsSCCdJLQKL1m99FGUxrPQ1IBGv7BZZsLIxOAEENK+xKZ+GDLrRMZESEW1ZS/n5346v0UQA4AnPn0wQD6Fz2fusCPgDs0qQJtBDS72tiggEBLgGhyyaRvKjbbaq2+L/a10IAq6EBmu7f7hjmX+Uc8/Xp+Djhp/U5wJTb5Hm5EnR1aKvM52bOq0yDCpTBMHkwyDeXAtIrRxQlYCjjoznVmmzNaQAusR/VZ/BEBV4yIMtKXk+MchVlJZCdsHQfzyTe2RdWljIpq/YPiQTCluPZjX+5rXZ6U2hva8EYVj7USC5ZAFCHZbVyuZRu2q/Bq8jXUhVAv9/yxTLWYA5CqZvc9jSvEnj6940e1kE2vsWout9Sz2rYAgJZQe/vQyxCOPrUCIzA0yriuqPveYy8Hnro0QOPVQDRz8e8vagEbaqf8f6l84KnoWy3a9FhRDJUIlRDf9TyeLZ3z01y2tzcJ9b1i1MELI6n4GclL9OveUnOqx2VtbO73xzVSjwG+bJkW54aBIis42ZMbjRHSOoYPuXYLZCCDMAtG6ZhDhi3yJmE3J0d479f3aeQkTvrkq1FkKeSK2xxjq/djy+KwLplu7ycNLcYyxA/NjG4Kf0AyxoeU8wFbvt7rXDKG3SURueCB3rTraIKAifXjQUpjNdYHtyK7tJz11qznDh8iuQ1mF/8VjtqhzjqlmA9Tbj96/P7PXgcd3RRH9I/Px6cV3Iui2RUw2MuceAJf5AvXmi8I/nk8B84jmjLnkRK0TNCkybjTHofU3TZdqqJz/L7pAisyNOcL8smdpDhV9cTuAlbzabYiaPuY5oDxaI8+rKdcDm6C79Pye/nxmlHjjGM7Jq7i6K7xDlMUWv3FDl2a97MjfvMwcp0Vyx5sD05wm6RI1p/IFx/6fyjCEicuskvaKRgl/lhOkRyaInjGRFs250bT7Zdjj4RC5ZXlx0EDaehc+6nS09TvMVZ4xLlUwTdr2c3EX/pAcJuTeQczaGb5v3ggeC5gRQhEhLUhTdo++jLbalUPSu61Olrf1AU5tfUrbvMIeT0E0dxk/7zPZFLzRb7gYtXhzMSFJONvz3yH4+BRFVJxJQROQUQJF209eMQPG+ldsXr21GW+4jyPI4wj5XIGjcncWHORdzYRUdb5Bb9mjDnFDqqo6qdAy8o3YrOO37Pl5U/Z4yX+5gvxVcYf+d46YJFlTlElnX5C7nkcW6FEXI7vrsyHs9YKmNUXH5L8Hf99/onl+MxyimH1j9DY1/+J9po/b/xXLQJs4MkOd9c4MMwMX5su/VR5KXjOy4XeMTusaz2Mahsr38a72yXZPzZir0xISWPw+gLkY7dFi4UX+CZ9pwfwf/g2hCfkwhrzXWOA57uBz/oO3Ty6XM7pB/X15540ykWn1OpYnDfQHjJ4byCMNqrIHt9dSdv/fq66TQimqRSPh0B3dmJ0nB0tSvfvihKOHYyE/JRhr7LQHmmZ/Wz7yPdit79inj5uymoWHfVpvybFzb0GZXLZOkC7OGsuYSZ/Ltq3DSO3PJRNBWd1kIfaw9unvhR0D63DeVnPV38b/6Zkejn73lHCverafSbz2mTT6XxdGnVZ/zz+RtgZLSngRjGpuztM1rC15vnU6bBJ/qgzsp58UlwQETxVpYnbav2+d/83/x72YeibDUKPtRXffb8/Ony/b8Tn4NXcr6wSoaoUXKQL3Gu1zz1LM+uavXAOyLy5VcI7Vn6FGUEfX6WDcXo+5t5yJdN75C1/72itPaiTVGJZkBc9REGNvcztvXZD/t8yhcWeYjBL22FXDZ+AMRrxbHlLSZdk2VTlMVqARif6vp0ZZ73f/Oc9/Sr5rQHgt+14wQuqvaEe0vaMjPfrXI1HJdGXI870nWYcaJltXigi7YJSi32JIBKNczdE2Q0zqnbD4Nec7IHuaW0bdIdSmAuMRrkDNvvvIYu7NCiSVv67v78li2Ne0/U15QE7pPsX+ItboMZcrxz/0lTyBw+Rejp5EZyax85QH/7c25th2FP5WtEjziTqznIeTS9QRsjLPl3MTCvYQtnIl+o/Pf++7P1F0eA3C4PD4aWy5sPOUjgeHG5Y9m2beIPSWK/puUFaxJVpjSEwcg10bhSns5rlFugiReU/pycHbLR5wglWSPv4Purcz4m5DTD1m9Ntv080tjRNc43S5S+JDWAbRVExJ1+J4HF23A3gyHFADn2YBMPWW5ccBzyllo6ZU62T7XO0QqQf1lOYH6RLPSyAnJaVkB8xDxOzKPtra5/cZCXqsxL5O8CPSlwjiaNGIUcSYeIrjyGwDWI2vIXZM1wdsiwqnmMRYeSY6vx4ozvJ7T7UNnPfdvtJof4ctFPLtG6/0e4VBZAlARzR3o9I+Bo94s2wdqiDirIYjhvlrdJnrYG8+8KZUWdDd3r9c2zDJ6XjYMNsOsAcy1FraOO/L3iMepKosND37l2V1e1MwH1Bv3YzHmwdDu5Xac2llglXV6/oE+VftU+LY4WFgoon/Rw/1nPdzbjd9cJW3+yR7Lz6mQ34grOkAMuy84r/HayC56Y+1w+blfv5P5/wkEnLK7v7g8u5/KJjlW7qzb8r47jp/58oif+mv7xz8vBHK6c6t08Pqe6cxv2P+zyy/0/YuMiUKmi2Ws2hGCz8EBOAaT4sL3XOcKjqSKuxoJWVW/OffH118+miRFBRAVfsorSYUD4wZnOILJJoIlndTtcZEAv5OQcH93+B8Lg9L/ZsVK0dOVvHQbt4+UAVfWutZG75IEEtaeZ0jOTTmghOUVfoIX8j41OMJKUjYiMxbQdzZwL00XPKBNPz0xcuyYx9UzVEPqOsmS1UlbXTaBv5yQrSS4TnUq01JwY39HrEGlQfN+8g2PBKwHjBc9zb+4MylyB7DIHQBZcXPbTQRjqdn1fri1ugAOIzn0CEIsCQqW29e3CyqSVi/q8MV8B+5OA8Er6u0tXxLpF7lR7n1EPR3w4hNnQPvbUx/VsH4IPAwRtZLB3weRYdhy3GgxecLbauUB1HPrK8sFAradP5gd9x4E+jGG+lv6vtZxbpDl5gPmt7QzebTxjDgSMmwd0yN92VNIdPeuat8b30dOC5XQXZ3ILjgrldZ1z3M6rZx5ubIwRgr9C+yM/Qtnm8GZRiBNynGnAbZHQcmojC1wJHLC0xChLIpDxczgd6gCelpP1iGjDP5y0p3QX2Zh1Q6CD6Femftc3eVymRQp5nlpubKRvLL5lWxzGryP3UwFwiHDrYZQqjcmR43lPtuw0M2RpS84++vzVyYnTbj5Nj5wjw/7xUVyIiHmzM4v+Y+eE6mbhF1p9G+bswYLFmi5SphkW6L0FyaZbvYEnmsn0MWyBaNfBC2uDXVnUbuYSSsrdmIco9F5k/U3RSO7fhLrzcl9oSOTvlh9pqadL20/v3BKRoXO4cTt40spv3qEV9oqJ08GWde71NjnATZB/U8u4NE+N8EgvVpc7R4IM6HWJZqBsncTqX1v5tK8dHfT+an9c7Mjauc/AjtTEGwU7A4mcVEu2TgKPNHNe3ZO3me3n57KtvtJnOKuW5PhDAnXaxur6AD2ovBTkE3M0nTPXl9t54OZIk1xHw83O1+Xmk2FgP3ekAo6+mbIlVGXycG26zVHUmp1ELLIPuWR5zJxxBhnwS/i9F4/VEj7Ybb8uhyk5dFFPATanNMptSv8dBYgoN8jgrn01G4B0/lg6v5pznvTmFpUgMzo7XTQaURyIpqsgzwwTq0OPFuI2L05xPGOOmU1B/wbXR1iVvb0yr6diIMiAHWW2y6L5L9tQhjjVBgciCO/xOFK+2Bef3GknJ0I+Cj/gn7Zp6NYjDAT6yEZx1gfFVhmJCmMdIBjG8zfxK88BxrUyUrJVFWOt+vOArZWvWhM+YflpJ2ryFmGOHfWLk7IQ4OSUycFb7nPkFukDyGSKHIU+lUhL6ijLXvCGxyK+tZUzTC/UsZDfkPt/OVo/8MjBrvDP5t8Qt+tLqgx1vyW8NYkoBW87O/bYn9TO6t4J1+bv+OwxYkWLGgOa/PLP3crfMncLrHlyQvzOb9XhOhmP+4ie3Cf7PMLY2LjmqLM43veK9iJ4/FMaoqrvapMUuaH8e0MPlYr6ImPk5/uMP8PuCl2YYnr1ZD+QiBMd+sjpU/SnqneKqvE5FtFOvONpdrrMxq63vOe6Xxyqzw4dKGw18g4EC8qi817UvXIJwpmQjF5xGHJERn+a3/wE8DOiigSq8tj4jqpARsedIattak1PmDnVc5p8nh4oVxO3dwRI+z4ZcD1dfkLAsQVoiuN+UeZ0R4eH9wXo6x741tSLfDoEkos1PsDlV+Arg9Y/jOT+9vwzaoJXnp4TP/NY7hPo7C+8AwNBx9sb70kJEs+2HqCCimcnaKBkc3sggPzlBVKVwC8LAANSo/wd38dqajA+EkR+qHNfm8Y+Uq0D+DkA4+9VV55H/tmTEPV9zoIslwtaZqU615OG8kL67XkcLaLOttPpxraoNP5ZTtC8dfR89CvR6pM8qNoSsFXxXg6ljfzit3sJIPxmvNQYeMif5xUcMC3yaT4wIM/PXOpz/tbzu2qDLyMDvwpQshFlW6Y4GS1HHExySDjeXc+y6e9vjKFvu87lgi712FUgcH/vLTohDnTGu9IF3bohVTyispJ+y/0/zUNcWZ+qiu7xeU/D/W/nv9zv0imDjSNBKIfUL2ywTxvc/3bi5A2e7vn167mfv/59Wft76oej6SdgfgLgcrepgdvM0Yrvuyg47C5EGknx2DY4RSfy6YK8vetNyelX+xIHDLcRsvyO9KHCvKx56jePHwLGknyPrcc5nGVyL+6F53tzDvileoW8FjtSW5xXnq+sjtjGS08Ga4zbdvL5vXVtstz+kvQQ1KbNdvM5b/e/KWFr3QHV/5e1d12SJcfRxEB65LlVdffuSjv6IdPoYrYyvf/LrJn+rMYks+kdzU7PpatOncxwUkEAHwDCycjsNnlVnri58wKCwAcQBKf8kl0HaPw15//Yd5zkOLb3AWs2pXcnNxCt3uGAavID2ohTkmP9IheAU4puD7vijnPJc/PlY4pXj/Q6lZdKdZ3EMo1TRxxs/Ed62T1cbTQg70ofdQI8fnrhwwY6/yZ5boEHiSL0XG3v4dI56kpzuJIm8LfIseIycLEIBb5Bmg1prSwUmKOscP4Sdrw12tMx8vOhUQJCv9BOcv6E3oMdVnWU2e7opDtAKMx3n1s1RFThhE8ef6V2L47FkQqESWDjMM/ttU5YGZ1XO+uCzcJnPnfpNtN8lsfhO12gAb6hMkdrUmjrTjfEPkCV1NTOnV7PZbXWJ4w1PxZzns642V5Dn1dtXtkIRsNNP3d9yHpoaZ8sur3CvPH5PLYZK6/er+yHVb3R/nkPn2YbZoW3d3bXrh95x8POxlhhpF1b9KZl23ZX/g3tgzP2I22I3+exM/y5yc3kfbhGHD2zHWbZcbVtcM/soHo/ei3256O2Sy77I9gdn3c8+x4/vCdHMv1uB+GUDV9JsVeW17vOBoVa4ClvlvMqA6ksDLgECFRjLj+pQO6JHcYPbpTJLa7cEaa2msRdc1TVs085jGIukEmQfQCc2KQN4GLQC6v4pZTJmdU0VH7HWLFcrLrjNxYKbVY4cnNlEGhtMQAtY+S0ku0OXHb0+OOVxzzsw970uRnhvd19wjCg50IQo0+sAQXUVdIVdDUULFw69fMyPrRmdv/uOjni8xzyjv3pFCYYnox0+YAiyg7J6US75MRdTWTjW8wFnVNn81PSjN561Dk7e2BwCbLTI72V/gjNINKImWtoaG5DzLeThdCK1julj1OsjvSbrVyaBZ7Awengku/rmd8RaRXGhunmyZ7HvSMSD22IxntHsoK0rQfA930BL6dmzXLKyze66O8njrVfgADIB64PhjCOkjZDMhroz7epMt+ArAXfX+sTMnb/XHzreF8hsnDZPGkqk5DzROd2zAl2leGBisW3DMl8qBq9hG2FKxlJhJCO3rFdhlTYCX/Llpuu27/MRPXTxDD8m/G1U4OsXWUOqy8anbGVkCk8fkyAjlVwOO3Hd6Ivnc+1jzA+ujEAETkdY7Rrnn8iv9R4jwse4ff4PvP5CvTZjsJOGncjX9T5xsdcG/mPbvRy3B5G6Z2JyFtnbtX+RtQK6DkMd+CEUmNkUZInRSKoo6NjKZOUnz1fVASWogelv1WHpYhH6tAtR0YflV9jzEJ0xChxnDLI+bvGKzuvRluEzyBbEaOMRZ+4kCiGsBrcmNc2ThJzIzw6HPjV5pE4CY7Hi+TxEcdGjPbyCNUaHLrS7qZbpprm3JEyK9O88WfBQ2QJr1kNqz6hCrkgK7dStsgzJlBXuX6mLaTILZTzvkHeN48QZqOHim1fhUwH5XutmPA2/jLCIq+AWQeBxynYdy1zWq0fkUKI9ug4GTI4HDuZ7CBEmms0+8FjV0y+cSaw09sASgu/on8z5r3rFkoftzfho+HAwu6GAwfljNMRT5lH+rytoQM/xIiXR4tEfp9K85FLTBwykF3H4zueh2NckD9qpIM4bpLOQ2kvfiuhs2/7EDq7XIPcKcajh/JyI0RSCZa3SC7OrULsCDtP5HjsmtpqMBHCGCOSXBj1wANMi9n5Ca3BMZNa1FiYPzCsKj+R3H20GTn4kEtLDm1AIn3ZwYG8dKNqO0kdOF4xDjYdIP52axx3i180eQXuiZ978x0morw8l2WJkYCLrVhCF/wBC3gd2ijR+3WO7EB7e/dtPyg36/MZj5/WHqmn22fpX9IzQ75p7rqm9BOaVtmducHZuMQpuz/7OtJDxVjAN4P2x9SPZzh3h7m0Y8KLDfNf2xf7SvHE3Ws/cvnXnSGLgzt63bbrmX20o+kOD4HG/ow/P9kxWpX3c73wiP6957DI39dL/zNf7p+N/buWsXdA5fKf8cjqkr5fy1nNn0yjiA3Jokf5l8Af3f788TWeW9Fox/94H4MjdhfK4MWkYDtFbLq3pQI/LtqY75m/lDbdpIFguHapfNd5A0y65xxHtdo9dDVwxYBtsi2CrkfXl+IroHLsqjd0xzuxvSuPMgi6OtEA7b+sIpHNx0u/V4B/MlzDqv+U/Az9pCsz7wY71pcN62dMsWuzrXzQglm6b8uI7ULIbUtt8D55ESyMQzTYlIPL7LHu95YQffNEOMS2ei6U62q1CVTsVd7QKfKDlbG5d9WWPC6RHig/37tTxPm51fhDCXJ5yL3RAcxnQxakijX1btLv0r5Yz+q3965nyj/WK3M/Arl1nz9S/koRdHOigO80WaY6AedCZ8durmfVnusYXfu8osMqR8C6v7MhFL+TOn21cgfoIhiNfLPsB0Fe7fl+4rMnyvbSk4WczMoy6wVx1OHghULlWJeZ+Ty1WP/VhPbtbmO1U9CX8e8SJRQjnLIBgqPBd0Ap06qbsSxt8zEQ01gU+Dz/4vYM/5vp8EymxH7mfq+Ay0cBod0f3xtj+onGcSsl2so6WiNCYh6srBMjHY0uGwdXvr9T7keIwoJTHtNfmYz1gToqjJ4naSoBKe887+Z0kzxe0vacXzC2O4/PDW0KecY8kbzySXF92RW1Sr8gS8QJAn1s/QTfwIFp1brzg3QBjB1VXTAPHG0HeVRS3EbIdWhbiuxtCzyuccxIZK0ROp7Dr5hTznjStpUpraH7W591skZpF20vj+QGe0GOiQNM9AwvDMC4DPOBk+9rC8S50ifcFnV1jCDC872T6Rq+v87yjKP07iOC6nTseZLl2EOurHgy99jueasvVG/Ka+O/QYIRidU1h5Umgmdj5ZBTO52uTR1YkmuJ842NlmvS94HsxhaY1g9qx9h2MWh7kyjlcX9pNv6tuSPCxyPgcgsF1bELWbvjfI26qsgbfh1jM9p4Z1q589DmbiD4MywyzTnlV8aAGrLO9YqQEocWtgh3YmeVObwwX+1vOG5uBJnB28+KO+TInGNqsMFxbqdmXNu7wluDfEf4veuzuHBYA5fXZNtvr24/4LnVViSxPYphroi98wFEJeXyim1e2hxpKK62DBbQb9M9wBGG+9J48sJi6VOZ7+HCSNP1vbp187I9LNX9Dtb9yO9RP8W25FQOucz3sNRfisf//74inpTPwuurZmd7MGO2Z33JGCPTZZUDc/3ch7sWsNn1WrUhz5FdPrbVPauyn9lOXqnvaMP9OSAilvteX1b9uuC4d8rbNvUDbfnIs/nKNARuGHXcZOVPQ8I1+TcTKu1wG/kIsKIjuSkU/NVuRwWz8+IYxocP6jhJZhyZHSM7BPzB2BRPQ17RdscJAP9auL03OBHgqf6Re/WEQKzcekdldZBU+MMJBQYiq1/6XwsYCgRD9JmcRtQvHt710faYebH1ua9X48YB1IV5tLM1W4I0M4Sd7pdBOFAsGAHjp9lC+bSSI55YhL5gnHBccl1OuG4aW1fHK+pS/sOKRvgsAB/1ACQ7XxhgiQJ34z0+BGJOyVsj/TiJZQnJXJFrh7IDD4q+ifF7oEWyumvGctH+WQQR8o+kiQ4lH8Z8/J3ISwagPH4/wjaC6gCBgc3MSEthee1DcHbmZhXdk11meq4EVQRVq0Ssiv8MuDFQ1BHwvdR9fh7tVGOGAWilYLh5XwW0e2LuIzp2lK8R/4A2NVJnR4r0uBr7a37Kc9BAeQK0p0YMgL4G/8u8um32AoC1rnHz9rjmK4jK8iqPxESI7elGPgCA9WprD/WB/0Xezc9b2SQneekghJ7k+9crPaCLGfA6ny8OWX3O5FiZ+dRSn5WgBCHvI+giHz8YVbGeqie4IX6Gi9bT0bzrukWniGyH/HoG0DhSI36fZTWe6/N8EPmHKJJ6kU+7a6IvNyCNiw5pnN/T2Gpci0UYoB9K52qGeNre0b0uzi8zTii83+ntoftfX1/px48fnAvz7dWTuCM6Y8y5qqfcmrwXgj6+l8iNvLgS5bH3t+t4eMTpKVRkUTlYtSmPjZREloSa6e99kaU1Nbo0aoedbg8sI0nbG7nuERrdqus7G9c6r5KL7X9KmjLPBs13F23LaNVwYJiTtEbVrHxpJwZrTUxD1c/q7GQZym3S3nTNHWQ8XjQqRR2IXebEoZY9orpNrw9nQ63ebhibB+YrxlTadGjOrEv0gNupUv4B/hMJcG/N8q8WGCSqDo8DSfk7ihLs0sn0QjPs4/KGHVpNxv6E3OrqcAsHVzTySFIfS+SWVIdlkIe9yDY7HEbBzig9iRMOOSnLHZSnfn+HzB2Okfqijq/H90znrnzgTtUWotMKh49pNP2p4452aTKaEcGFHHIl5m8Z9Y6oiioUG/fzb/WKpeUz5rpxsci/ilQURXXKYWMifCjPjS2C2I7L33eNIiqy1ZEdqdMJYE2MthYWe0llWQ/60tipWUQZl392dVDJCYQcadkld9PAgv14sf7ImonIZMz5onrpcA+XRO8UX9A9IVsJDuXuuCxjBr3XtsciQn6Mr6vIoAM80qyo7ulKP5MlNTj2eXw8rUDMFRkdXNnQjlf8bWdXRZzoWOWKC2pNgQyJHghccL1arY+s5/vaKYDTDz3GTWVRkbLcflzgUU0nkJ0GK3txd2W6ZF2PYkqcAbAL0iUYYl/vrN/7RP9de9bPEvk2tGp2QcTXH7kw5k7bumiTL6yPS3Ikn4Z3PPdYX7QxOFkXeFM7/OH2xnKv352J19e0izSFDZtxXk43svM/7MrOQTX5OZErLtsy78XvVjSN7d/N58xTz8r5a6+d7akVzLYO2rep3/sgdLk5cyJZ+ybEUFfVxKGjhnnq/ACtt9sL/7WbQMsBYgeAxelDx+GG6rxdbM2gzwjKwjn4Z1bMYwNMolzGK7ZhCNYpZn4x4CAyxWnOHf3MyumS38jBCY63jm3NDqad4IfipLKeUBEc+zPFosdyHiEIzpGzwxxeRRfOKNJd72/zWBK5ATzzgzI+zbmLvF2zrHH6Xx1xWpvc13SVr2OypdDmMjtZvCz9uVMal9kRsJqwgw8YMB+HCQm0L06q6TW23CamOBhkZTYmnhxKQ2nUis2vqd+bJPDxNTo8d4orXtFZHNu5E7DPhFTs97n4fZVfLPJp3urUKSr9K6/v+pXpA9jSjR9prkfnHhseQSmGGpdtXI1vpFHk+WegEPX10PaVEuMYHGm8zROm33kFPkuFq23Dymqc00jMOI0/VlvpKl+4f5AzSQGuVhEhEzOtVvTLz614GXJagFAw2AIwIjMyZjpaBIVYhUqmOaqYX0eCd9siMvddtrlcHbTe1ioLLpMTs9rnFV9L3SGCgVyWL3Ub2hpWdDmq6fSI1Y9ckZ/fm2+57dzmdjU+BvgDkONetxaMdNWZzF8Hf2an1dsb/fbLr/Trn3+hX3/9lbHAtJgVDQ7kVgq0e8/gwD0e8dXn8Q4GBEtkmyMuq+K8l0gWnx/DwB7OgFOdE3FBZDw/cg01ilsnUvuMLtXyGRIFGU1XPXeQRID0GiOv0IdR4I3zTsEJHP8qHNvoUxF+tdQF6jTESWuRxiY7xm/DoOw+r6QvEVjO+iXy6/gbjj4+QCYshEodQgTezqU0GXnssDAE/ir3xsYwqc7MvMCfNQH8/dRFsEMcPU2Tl/cuslWijxq9DQzK1GBvliTmRfoFxUU+DMXGr4d+8fumWwop6lbco5FMwxFx6DauwUOtaNL/U07ZO17o60/f6Keff2YM+8svv9Av33+l+2/f6ZW31p487yX3Ow8YO45GtBbymk6IRHFI00Mf7mM74VnYEYODCd9IFsGGU33sq+PtQYyzTnYUi8Nr1m9xC3vWe5ancqFHcK1yvUouKuJx4zydVZwYw/mEBasKmuOZrEt0XmErLnV1QhUtX3kca1y84FrUXzW2/5LP/UkW97nN8cRr6TdZ9KLkt1SneGjn7oJ+o8W9WbZh7vN9E0GvcuaKwZlLt/gk2hmI6srl5B01eM62cqWcs7muPF4ZZ0Z9H69te8kxXb4/P4O1d8xD7ShZqB7N/LobsxU2XmE5/izCVub6dC9O/wT+3Rjyqa+rtsy0XD9/fe6gGhZMrnbnGmv/JY4M4LNrsIJEmOe6Is9knugfHJvctmf92OGG+Hq9Z56bGa+tePs9W2D13LNrNQ4fLSPry1wmnsNW3I/kTMvlxPbE11V9qzZn2+pZX+IV779VVcU93LQSOkUnP1b/uyIEEIqTtd4+0aeXL3S7fae3cucQ4d8eAPbHiMI65QjqAoDCe53zdCYzYGwaFGw1uJ5qhpD6Z52+GEn6BDJ/oc5oYFvunPQ8koOal8tbQr6lrWpyT60P9Gt9Yh68Rw6aGAnWVUH27keYZ4aZorA6eaRHAfCejW70zRAaA7dq7Yt9lvYqvYuHb9pzunpbKEQMkBg4AI6CO8MKleYOqrrSJ6uX51J5crQVHKrq0OKS9DMRoq3IIjMkinDtWc7l4zPoyOCnO8AQ+pE5Pia66/uY+6LMOnGeyMPAOZtlJIi5TcTIQN42IzztrgwQVgDI+uR3XpTdztEwLjh3kXNGZIN2ZTybhcwpzgAAz53CiPNvJXyRC4rf88p4yFVDUfFrParsin3rYCgapAK0OyGyqmGLjllWSXgmgbTjIzs11OyHpIgLXRxBLHAxn8OcRSQIf6/Rn7OAEQZb5T1iI62JRTDusiSVAUhMykMY3LopuYDc0YbP8YoJI2NfMJ49tDcaQHE8i02SktovbTuTY5ASb6s1LuPZrhFaZkAbQ+g9tlocIm0KWU4b4yFjnhoMJ9URBbIzHC7AFq9BVc95ZArCh54dY93bJDx5l9ua1he2jpHWhQ7KfOhc96jWcwaSb9lGTjM4cJBrKPAR+sv06GvAsQNiZgiPLbnnfQGguzqvbtZ8NvBe3+j7r7+ygT4cWD9ev1vuq4pcQ0UjmgxkIxfaVZ6YI0HpAPkAfhS2h34KDlvlVc5/Mw6dgQtCT+XDfzyWtXhbsNUx5PWE7iPLVze2Rd10jiBCS7e/8ZYkMaUlgkju6Sp/ouNLTtG82ZYeHX7rNzlr2XfsEAFNJrlxaJTdaH+1BNXgk0oAgKJ/7KRarQNGbqQddl7aVsazWd6mGTv06VAcHNqC8mHw4JIIIKExoq84ggmnioaVbnZAAvvAAaq83PRgIJCKxWAXZ5r83phWPD4hUiU6UcFrtSG/JHQJ+CHygIvKpqcsjjH+9OkTj79E7RRbxH17e6XXBx4+bjf68u0r/Y9/+z/R3/6v/wvnhvvjH/9If/d3/4Ve/9udzl9eZUwe9zle04iuKlgdEQ29duN7mddCe4toPqWxcsKiRP0wa59dnLEjWvKmuJ7UwRj6Z3TB2GJMVZwzrcJOAzucJ41zPhwC8x+nw4Ev8F/H6domE2RuQu4dJpRFAvB2U91KOfJ8vRSZ67oZ0E/BHREY6lQk0CluoxOmmeag9BG6xvmEl/RKNR2YMVV8b3gk0hQ2BXA7ibyupc7zXHmQ+0k3k38TzjnqNF+dztJoax9wovIU9Vm2cl81GmqVY0oWwF0eRVyQ5fRkR7aMaZQnOLB8tutm/FANq0XcjMsW7iwqcwpZpdUCU++z3tpdF0yXcFdosciayTB020cWROQBsTMcj0Qa/SWLU5mW3ls4XN151wM+yQtEuf873O597+n33K7ssHaLaVyn4iNEaNqzBRgf2xNr4iXfoRDbmufdzomy6997F+rIvIC6Vg6i+JxfWKiii422Kvu99j5zFmX8vbo3PgO8Irdd57V84TuHov9iV4fRgVxORRmI7wzP9avdzt/h+HDYbzHf+MBduUPwosYOxAdyBYiAQB6sTw+lezs+Pd6/0ZsmrXx7vbMTS06J6VcjOBLbv/De0jw4eYBWhLv0K3yP5PF59XUSytcC+IW3nRWJ7MCKfWxH9L5DQEwKLLUPSUHtCG0DX1elkPs4Cb1SLg4XPI8jb2N5AHRHmSdcdi48Y/5Yh9wvq3nx2Voz30Qaq3LpcO/gatM2NDM8U98jPQpd+SPTLI5vpjMYbZp41HWF+Doee8FZVUECufWpvtzuy/gG0B+FxKpPOwW7AlOxnGfz2vnpamhsabn5LvZj1/7Yhl15uUxroJRybaCWXbsa9GPr85MTPcYfkhDv5kD8DQBSf1zWj+eeXXbSVmrPqpzxNSKqzJiKhoLdi+S9Svt6BaGxrhmUXfkiJvO/KJdp7KSNcXvBXJnM86uiO1RmeIh6LHteGfLtQ+9dNnZ0nXNs9JR5TMvq2QzeukRUGg0YzbcLfaY525Mx8g7gyrwW6RuB645P8la7HBEcI2FXfVytcOuNy/rifdNWFd06OaKXeAvhb7/x63hm4ITjs86jkRWzUTr4pU7gJtYVX6tGCVlfV3KyS+LqQs7X7LzqpM4tMkO8iHUkdUQsoO9lU7iXY+UdNdyndNA5K066wv54Dj5n+t68/bqoI2W9SJ03cT51TYSfgT7f2yWCiF665uZy5yZudE1WyPWr9iXJ/pLkqe/6KpYn1GirWygl+bq098IXncxJH2k1dPtN5zo7EkceqMccennQ8A15MXubxgtlXnR+AL9xkhU9abnpKY5w8vHpkcoTjLqKOO9qCBObcA87xMCnia3QHjtBu7AjajivPn/7SsftE//+em/0/ZdfeGvgaMvbow1dnVz//f/wN/Sf/vf/g45PI//Vjf70r3+iP//5z+zs7Qv+YwfniKgYi8WHR9oJnu2c8y/awIZte1U8VXzRuIizCjpIkm9j7OVUznxdsGud6ZZlWcTCg8Yx7900jg3RU2u8kWmO+yJWYzTZxXlV1WAfPp3axIlcKBxUovzynn7e4a6iJ+lFd4PNpbytyAq7YrT5husVcRuufPoYty/JbOAFlPGs/NgWSxof+7PDnYvx3tW101vPcDrkYywDcjXnwouHruR6pakib3rI2+a4dE+PeGUHLPpjuXxJT05EeS3q7FzHeoE3vs+/XzH0c/4VOVcICnI3lnO71p+zfM3tnOXjlW+gX2Tefqw9uOeZjPno/M3YbPX+GhF/pcdfQ8NYpHy++lZ2z3+kb6s2rHTHX1vGuPJOt929O/tvGYWbZNv6MIpgc9FaDt58VQ1gQEGZaDkf7NRQq7z3KRHpPNG84Zy0coSFf+qer6TFRinIAnYsuiWgeeROJo50cCZOPKYVbQUh+Ejc1ni1lJrv4RdQGgwNbpsfh215NlgawinEvVo4QmZhg9N8evitdwAH+e6gWVhEOkpdAqaQ2BEA1sajxDpkhY4XkVlrNsIJWJqeQoW6Gu6JwbPitdVma9uhZeS9xOjfzOkCqMJ4YDUFSdd7OPmwiCPBFakAXmFgAd2tvUm5GnICJ1NUFquJezUwIVhXvEjTCTiSHHTe6rETNn66VCSCKHzMNb6w8hb4h9vdsOJdNDUEhD4iRjzH0bL+jaCOv12Vkz+L6dSVbyv5KjOUr93bQ2L2iNSmstd1HbrS6qeLIFJKvfUaiTTlNrIaTkJDxWHCRJ7ucEBZLhFFO5qwsA3JR2d+QM+6dml2LF5F9PtjJPd4UmO8Cl/oN0jG2ufnsFXOHRKGWDnPCr9NW0hXAG31XT7hB7I+0grtxBlsdiHRrHah8VAVICrJSdS7JQ22reva+6jg5zZ7W3b8G/s0vrXEnwEIuWY62LmDY9VRTjw1FiX3WI97LrWwyuXcNBdYNJCqJDua2hsXiLz01dWmPkNuG33oOi8spxQ5P2MLOyIjDjUkaSMLPCmxlwm64d6R5DjSdOIN6F493e82FrTG36eH0f32+Pv0k8rb9sADPzQy5U3VrWMKea2SwHgAFeShUBrLAlIAOXjO+i8GRLX2VY3EkPfUJc9NSbm+rB/dt0iCR8cfchK5s062XXnUhM5FRDoNB5Y+J6mGnE7820slOEFN5xeNZCndHHsTDxd37iLtwe3onC6gwbAp3m+ht84jtfZ4EY7cmCrFMQb6j+3vcpJh5tWA9Ya8OZznRHdIlVV1OCLoawcPiQPmdtPtC6fGxfN2P8E8krMLrDo70vkUQ9WTI/qk9bl9IyKKtxQWwWrIZzeIi9xXko/s8JNg81zowWEO3gd/cCWyUMAOpeG4+vqFfv797x9/v6NPj/ejD7/8+TuP5/fv3y/4mftxK/Ty+cYOrZeXFxvfChnLGhZbxCvf8+nTYz59/qQyhyQ322MOPf6XucRbljTXUIjsFF4JKQ7KQLD3RyWHjH1xuVdolgPM3mPaaKQXHE48xmErMPoGXMnsodqTz8jupMaIz7da6/SZZZ2eFhzxO8pHZLPod3VANnl2zJuD6TdOXgSPqsNW9o3KOBJOZNSomNZFjx2BFwpOenacJgvO64vpEfRRNOyxwIrv83Phg2DF3qcUJriwXVEOGOima103H4qrVR+RL9DLOFbD0mjLjItzxM2mnU9osLu3qHyU3+rEX8CD0NCHOfWxMOY2x6H38X86rXdtM72uqW8kU+hhMjfj2dyXaI9Fg9sM74B+Ip5HzjzpskdMAzNAp1SNgM15kX1ccHiAPTzdly+zW8LPYuf5ooCUdHWuzfXu64jlyo2uw3q/ylK052MRZnOk1d0i+kNuTLrazN726PBafXelc3zdYcvd3N1dft9mp8fmmciHcS7t2plpjd9yObsUINfPwP1o/zntdItlf/RwgmUbMcSpbU4DDwAy3W1YwsfArLUcmhU7tWN0BgChU3xih34fDQJJnKn7/0cy0Ys7D/XGgV9HuqwuKLV8EldstwPZ4oIF/SgSUcWBdBUnB6pwKrPywTNmzqYJvxbcs4Kw78Z7Wz2ZmfVdRte26Sydjm+FcRnL6wBEQSBbPpOUC0DATbF6LnWXK7BY8c5Er2CMwZCay3TDedd/2x6jemcnbFdRP2bQ5YlljqTAKzHya/Ea6/XJl3gEZc3m/US3yIerK47V6rc8Fqu2xv7HZ3M/8tjht5Y+7wT8qn35msYjOscXQm/9mSySqgd+Ws4VzfLuZfPdLAxzn8EXAoyv83WiDX5LgCMeG7yiw2pcrgc8PL8MNIWtifN4WPOW1zOQFt/HuRLn0jxee6BrcqMJeMh3ZIAV+/YeEM28u5KXUc7mMmP/xnWkMtnBU67yE47EeObCszbbc6ktK3AXx9V5bt3X1RyZ2kr7fmfn2Up2+vtiz4yrIZeiEMeA4K7v4py5iWH/+TP/Df0/DPCXx/ftfHsY9bLtThYt/ORCobPQ7ggyaNzLWTV6N6cicoMZDdg667Jtm5ve3NAh11OHbr1CZIZsEdrzEfqEscAJeWo5G0aQLW+dw61g5MthMY1eimyHgfPLI69u4uSd6Ck688Y5tuZFQueJygfmfH5896YLbhxxxEmaRBhAX/oCjG5dhKFluo4s+s76FTBJxBSIOopOe9Bq/GEDqCIpoiDrIx/DCOFcWIicORRVqmEHWmGL3DTfu48h4C07wEKbWm9T2xCV5Vt++1SP6+V5bkziamzJxBaXMYa3T/T161f66Q+/pz/8+39Hf/gP/54+ffksTohP/8a5rUaEVRmLAhqtN6LBvv/5F/rnf/qnx71f6Mf379Te7pyAnA8dUcdZ11yI7NDjra+dHVg/fftqztH7j1d6LXoy4Xmnt1Nob5JXt4gf6hLjA5nYnSOOya7zCYu/XYdt0jd2eMZ1pVwcy2sscGoCed/27XzAmDsZ2hTm6ax7fV4yzu9Bf/emUZZyz+j3QXKa7KHOjd50wfVQp9UG48U+wbngDpJ1RA3aEQ+syTi6h/vfu7LcX+lYyHHs3hgTZCwUGG2hd8ssNyi0aYe/Vtg+97mH71d5UKPuiHRa9fUjNNGuXL/r5OsGNI+HfhEwnkd55zasrkyjiAcv7Wg4nAAyhL/0No0yFIPaM8VtsNyOFaZ/1t6Mh0zmljkKZoU/4vvYlo+MjdwvhwhgK9oyamqBZVZtyNitp3Kcj6902GGRFZ1W1wpLzv18B+s9ufy5j9Bz/V2eY7k9ed7G5POxbyvcl8u59k9wjemlTTujPkUb5nKwOEkmH1e88BE+HN9zqvVbkdNqEGILcDBdjSThaJEVMj+5UBo5gJaBXZKf+E8VISdxf4BWap951UlOgtEOIfEBh/qiw4etBr93ZWXnCqjqmUoh+aBe8BtBuLREPPmuWx+Rq+pQxdloJnrM+TAPhAsqJbv8y8Il3A+DvEiiTYmeKrZ+Yo4WfWbK21CceatWim2a/HwAm4iAMDpUKL3rKQtWfu8hJ0IzIx+5WeTCkeRgvNmr6mcfgTOCMLMVifHdvNWrabYSD4W9Rh9gvCLt0aoaJw3FiaHl4+SszQTOE7UFoK+VGcghHVPMnyyMDXDpCnAs38AASVHntPJCZCsQ4JOF0otXFHBMH5zalabTSqFJ5Ab/at9Vy9W1BlV7ITm3x6CoPQ7Tw0oK34/nDus70UoeaJtCoi7UH0Heii75Oxa8BREryqk5tPiJIpO+ax+wE7OiWQCyYctvmFO9l9Q2/UVzf4ztIRMIsWOn1kqIzKBeg6C5zeuFi/xc5hUAtene1jRaQE5NjLzHdHiu50MdUiZWu0tWYji8Qg07yoq1QInTpDBj2XK/y96megqRrlN5bZYxiFCGs6tV4c9q8xaHooS5Wsj5B6GOgSAT/bl7RXN1uVx8BqRiOVaWhOJOtH0GtjKAiFstWKbre5+fphWE31DOIdEit88v9PJ5RI2M07++yBarz5/p/vaD7x+G/G+//faYb031nT5PfpLqofSA6kDOOMsFBn0NOqUDSfxPF6lsDGD8VCplpsk8Fw7X78ANEPma1B9shSTloz7k6al24hp0J6lTreozeLaEXR/eh0N1+DT3hN0sEpt36DZpGJx/GBOWhUUMfUQI+wKSFqRl5pybiEwxaoS5DFqK/r3yFKcS6tBBJ7P+oaeURZnB8sJOsPR2sRxGe7SVkOUtQVQMTdH5MvrKWEdSY5LkUPLIB1zmuNJCIP/HN+2U7a3svEa/u/DKKOHl5TN9+/yJXr5+oW/fvtHX3/1Mv//DH+jbzz/RpwePD6fi1wfm/fztMzu0Bu8jou7t9Tf6f//hj3T858Lz4R//6Z/ol3/5V+qvd/r04Ld265pZ1fHL7eVR51Hoy+2gry83kXujrH4bxzfSeS90B4AIjmomaa+eb0350jBnV4ewPTPr8Rgdgp0aLidAVyxaz3JpMuiNa+I94kyLUU3IN9Uijp3q1PJYD6qbFHKuSNQpO+fCSZ/5QBtcPcw1waLd5rrfJ3M8JkYVnVINWDefRkv8aIejUJLdKkcschSNWuATqaepbDmm33ze6GmgBY5H+Z3nUdjiXfTZeGpibnu83tM3yPMo2Fe/x8FFVKYhlzo29ZDz4FQ+eDG3NxQf+cN2C6bym8r6HDH/zLGxNvSDTifBeYgKBqR1rC5xc3CwjrZxFkaNSr84bYKeZhmoi/qr9sZTJncXxiTSsaSycj8xL96ji7VVGVkcxZHPP+bAfeakyTRZlfEerlnRN//GumiRZ/ZZu3fl7Oq6tCmfSk8zH+e2Pys/v67sz/fadC1XDoQTHhIht2vP7OeQq4GHYbvofR2YovuponO/15FZ+fMtDvz0mibR7pLjcIufWrE4xYm9gJoDC0kSOYm77k3v4V7q14kaiXStfz0oOdy+h1O96uJZrPSu+ioKI9GnNkJCs1jnlWGuqx1/CYO34NLLJ5CcwUkUjVAI+nivvVISPHzfNUkzFJ9vIfHJjS0okU9y/zMdeoeA0L5OS29ybPJqr6yXpf05JPrkVEBQm0yFyCcmqEMZuz3s+IyJla88PzolBZPuXc2ZEmhp4wDlFtqwa99Mh7UwjsopPyMAY27Lbl5l42JV906Zyuu8yrWiKXNcceMntv3artnxu7qKIpWJDlW2RLADoM/3vifUxyu2QMRTxyzh80ZZyvMzH0YaicIKoHZEHAaWn3gptTfPjfeV+boNq+s6V6/8Fflavpt5YpVjb1fnrl0oF+3P/VyCHERGhbL5FblrnsjIeJDHuDj6CrLkCXia2rHhnzx/sRiykvTCv0l3tfN6zxPa7a5Im9W8xesKlKyByprvLPoZ+qJITqCXl4eBzxFYL+yExRaooW05okRzZ56aMsBkZO8WAZ3bZzIiJNRGlJLcr1tNikT3SFs9sfpUjm65ochDzTfe2GElypdwGMl2q/EB2+xcXrGJPo6PqyWc5DfrSJfLChJVrthBMW09t6SGbtsHxx9HX50a5d7uUjbYnp0vmrOquQOrlsiv0sYI4AFUsQUx65F5zi4WNMgBrQDWgA/QfxJH02hAdHIXbRToLXRTQJt4thMwY7dEwM3oO/OO8S3Gsno03IUvRiRXIUvfML5iej9I/ek2ogi/0NdPn+nb739HP/3ud5yUffzdHvwubNGMtwfPf/76ib5++6z5yk4+3OC//v0f6V/+9M9c99uInPrx+vj9jReDSbdI8lg/+HmkvRiQ8/Zg6tsh7gs2mJkk4uw9H7zMC19Vc/z1qN88kXN9JofS+EatlFfVmZ6gb58LfYZnonyXMZTtoxIwORuTZwdfro26rgsmrjs8wlDmt9dt/Su6qBXm0NgWLe0KWLh3zSvXLZrJ5ob+a3xYvD/RqSCSZx9BsMORu6uqjOO5VZxOOxyDeVc1Qq1jXuk9HLyQnn3WVi/3eZ/W175fxm8BV6xwaPxuNW9NT6d8XjN91m2+9PEd3fqRq3fsCuJP3ofA/xca0Cz3czvz59i3a3lrXQ38Bv7JzoLVdbGF4ntyXpzbHKKqN3yxwuMrfHuVKesycjnPtrrl7/z7eU7kup/h71j+FTe+v4j4rG8rey22Kda5KndHv13dctUJRz+7dvx54Uuj9do3Yngj0c9FuMqvqjkc+AadWCYcuPxugMIHpYetUV1zPOjpHw/lecMWlyHMx/78U/74aHiEEpfZMAU4jpFQ6AiStf41AsX6EIgTT2SwFWaacyH2sHpjZZVgoHJbPDyPowEe4HEWqitmlX5eDCFM9PE3JWWUk3NKL5boPao7VpjaNmtdmDxoy6n9aQ3gHpzQHXsES9+AiRqCkpJIjQs9GUBkVXHDzE5Qo8t4FTXgWsuKqeuYyBidiKjoyHmi9E8RJxe6IvcW+Ff50fI+6OPIGQKDoXaEFtNULk6Zizll+HsoHoCItF2xh/7HCzXU4g7bHPUn5WKizisz3t+YpGrAPhzoLYYWVqiiw1UL0Ep9XFFv5sX42QyutPc43isKOSa4diC4AiHSjuJ59dhQOBPfon9r4Av5ARpK/ipENDhA8HhQjQ5Fm+fWcO4rAFG0iSjC9+dbrxCJY+0tSdgWsnHCU0fc7mwmszr3QPvWKLbCaS9yJMon+R70w+cZ8CM4JUdCxTFfjVkEAUzvDmdl+C5uq6zgF42ksL4KBRhMs5HWbVydrvN8W4l9uxf9LvO42NgkkMEJeItGVOCkKSbjPM/6xIszPbivCKWxew6lb5vaTiqzC+S7Omr6CT7MxoPIVhy8kU+T9T7O+qlYO5LznJtQDDDM8zAKuCRnlH+RX9AYCqab0QhAYg5XH/JgyPERXfLTTz/R66+/qMNW2/Iw1OlhtI/xOJSPBVfAMZHAWNco5y6mLq9qY6xUjchz2u4wdmzAVcmjVbWrnMA9GfQ4gZV5g7fhNYvsRC4WTQdsJMMYSrRcJ9leRhyxWmxMxWEXk6wbXzUZgvsDJ43FmRIjPPSKCe67bokbRvXbKYuCw/kx2nLX0/aEHrIVtt4xTljp7RrxcsqiI+a1Ru508A9HhNaRYl8itywCSQ0V8B2SxV/0hfMatu9ILkmlJxx0RWQy58BBxD3Xq5HYQX5FeXDv6sTDWi7mcPXccSazBu6MW7wDvuXtZEW3XPVucnycmM35+/qpmOXRpnu3XFLApS/HbRzl/aj2pNfvvz7w7hvndisjQurx199e+ffPn2708vKYD4+/1xGN9mjT66+/0tv378oPnmh9zJHhhDo1Yk62xI2dEg8eHtsDH7zS3+4cHcz6/H4fDPRogyTDr+16OBEwX8QnArln+TYZEzxP5hWWsTBUyHE5G+ga7UYqz8EH8ohgARwPaXFCJcjpIJIEkwU7oLszMratqr4ZUBHtcRnlLC1Oa03eRSJZIfMaO/y4hVRP5LytgmWqTAg7sXA0RRNzOx95TVXnpdgRsgWUHXDk+cJML0xpToD7r1E0jIXxbMeGUKHPWcLBT2GM/b3Mg2PIHhfTBHtinGYYwBQhd5ZSw9tTIe2Q45FIds6QRr9pZDBv/J3zZsKmw9/KkPdfBcf6afNhwYHHAy0lH48Jr+j41pv0uwedyLi4GmaM8mnlhNh9n++52HAJp7Eog0NVf+Vnxim+JafRuWLkrPcnHBPer+xiLFRItKXaa7C3Urdm58K1r8KzOo83dVajt4/JsDWr8oCzoPMcTZ8jvuQS7VeZV5DfpFj6Y9eVNnMU5LXvaMcZcPQV68bXZ3Vm/H1xzFi/suO4XfjrWb0rfnjmpLqWAby+iBKlGW9G+ZXtcHvO7JpEF+u3zgXWbJEbqi0PrPswO0hvqDQKgyr49SIUKSQztIYORtVEvSPnxQCsfMrQ428kaB33sfMqrLAhQXCrJ/ttvP5CebUxenRXEU7Z6JqJHqI7rPsz0afwy95nLxZ/JaIHjjAOs59W96+5lVaERztyiGIUllx2mbc8xb7Hcgwc0jyZM3N6O2bleZ0Q18g5N1RnIInrKsDna6cY8iUMPRssdjyu3pMjypgmod6sdFgFPk1cd1UG01i0HR2vF5RXHpvJGC5ZQGFDQ27Xta0rXrr2JzzXmq+AL+7FUci5vFVZ2XER655XW8QExKmcq7ZnBTw5Gj6gkTIdYq4TqsVym0QFEWWGGIztAnTRz6n/0+lTehCChni8R/947cYw/h75vNd5rmWjAs9MSjDx1jMFWpIMXT3z3rwWA/qa6D2+zy7CC4+pQTDP2/3K1PL7enVETnWgItwOVpPJce2r3hq32e76n/VUrHvKT9JP6xfAfmyjyIboHM56CffNz7iDWMsIuPA9npzGtjugj7+tZHd0vmRejM9KpIz0YeQGensY8W/ff5aFrIehPXL2/KanEp6P3wY2QNQJVSQHdbjLuZFUlvlW3LldQhNoTsEqw3EEOt6Qd0oXNtgxUODwOy2yAQ7+rgsdYJoq4T2eO61ITogSjMibRvCJnJn1Kxwk8TqR/P1kdw21B21GmWK6+bZMRIlE+g5n1Xk+OCrlUOH7C00RY2iDOW8HeWTX1yR/YnuLzUXdArAR0KizpsW6yKviLOmcQJ4/4wCXEFHeGwwsGfohW+bExleDUZ4zF9Z0r8wrcf5hPreA79h5FXV1F9kYc2Yx3UckFkc5yahYf0d/2p3efvtOvz5G6lf6Rcb+9sC+49CCr5/p9vLCjrj24PNPj3o/3Sr9OB51Hjd2dAtnyzZAHl/dDkfahttwt1TBoLci2wcHYB/bDE96FadRl23PI7KLME6I/rHFYqIYSYf+2jgVMXQLeAaLQeT8bvOvkC0owxwoOk34dDidR4ZtcDBAmw8MivWzM6GLjh3z9K2LExm0jmMa55DoH29fvErP+GTBu2Ns+qHzSbfmje1aVbe11qoOuG5qBHOF6QFn3ThsIUYQlmILlbkN+62MATNRMOgmTFsM112Sh5d5O1n8M11VRZ+UxS4ZJ5/r4Z0e2dk2EqE+b230chztQq9lXTjjZv3cZz2by929FrribbnaVPeubyvcdelvup7pXcNEi1OL/5Lro9jzGX1W5WXM7s9c631Wd65Pv70817vzXaxn1cZoj0EGQFY9s13Qnh2Gy2M8z4MQVb6gwwofxd93bVm9f++y+b+RHblPu/piG3Ou8Gf2Sead/NzK/0Gg03DiP/QTIuF3vc5jmbFmrDPadLdMDKxCQgAUNFgjaFRkE7KTFPagNVktGvthxiricZgPDeDrPN/ofr4qyFSv/YgGgtLedMpenxA5EvXSnwKjHcKfTGHjuSmBvQHPh2LrdzcikOuCiPwodx80j2yQ1cbM6B8VVuirTxjvH7/id7oKi6VRAYNGw0ZL75Oyt4if7AGummULzJMALNcfnAHVciZtVjV0ZdwdKjqm+BXtBT1tawYaOo/9BZo032ebaWB0taI6L6+aknckMDkSuDfKyG3DpbHcSQHk5hH56lG4lrSaFPme53miY57qStmhYEZA8QPU6krPKZaq8te63vjd6rd8TeCqzgmid82OwEyA1y40dW7HZJxlBafbSvE9Q6UkbIvmIaiaq4gyP6PfwRdw4R+bl25QXS/Ml7hkuB/Lccx3jLiUW5D/Z57PRdveSY+vL05n2ZJJ3ocyJ22GvIZDmg/TgFObih96SIVcUK4jtlYgZQWMZHyVZiaf/XfIDJ7rJKvAzaqGBoHxmOZZ8TEbW6hEubuhbbJQ769hyGNLvZ0Lo6K4oRXrXsna2ueIQPwuq+h6DLEawszHIULR8/55I5+BChkzCvIztA+nzYHvkmPKtnT1+ft8VYQ1aa+aefXUAJDZ5HNFE0Ojf70I0Bi5r7799IXevv/ETqs/P4z577/+Sr/++Rd2YLHTRh1IOF2qKy18+9b4q/ZdD/Pi2m7hH90wM42Z3C85chDpJBE4cFjphOK5kQCsdhSOmhuij6uu7HfZjtbpruCaqaLByieFACYdFzk5jx0kAxHdO5+4JLTDHCbC4TcAdMNhNZwV4++tdcutcwPmmiLGXDYXnRtNE7zLFsdT8Nr49XwguRtZZHlTvRGWDwlGqnSixpRAfjWf5zyaV1FrVwcWOX1rNhehQhjJursuyAhWw6mM4lxyOYGT8HS7g22d9CsC6F4kt+ZwMHOy7jI3E4b/eSJnjtAOEUb3++uDfznxDf14/W7jNPhhRF4dXz6xA0vyvT5quj94amwBHPWMtmky/6onYmNroeDlU7GMnjpddYx1Z8NwnJ0//JAN4U89mfNx/zjZEfqi56SXkFdEtgVtlC+ns+k2w3L4oOF0cqWJ8K0cQMDfNXxPOjbFIlsRw9Q6+Lmo7PPtI7IIacxDHgmQxq3H90G2B77huSyMxXVxpFHGfSofZHwLz3VJSVqnRZlo3HKi/CJOtVYLxeZ14C0ikwOgM9MEeg8GeLbzkC8In/W96eWEQUp4T1PfoEMgr+qct5QOp12XuVK1bUdwhqFP7ggLDUv3GI9FnYnIleTIis4r0efRmdUJEcw+vpt0Iug/Plc9CbNb8jd9nQ+Dqpq7t6cAhahDorx/dkXeyN9vMRHsCY3Fys6dFeZftSPbG7t7EckNfYDx2uH+VWDDyumRvzecHuzNC88atnHcLAtwsU9ennzf7P04URY5eSPZVn3J/YrvZ9qBv57bV3j9SxxOf8010/Mvb1P2f1xT5uCqYUvrXFeUs6s68u/4bjkGC77h2sv1ZFVCKxa4etXHeI+dQmjgoc0e4lxAJ6xQjtWtO+e5qIcfl/1y++yVszATQQLlfLY3eqFPCkil3rM5s2bHj+3PXSq164S7ECYZW7lfKwFgynVsK6KYVLzaNsFLW8JnhMznvuzoCqfCuj3rCbo1GHMZqDPR7T2nyXXCXycO+r0ztiZnSG+X5+MFgz06ymBY7sp9b7zzZ4BSSVJ+LXgqL9UR5wdOqow5X1YTe3nqYVIOmOAfPZIUn+NvABpTn/nHwz+HJHp687rf6YpjuDqp1AxjGPArb/yyjquSXF3Z4K68NcZp1dQxxyUyPvUA1Dju/NfrvHUh9HFqX3hGyj0Iq+Ir2uQrzudMgwsAWZ0+Fu7PddlrcvBhqyx+i4BlKjfwXM7Dlts6LkQy9kiPDU9PlyZZ9/bivYcqg6diAlqicuH7CHBW4OuZXK3ZQAj3reQljDrkwlrFeK3B4Lpd5khokgTYF0iCQyXRc0fXWZ5CH+tz6uhZJXTNfc3vn82/CFpgJAl1CslpwzX0ReiAcnnb3qeDfqZvdP4sjqt/+9M/07/9y7/Sj++/cHoB5q1Tj/jWPzuqvl3H6Fm/uA2lXfgUTieOdykiJyT2pbDzClErGEbpo0Z4SJIhcfhQlLcaTV3V2Op11lecgK97NN/Z5si+E44q2Qp4v0tUVezr+HfQ58f9TZxPhfi+H6+v9OPHSIIvUX5IjC/6SGWBHH3IUWHW7qrR9cPo43QOwp/Hofl0RiQ93ZWHTj3VTMfSkvXpEfQqa43OG/0f5RSStQ+njtFQBLVGooUTA6FXGxy+V77F3wnjNIrdxDvR1eu86lFV6Kdv+xT9ftMIHeiTqg7L+wPH/vpbpx8jghD1gffGNr5fxHlVb2IwtLEn8dG/kWLjeIEuPbge5vlb5UWFk+l6CN2G86jK9qmDkNNNtm9awv4xZo96jy45ZX3BpKpjZiHz9B4ggh7kJGQIktYLv9TJkZ+dkpgvg9dO4Bvdoi0co/NL6Yg1kt58VJjuHTr8FGf/pAvqZb4r60yLE7hMNkIn9OiUKT7e+F3pJE7TmsrQPh5yQAdOJge3seOS87j2iY5KXX5v25M3UGulW/Nnx0Cq79R5yIuTGFPI/1qmbfXcz6bCL9Ep2i8R90S6Zf2bcazV8S6WnPXfrt/jQloItL3UKx5+pr9W9st1ycevaGhPNs47OjLev/uMy09DfL+MlR2z+u1ZOSu7btW3jIm7jfsVj+Yx1y+nOrMdsOLj3QV5DCwBvonXhU83146GERfPfbnaBUKL24SXMt5c0mTz/Wp8HPd6JNgKn8Zn4imDuVw7UC/lNstsnMc8ClKTNyk9xF8yltbevonUupSzxts7m/IWDT2cdjPdhAJ0yR/yj4XmWLniY78OXU1yBdGDsOFt5V1WmZwQTBpdIdLJM0CgAn5f8PUw8irUlHLRYTDR4lQuU3KhjyfJoB5oJxS1GX8eayMhn75KLu3GtpnZIYOkkeYo+IDQW09AYWKcoGLh70Sb8iBk2rpO5HbJW6nQdr3NkqKb5x5t1P5sToQEbZGTYCo/3EPJoVciuI8Twl7XDjS7D5MWIbkNeWmkQg+SK7ouK17n01bg9Wd9bQEEjMuSgFbvC38+6pR3yR7paGMEgjfKWzNj2zGhoxB6BgaWQrIgCa60EadlYouE8PwcEcblNgmRjwbf7uI2DoxGWOUXepYw5m7MHAburu0niRTj708b4xXfZsFaupwsJLyj9w5DweSER7UgSpHbCVACJOql6gvAWRLEbRb2XY+1CWInlhLkzmKOJIWXgVujqzKMzxoNiuS/EEN9NkziFh8JnpEVrjwnLUpr0Tb0h9/HkwM1GmB9RXmOrST6HpZKqL+pTPXIGoBZlcPI/UZ1olVkpaL8DUkd65wixkpwiKH8rsaZDaQujvCJUu6cjbnqIp0ofQc5IVvLq51wZ4ZMuL+3CIr2QDbSi58LsqFCwGH6k+u56LxCCoCOu5xRl/U4YI0AEvzjvFrSc4hk8rlHllB9/A2DvdxO+vzpE30aW6cexY1IrB+/fveT8DgUqZHkg2k8JoOOTfPXMR8gh13BIloRmaNdG84CDLPwDBkd/Gost9h51cW5UzijVuHcZPJsE4hxhjnLWCfKXlJHRw/4oFvibqN0BKEk2/2KRUVokvDmi3uvb2+WI5IX+7Tv47lXjXZu7HcaUe6fuczPN9kmyaeVdh+fpt4LieoqfPrfy0jtMMaDc1EpZilIoU0WydDUhTLaBWMT2784MflY2Gue6IAdU8yTXCDBuGYcQ3XiG3OcV43ehv7l7ZQurxocccoXFklAcpphlpH42DXFEZdHZO0e0fTC22T8XHXbahnR5nAoPvTXjaOjSJ2GVcdH8C6f5qjRVuPvMWS8CGG5ihiLPAofP/DhRrK4O+oakYZjG2CHPO2OiQZn3F4OOqvjAo5yQsSw8iU7XJt3FpvJ8GcLIrqgoZpYZZz82Zw3Oe3zBLLfo+uQl011r+Y/pa44uICoUsBhDsGmKsTzX5kOe/ydd5V/3fF9NBCBaTFWK0OrK58fdc4nJPJ+1pv2G3iGXH6P94yRBjtWmdcic7yMZNuZUSb9A62vETgxMgU1Q19jsQTlAY/HMkwmQ+xrB3DgiNB8ODePOQchzWXL6YyCgSM9mL8FTOg80sV3xRice6tFZ9Naf2RaR93tOjzg/5UtsfjOnhkO9HBy6sgh1bqPFWCc4Ywy455byu1j+qHEMZ4x+NwnjxyK7drRAd9x5KYuAE73YwpnnnpS3twmmXMIEIltlWeP5bPP6pHPRJbrmPp1/lyw+jUSb1Xnnraow+ew0FnkyFGAdTCuVq18XkTNZT5c2+JZnqyfRXvAA9Ge2zmYcj/nS53glzbFxPoztp/uLbqYQsfSeeX3xsNrpN6I0/2Zku6b+3a1z547oi60kw/hNyRIINELIS+d1OWnEuZrpq+8v+HLg8rU2ELXgZ3yydBYMTol9HhM1HGiUPEjkgXU+wo0VrQFlBQNJ1bjoRQDqJkARHObWiRMIBruXhr55IwcQfrUPygH6/uVcBEoZUEdX1fXVQEv2tr7yv699GVX7mrPP9qUQwqjoXaGsmCIrPKNmVJd9fNsFpYe6ZzbaO0p87jtaLf6Po4HtnNeIre6vxcFrpPDyptBXPZfuPEytyUOQ1bKud35/UoorJVTOL0pAYFcDhruwk4603twXkVhfmn7VUGtlFYWKHn+5N8yffJvkS47MDPV0XWMAbqxSlzdgVzU0JoAGhw4U/rldXvjewDYKeQ/CFxrpzRty7/PgA6Pc1JUuYU7/tqVn7+b5PGC/+Dw3CUxH5eHHO+vCXR3uoTqW7ugnDdtfk8xjotBC7m8XAHrXfsussjKLmozdQbLeR6sQMoMAJ6DxfzbKp9BrjP/xn1fzM1nNNvNUy8bQD85DBf8wAnlizoV6szHsQ1Vk0tDjo28V0WNYt6wpu/NeD3lAAcJIGkcaTIcMmPL1B0riJ2m3JCOMYg8sk3mbJTT4z1vveJtpjdtAyHGheuzdY9S7Hl2xCDVQXfDD7otb6m1sV7QvCFP02Oy3em03zniZjhHesxzJTSz7YQo4/H9oMVwhvy73/+Bfvr5Dxx5dX/otF/Hlsx/+zM7BhGE0xXEnBqtMyK0vv78lb58klPy6H7S/fWNt8IJeXU7X5d2jtxNWJTECixOmuZ+jjly123JHAE04yPQxecXmbPAlhWbzh8KjvVS1Dn0JrK73dUZC33dadrnzXl3uhq3AuK68hLUBTu4uzu8FebpXCeCUrGDWwYt6mE4CPLPnY6NkCz+pHCI0e1GReVRszlMnN9tzK/hZ6k14KiQUwundLd7dcehJUTW1xr1dSckfveTNg/b4gjcLONAEn2sUaCiCmdH60p82qJuxL1e/HTNRh5xW8bW6XtwAh1FtkSyc7qIHKg6SCfogIqq66RnF/MLdZo2vOKAhoABa5i7u3KyHIsXeBlICPlqeb5E2Rex1kL34xtZVFzjn4i95wjlWZ9gkQVyKeakzPdzuZ0M69tv4EXwEPgWMnGhx+35IAT/EntIfqPp/vcvyOBuJ0hqAZPeQlty3bldsd2r3I65bSuMuOpXpMXq3l1fL4d7vFN+T47f9zBA/ryyT57h8fh9psuEX9NYoG8rOu5w28p+eNamnKc393mVrxTPQSZkOyvjrt2Y765Ii49g+Dwf4nPL+d/W8+sZ7+1s8mgH7uxRlB1x0Ko/z+jk9dCkf7zsvezIPAX63koqxG4oDpZZSA5gdaqwLkVWJHsU+r762sg9qgzUTgdtWHUCNGPmO44r05nd6gw0hC8nWez94siK22GmCQaDCUqtFAPXPSgfVkywY/j+qsoB92IC6mRE5JaC3jO08yMCOTPqsu8BwFq5yWMZ538c/Kr3sGGQxpbrTfT132GspmSDWpbe7JEHCwVX9HcuJUxM/i1OIryW+bMMKjzNAnAQ1p1zUVloZ8ROsS3muW9mXAwQOSUULb7yJWWKAdYVZLynmGbgfs27MdeD05VgYUERq0FrK5x7Zby6Tja4mtK9yKmTxissNoQauZieVuV0nE1Q2WqkQp/mOR6e8foYF1Fc1613q2ul4PQXaYc59OQ7aV/VrSVk33MkUovjrvSxWJTnc9MyRlnf4GiY+8GRCsygCjwU8JlDpWTll5zfWFwuDl6YN+kqG2yeg88X9Hom+Fc0xnvLeZjCkVuIJCyBF+2ynB4zH4DekDkObCBcEbWIU7dm5dlsIqOta8Wf+eQIBguXXrAo4vOrNddZgPKI9KoYZ80RNH4/WNFqv9SQaMYHSQHr+Fzo1OWkplhG7ANyO/gBP75dQ4rrVn6Jz7F+7daPQ024s0cTZabXimfG1jgYgTKeej8iW0+vH0CLI4C6RmBqRBQcyaTjJVGunbdOtZHf6fWNjfQRw/np5YXo8SdbCO+Sn66JIwJ8UDVq28LXNWoWsp6jckyYaW4ixSEAxpz8fTwzFlc4AkapW/RkWuWZwxwFxItwXC/n1j7YQST0hUFXg2FXAi804yiMmSzWVRKn1MhxJWOKqKtTnVZNI2dGcm+JeHg8x5hJwmq7bvm7v93p5ctB/+Fv/iP97f/8v/HpjiP/2z/8/R/p7/7L/0U/frw+7pMtgJbsnsdsOL4q/fy7b/Tt2zeOMBrj8duvv9KP74+xf5Q7HHzsDAHvaa4jPkmKJMl+Nb5RzXxIxLblBMVJkcov2HkkEVTVZKPIP9W5cQGl+SLn4AtxYLl8lVsw5kE/6lzhGF11bnXNVyqRZV1OW1S8x0/yuHbWZ8UnFstz5puq80+jpVpwNsHZGGUuY55aJycff1Z+RDQdy4BD2n0j35Zy6u4EyYX1ZrTgPlbITwiJsFig8gQJ6bkOpSwibiSe9fH0TXiRyy3dTqssYH5QlsvSnKlF6Oqyo0wyzLZ2dji8OmF5YkTJOM68Rq4YrtT3nGMq4NFSNlFNJTiama3kmVP7Cd0M3mAtrrxnUdyav69pjsaDkJcpOIEUU/XqNsHK4ObcW8PZ3t2pMsvqGTe67XE1zEzzJZ0nmequehBRrAV5y5pErfK48ZyoCiclFxnh1EbyqOrYo2jEx0UW8AJkXtF9m9L2OUqXXzkn66mRyN1+9/4jbcx6y3uBxC3AEafqm0DL4jgj7nxg+XTqrpC0QHsgJyc5PlldK+eDRyaR9ceohwMyShpju3WuB/fhtMpYV7Y31hjbtz7jyhgwOlFW2C/3dXWtbJ5cVnRQrXj9Ytsvdin5e6drdrLArpQFhHWwxu673NYVHgK+keeQQw0y12Wv3PvcibOi+YS7Lv2+0nZ1xZyG+R7gwpkvnkcy4fIIuPdstbTlHv1HH6e2lHnBtYhGhjTgsQjidsU7iEzD73Zqq/bBTiGkfu3YxJTBMMF3q9UMKHH8NvI6cMLRtzdzZFlHu4bTUWaiPSN6WPt1gj+bUJGphtLyld3w/bh/Co9rkwEVGRGC05xPgci7KwoUfLZwcYCPnr3JeQJcJ0f20EJw5okaf7f3iWFDgJ/f12damzBRpY296rmv/JpokHM9xX36uX1GW/LVwKjDn4Uyri4IKHn9mABcT/bVSs3+dDc4XWcFlQX+rBCzMlpdWWDAkJJTBosaDdctjHO7r4ot5uRywIhn5vozPWI58v22+mV78nubM/gu8b4ZQItn1wJxriee3HMB15s2Gp2IzAEe5aKcPoctOfPz75WblV+mbW5rnju7Z3K/Y735T+r3VSmG9cs650Ssz/roz3oos7frDM9d+T47fnbfreiYeaqWtUxE8/mZ1l0IamJeK6t4WfHKfTYKdTE+2fFRZvkv9aLuKxDN73P/Yr1VtzpFx+mqXRdabehneolm3cJOitoNL0T9EVc0I105uuTtLpFYj++/fXqh+uOFdfBbL7HnEhFcNNrhlNcW6mdnz5TfCNEqupX6AZDY+Vx9FDhBPLauYU7yT55KgO/T+2MqhZewRUMaoYCqR/7p1naqs46T0wJPdl55lJUkbT85KXjjk+tGEvaXkfRbtwYMvPTb6w/BJ1VybyKK/aeffkd/8zd/Q//d3/xHi9764x//SPf/1jy1Avl8gjwZEUJfvnzhesaYgI/exn33wg5F3oodZT9OhRwLli+FDeSxhZDLV+fIVF9ZzA3yLfkRF/BWvTifujt5vLySnuuh1OslUSbNdAXKNR2GuecqWHQ0tqiSf2d8fFR6qVUPQqnTODqdHRPDiRUdWJaLSrfQ1+7jI3LpeOBk0eGytS5gn95UvR3M15L+qtvrlLpj8NZ4tvapfTIG0ulWgx48xChCRIcYMldHe+yn8Ub6HEdcfqvsGLJo+yAv4pgKLcnrSDwc7/X+OA7n8kLtcFrgIIYYmWRj6oO/aH+2LdwY40T+43vQPPSftwUSXcqJfMxbyrIzI9E34vf3rp7GH0ztNNvbU2hXiZ/xO2izGPOo772OK2Zd2R+5LMccqb/J7sJhFQ2pTFLb5L6iOrZYJNyzukXHzTR5RueZrmvs9aycTIuYOD1eK3toOlAk0CUenpQx/K7sFT7Yjd3uuRVd8rXC21eMG2TUAr/ueHfVN9S1kkuZLrtLfGM9s9aizy5vL4uSGQu+wxvg/9y/Z2VMOnGDFXfPX+t+Lmdwz7OcW7sy43PrNmU58L7Mi/fciuZ6YYXQmm2fyBVnxkYujiFqOb9AlxXUkRB0rPZVTdQ5Vg2HA2skHYUTC+VNyscMbTdqhKn1dIonBFoJhngvG5KB4fg1rvqP9zg9x55zR1njE+uwUqArCpoTK+beyhNnNdB5IlkdpMZRnxnVQAeAc1rJkO3/TRLOj+9Gu20/sjtqsCf8wCrZMCQp91kBBYnBiq06pcxODbT9DLxhp8NpVxEHUFJ74wVFHfu7mxy9XPmQK9M8VD0Y3AIU521AEjHQbBX57G3LM8htFU9ZsnJhbKZ5xlEWEag1T/jaNd8TYZ6x8k35wrAt2HJ9uKG0E+ai1A4zgHlMNKqgd8zlGWjJIl2z9+ABG9/wnd5yMRXeUwZC92skiDyH3BmudLMyiu8BRGzbaqIBRxCFiMppnMpsiOSyuVydPzJbOpW0YlGVrmIPY/7DaHWjF4FpAjxBywRoixvr2NAYtxFkcBKvSVY0T6bvdL3eO4NEz7eWHapcRlejQLe4vJ1z2LevpKhTX5a0Ve4Fg8BWsNulDpTVNS0KR3cw7+GZmRbx2aE3ptNMwHuBsTHunABaHQlxUwXaP4GFnn+XuVkD10P2xrE87EGlS0HftA8WIu2yyuQbErv3suD7fpGzzH+XsdZ7rJbTHEtZjq4Alf1eizlBqkYXjTHliK4uvOx81KZ28x8MD90O1OvMM1XvG7p/4ICRe+rluNE5oo3G+A8n1QM/jHuOKlECnLso6KbRlrN4yD+TuM1zBbn3evFIEESHSPCNyA6ZNzJ/odNBQzgVjFqIwpnAGyIhZnmEckVZPv7uj3ofPPs6IqfuI9pK2uAnzTVb6Bun1Y0tfi+fPrFzaVy//PLdthiij+PUxq/9Gz8ztg/+/PPPHEnx80+/9zHtGvlAN3M+Fc5RepM8hsMZ86jjePkkEXD3N3aC8KltA2e8Sa4oc2Kdwl1UNYfUTWj2sogAaA3b+Yg0hF+wiP4nUc3NkoIPJ0sznlLnAH/uGsF7F+fd/Y3ZXbY7yxJbnPsyZh5ZJYn5e+Ahz9EZEQeXcarsqjqfup78p/JLEvlLRKBhXkRlteaHgjSXxzK2N753OCfH9zfwqm4htYWN1k1nDGUk5wpLnjLkXdVOWvljnvQRaVdUDHTFfyR8zeeCK99af/UzFdlu19B/mSlBvoji9Aj66KjLCyFSHtdhUbrB4Wv5NWcj5a65uyQ3kNZDQZaIiLT3sp2QTN6Majln64EIW+zqUKkozZJ5HeQcbACMBOjayfH6lFOneGQRxgof0XY4mgxrhgiBIoPluN3GsFvfMD4rw00Whov2oVOUYcA1JZwYKd8dZqeIQ+dSLEpXPqwWzRIxH8qLJ3tjTCXn3shBJadl8kKpHeaRFpV1YcH0c4nbsaFfivUPuIYju4vjK4l+Vkf4IGWdnV4SyN2Z3tEpwi7k4vwY4Uh2oOwMclwrO85+29J5fjb2MZe1wnF4zYezALPjdVffymb4SN/ylsZMm2f0inXv8Me4ZJ75GOjT07Pv1RHLy7ZjbGOm3bVcacdui7FHXM117vq2uyImn79zXL/ikfzcqq/y+Wn1l+tZezNdhSc0R2iIeIRcgizc2SNTu4GVqG95dW4L/BmzjXCLSjcapNH4589VwuDN1FBlCGCL57ECxYkrR47MEZ3e7prw8o3zXUjo2HW/NkAJ6o25V1aDHgkdibCKzNlNwBaMyF3Z+C6XXYobpO8xbiw7M+buntVEy8xtzNVngxNCb8XQRRUKPxfKnegblCwbAhqCvxIKzxjwIky07TGSLtIkryhkGu3onMu4GPB8kxua0dn0EeWV68Jk3bfFI02mdjypZ/fbzlGUx3sqIx1vvBPm8bdJ4dj8v/Yrlzf//rF5ENv6kefyvasInEmpQIY8OckszrEl7UvaUkB7xR0NjXiClj13ef6qUFcrbLndH+XXnTyMdaxyE2AroXh2soz2/viz7ggAHaX83Hbtb1dHyIh5CNs/MiDI/dwpxUsEyBO68P2bwyjQP2z383ZfHeTPyidr8yqvRpUtkxNtbNPqEjCsgO5q3mXdnX9fXSuAbHPBnon0rbqYE8Yav6VyCzm9h+E3oq/6653KvbET61PVCN6hC4puwetYD9LScGR9HykWhzGvqQhIyo8YJY4NjohH69j5UCWK5lB7DdtiQf0DBqYaV4jgis7i6PjtMLBL5E9N8D22gp1yquD91L+7Ot+iTBjOpC8vHBX15etXi44SBxfpSYPyzMjj9fnlE9Py3/75X+gf/vhfuerhiPqXP/2J3n68yqIT0eR8fakvj3qKbRUeTqv7cWdbHBHx4zqpky21LOUOot/FqO2BF288N8DvJIuBYXHzFjaXoT+1SFSZRURq5Fc3w0mNiSZbIjmhvzowexUHiCy2NGGaUxhllHfHvNH7B+1e1bFQg7HPpx4emDcuf+zwiaryhIl6ksb0cLSUjJ8sMLbqkjHqpSgqwEN8AuTo4+n8YLJP03KIXCRBpr1gF6XKVInkbIhejXmIOlmUHiVMy3XrnJJ7O2NwvjfMB0SJ5iTQW52T8AHkhcuGvcx69n2U5cCNVGakLrTGvbMTYTxzFuJt4DZfk6NmakO5tiXi+3idutxlTsF4f8ASwrczqVjW0trhkXW/4Xzdfru7dsZ0LnP33EHuxFvp3xlXqSN4LNA+bLyx3XXK50j7sc317toHGc/vxz/Vxx3zs5HTO+MmCzLgS5yQsrS7svOu/XymP1d02WGUeH9+ZkeLZ8+u2rTbvre612RQWdvIqz6u2pW/e8ZjO4cQ2o4LbYrXR3HuR2zC98rJz6zud7x7rS/aJO/ZNSt7Y4XXV7y9q3vXj9yX/HnX3/3ndZ9WEYJ/ybXiSSnr+TO+hfA4JuFjpzugQaeeCICr6j7yPt/Hq3uc0F1PsgkMxOBOT29hEMByGVn5Uay+4SX6IHI0dFcUrgPNfC2FhCWNNYTsA6wnHSFnD68A29YWEDQ+w+909aWbnIwMhsGIjGrKSK+dJ9zKYRvIn63GQIUmrXpoLhkko0V7qGiIP1YWs3E40wwRYHgeOYMw5jAazEBD3xRYoEAo6XzF78CoLUT8rWiQn4ufjba4tc9jgJN04nOysl9AHck7IwiI86TIwxg3msBJFgKH1smrQvU6DwBpMylWBumqn2IMzc7VLGyYhuQGHV8pJxn4NNqFMNSIQuSfNUrBgybdQas8Agp8qwC3tHleWL+wKnoqU9T5+TBv5vmK8ZXfsIpeUW6Pzu1ZUeS5f9kGuRDeEjHjjB8jFWXV/py2nV3GAMBZq+WIiZCA1uYcqVzB84sEtR8BfKv+LpUtxKi2P9fBz/KNajAaDyOHhvOwlONOWUXuSi8F+fyPOpRKsfy70QQQo1MWOLrmIFHIa31p5nAM8i7Rgu+tFO7x96Wmr7WPBSFy1aPR4nPUda7y14tw5w5ZqFEclgPMT92SYorMm+KlW6RrUecmqlwo6MtYtnnuxu6xkWb3zTnaVsCtewdF/tnWJGFgy2VE81wyAzGAZvA8crN0J6+NK3TY2K425GsZRvvYuvZ20ieS8wAPxgGPh085TW04fuohhUtERuXE50cfkRuIcuhSXhGHQGxn5G+O0NC/wyKoVX70kVxb+nUr7oFALqFC0UB2miA3Ehw4lv6pC1+I80ocVq9vmj7hfPRgOGh0sHiR7/bASp8/07dvX+jrt2/0808/cRTWOAxnLPS9PZ4dn4fD6fXxN3JQjQTstweh//kf/0T/5/0/09//3//Po2sv9K//+q/045dfHzQqHN1WwZOaX2U8K8Eqd3r9/hvRXRYU7z9eLTIubotrkPslnK5X1SkFHMc5xcTRPZyLyK3u/Aw6I/5K+LipHub08gK2iJC7sTWfm4fwVmuHlMkOKnGgjjaM9U8JdhT8OE4SZKcMef40/tykrtHW0tW9p/K3Av+N8WzYhtUMSzCPaeTH+XaYI3REDHLfuJ1yMmzXBaPzJs772tUpNxLc3wpHEbLTDpHHxjwyB0c0Czv0utC56ILxjbcuNo0sEiE1xuKG+W+CvtuY8/uGrbWYmDqzVV9BlyoFOaorCA/Z3pqw6wqzdq27BJ1gc3D8hSgrmVeFt+WeZwunBfdJzsk8js2RzxFP23zmLcgiy4BNBYNct5zzsskhExq4n51+gzfqYTyDbcWxHTy/E/TOulTwWPPE52GfatbThk0UP2bjDzkNETVmtNC/Cv77K4zFSFe0/1A5vks4UXThSR/kOXXe56ho6VPYkl2gCOeFJkTeROxn+Dm1qxUyWy+e9HkobUh1k+kA3VHUI/hfnLTtDvd5MfQ9nvcFXL476M91JEl8v1qIfuZg2TktVrg3/37F1fNzu0Xx7FRa9WnVh8i7q5Q2ua8rJw7ume3U587FSKO8MyHes9pJNgdKxHJjIp3cNs0Zeq5pvsJg+f2aftdtoNwSGw+0Z+ZHOzRiavss/57bmeurFS+V+23YcMaTVvZROSrWcuouxjBecYeb9WXiyXmnxO665c75Z0YNqdKrAPbvJSR+HAXMrwjP1/JGotABCOKqXzxMBh3AtQKl9pnoMshREMUJEyet9KqYwokOEPw+twGJcil8584p3J/bl4VAfj4O6mqwYTDkZ+I9+P6E1zLcPzl5EhOg/N1k60kIINn5oQYFb70LYKLQtY/xErAZjnql69iunt8Z7c+E1ApQrIT71F8F5DjuFruZngmfLJR3/LabWyuBshOAu+hA45/UxssWiUArvLZgRGPlMTrh4rhkxYF7oxG+UpimoDaAdLpncV0VWdriuejXdH9oR0ngJNbRYayktsGAze258Kw+yFs+1JjutOc9kzsL/pgjPK6K4hnYyfy2mlvPlJeNe5HohmFInaHfFSv3bvdcnt/XU9XQCEBh8AXD0DtBSHUYE4u5l6Myn9Hi2bUHkMTRIvtDl9q08ptXxAHIs77IfZCTx87w3DVSNvYxr2zl9ue8BKu+xudihOt7oGpV1uqCnJmeM7kqOmVEnJxvr1TOO93GiXp3eeXtUMN4vI1oyZMNzPtw3lfZ/nKnOM8dMNhcpCvgw8lmQ1HdKiKwZLvwS5EV/FsV/GGAi8DnbqAw3fNWb++e0LMU26p4asTV273xHzuJxncjQr1LFJHk33q83j7zNkA+HfDLF34dfyNy/eXxNxLfv/72QxPdS+h+OaWN48TB73/+hf7xkK2Bg5/G9sIbj++hiW5F9o6triN1FcunBwZ7+/798Sd0GphsOLDGVkdEBMXxLyVsu6rqkCpOZ96G2TW6haLzIOlmt+Mv/DScNvKFE3We/yS80GX2DVl+K3BukuUUkvZ2xu/sEutNMctwKHZbU8CC2bHJERPnDOuAU04uLtXHj+elRYhpoFaB7pUDYpA2gBEkJxVvYkizN6wxFkaiem5Hk2204pTo4vh9jCvngyvqWNOFFuZ7TW+JxZU8PTF+LfyALcIspRjenxM+WOXNWWHF6X24b5Tc3pETk17qvsgIekf5aQcmJjsh4vao+4FLqXj0AikGzqcDFuAS1fG87TPKyU6MrbEg8dFrwoALfbxr/0W/WWdla97KCYMrO2BWOPNyv2KN93IC+W/C2wbDJmz2cQI5/feROdKutU0QeRXfre4jyISUhDT391n7d5hcf7XPfykGyXU8qzvWG7HhM5sklvusbyvb89nvl/m76EMub8pn+OS66PC0iybet4oey/g4Yuarr2K2eWbaYVHvWm9sXxQKfwkPLG2ChMVWv/v753V6OXvZE3lpN/6XNqT6Y13Sfty8bnd8XdpRqcyP0vPGuSMiMfTUJKkEu+WvF1YuUI2sIsgpgccN68Seh4IB3ilh2CWknoeBCSB5kuQP8AM9FOiEDq7IbAqLZmbDaTwXgG0vPphcDnIZlOyEEmZv7erU4z8VuE1XYqNRbG2pHvliz1e5L64uoH06jwzkrIzYqiubpV8ZNvY7g5OORDTIk3FcBbs2UOsM24c0aicetW7TZjEJJPeEX+hHNgT5M7b42ESdqMUGDrcNK3Y1zRzkx8g5aLrEotmphd0TDoMHqq4Gy/3PhX/Mj7W6VgJ5Vc7uc0EoSZc+7eYhKQ0mnBHa0GkWHHgt+XtbAZ3niZ0KZEi163rwewbtnBNs3mrz/IrKDwmYQ0jPdH1Eeex+57bYqY9z3ahopVxmkCrf1Vr9pMMeFFO8v7t7EbmHbmmFNisalH1pd6LVShEByMnVWP7kqDRqeh+e6Th9VcNz5Wa7T+GI1Y/cE8n9QXk+mnlSsLqluRCnla7gWEHeomOW7dYHi+jzOmXehggH7ac7z662iOeZAWB6bii4fPbXqDtQw/hu6MJIb5k7U7ykUIK3Zi2rnHRaNrLGd8hDiFPSPPJzDWYbciS2GVQYsCkOWPQHO4Fvmkcthber3M4OyI6tUucb/3GfCnFUEG+FGnroNvo58mFVXiAZ9b2pHu0amXL22bAWTwI5X0VAFo3iMqKSDsUn4oDBiY5H93lXqg+pJH0WWnbwmZ6e2TXCZUSOYbuW/Kmh3XyBC/murC1Ddw38MCKiHp/ZufR4P/7Ggh+/jr+Xx31fTzrfvknKhbH98v6quqtZtNT97Y2wInw0jTjrwtMaH2t9HY6YcfIgIvXO9qZOFGKHCsYUPMcRqDbnKssrcfpJXp7S3RGAy+euREENgkzRn5TWtXX+gn4IqKBw2EHh6LmiJwmOforDynI2Icax+HsWZ1XqKtqW8cyIhBp1DOeeRN1cF4gOkyPSUs4Bhfkx/LCKjbGtkWlDiqf0VbMBeRdPid65m445xTEGvpW089y2u0aYVZ0oUvtpDlbmSuiSEmUOImQUN9QQ7Yb5bPm2SuBzHzsba+0r08iAaNGWJMNE3wsLdW3H1TDZbYeOV5WhFxlnukbuHVFu4QAuka/QM7HcXvXE6ln+jaYOZ2AlYHs9lbRofkeSxYW4ONuxp1lp0TWfW3Q+Gb4yuayRTCqbOCfY49v76Vuv0aaZHopDMEMMX5xWZqSb2CLNksnnKy5SrI3Wyn/F8L38LeezEHYqz7YpX/LtGlAkd1J5myXf5fNtUe8Z87lPsyH9Hr4EndfYCeVELBb7kHGvyNciczU5SnJbnuH9+Ex+NjsAdt/lPuQy8/XefMz9WLVp90xuS+7bzIvXduVnY3nZ8bS6f9Xv2b5ajTGXPt0PMzIn01iN07MrtyOP07X+7PjDqbD7/skDin8nXpRyca874N4f/6noBT6GTK7dRNa2bZEnY07jSMf3bLl83WKF6Cz2+gtovnoyIxFVt0mo+u0m2wfDqimf/hOOR+YGNlGsd1bsdQKSN00urlk+p07liZQZMrdxJvz63gmsh9/IBNsVqC2V8aLutRBZKO7R3bruWxayU52kxKerUMeF72ISZEvuWOZTFudn8P382z2E3tbg9Hom6Hr6PfYvKiT+XqssdB23+Jwf2z6fshZpgO0ema6ucK+RRrhW+3knIWl8cc09A96KoBC/x5WFiUZP6hJQONNgovVmDFcX92ugTeASUgWshoRmSL7QxdX3lbfy9R4g2Ql/odmmL4aLrmBjd+LKe9dKocW6Y+LMnSKM/ZPoCncqxN9WMiguDq747yPXjm/zd+zzCSecxueFL2d5dgFjthBA8/cJPKzKF4UaDR7d1qywwGksBy1MfZnKvUYaxDHjxYoyNXA6CTLK8TyHLjggjzuO305jhvbF4429THfECg8XwhZla2Lqy0qGZx5a0dnH6/kc8AM+1voityWv7K8Acmzb6kKkifB81+TlpySifrz/9HLwNruXLobwyFf0OmTQ/Y1+3CUyBafrIQhrxfegwdB1vIjWZhryWBAn/tRImkC3yzwNURoL7DC+Gvx2N8dFt6Tr7Fy6nxYZJAF3euLhAyPd2KMi2ypZFmOb5dheydv9Kn15+UT3L1/p7cedI7HOt+GwOiV59Wg/9I7il5suvjD/V4T8V94m+cIp3Ts7Ukbb3sb2MksSPi+qOW47rK/Y4mSHG2idSHTOGqQr9G5CO5nqo/8eVWoHckAMFAHEzBvDYTa2jrZM584P2GmY1Z1nfB/+Csrosj2wyWmEclMTp0b3wyiKzsdS17IWC59M1UKXUwt5eyFVi76SrovDkB2MpVj00Ojnne6YDYaFuawRgabhYeA73Ie67HCFdMV5vJp6gg2uekv6L+3CQpzITtcfLdSLEuQ3xwY73BJlA84AsPoXsmvUUns4nKFedxZAXzbFAjGdiR7fsKHP9bukxqRsCnN9jAVSKGibOV9fb/lBpm/XhemTNG0KdXNqAF9PGDc3gIDJr3SMfch8avNfn5vzr10Nw2f4e3Y87R1B3pczYPC6HNdc564tUzs29T7HxxHHRIfc83JWfdzpMMfy61xNrV9tv5X99xGcvqN9vD/r553dF5+JOvKvvVbY973vVrmhcN/qyjhjhYVyW7J99wwr5bpym57ZETnp/Hv3x3ue0+oaib/qa27nnqeyPPHfZTyuOcjfK3dc+TCB3XxAO2Lfn+HaXP9qZ9vqul0IW2BciPI4judJjGuBgd3ZIKmE0xGq/KYgjYFdyAHhHdRIIFX+BWCB5M05AUk9AQMFFSQg7HaqlTmCakq4boDHc/BICgwFs+awgJEjfWqGWnwvKp+QYfTQd5uwxp0QBx1KU6VoyYU1QakWe0wOkhK2NKjxp5inm9DGBIPBJVmfyBhIfpcyPZeJ0OPx+7EWqqeFG/krr2NpBJl5VLPi4MEjUfTxO1JniOhgalhlsg7h7g5W4PaflL4P9LHVEB7PQL/xVLiPwLOgH10n271jBSt0ZYzX6StbdvIifUwAArjuDP18r7zq9pEgAKZIQwWgkUeMPuOaci2N+t/oOpJF5yCpo0IcCT2UE1wypMhu2cddv2M/3wNT8XNTPp7X8uayQZOVIJ15Zh6flWEKZ8ep+UbgHEyR6NtyxnXU2fnZe3DiqlFb2poG71072l3aZLcUzr9DWA1Wvq4An5rbxo6nJtkCQ0GRjb8bANlFscHoyuOaAIVGOAHoVQXB0mZXijYf0R8RjgQ+NKONRG7C0CzQA6Bvdyfz0BYVuUn6rGAh32GM77ZU9DYrd3NwExwji/wwrZsTA5EQiEjOOoGNckSuqFxk/uMxi9QuKRE9wCn44TlAFkeiPMd9MbUxm4A2Hq2YHADQEkPDc6XFecuncLFqKZZUGpfLvsanFTNG0CiW8fkLf+r02/2NvvP2u0Y/+jgRs3CkAK/dFznFDMtOOCGyYO6HE0kjDUZkC2OTQ7FHEVnHUTl6gmKM5pLuh4hcmsGx3yernQN78F+/k5yep7TrHok3nEzchqL8P557/UFv3x99GzlGH104Rj8OyYDz+dHWry83+uW4cWRWK6fOZZLIoqLOpSIO6FJujiGYvhJ1dLsdnEh9lN9KiDLCCcVhSwSwVlUchITlcF4dmH84ORLOA6WnsJJuVQO9KvIKjdxQnitOnqfgPG/6HjxdJApmRGTVrqfuSV3jSUkGL3nHJAG6z0c4tA5ubpUtf4TYz27zhe9nvqwqk7Co53NB9G3g/fGdJkQaWzxHwxCZhMNu4Pjgzzom0P/oK8ZRHF82MY0+El1HLCcFEkEGko6BTEPQnSPL0KuAiQiYKMvYUnhcmB6KIYGh4Ojuqgd787yok5EujfU5UYBZtBdDLysPyPwJkfEV84BMx0tkm8rMrtGqOAFMx8uwt9LRcJDxZtftorLg+tKFVhgTJEXnqOlTT8ItEhm0snfQMUQYdf9K5Wa3CNh7B/gcuq7ofNIR791krUUm+o82H4uWGfkP6QVGcAFHgaLg4ikwuK2tm53EkeuQz+b8UklXxXbhlAG1mt3DYwBbArygeniKVizajoTIEHWVFxWx0yc6dpiGT4zUuIicHQ3xefR73DGSyg9ardK/oI5dGpJVG7weD+iYvjf7CThA206qvq3dXHpo/3XRbEWPHcaM7Uefch/yM3mbKu6JNsV7TgOzfVb58FK5uZ3PcDfslJgvb/XMqo6PtDt+v7TLM+5M9c2R5a6jpgj7TT2xjXFOzP3CYR2gm24dDpFY83PGeMJnDBlPW60tl/LlW8iGnN8b9nVHpJfaXZdgHZUCsGdGbkrfVRzHDLpLoi4hm4sqDMHvVzkg+TfHAhTaNucGy3S+RUaLr6aUilewctCYAmEBJcktB6gZjoNDzBYbtFNX2/CsGDSyEkgGPFzsnDQbplH4oN2ngqcWIozifdb2wATxdV6dX0yad4TcZq4sBS2cbfkehPn7tPA9+y0NWJZ5zyZr7FO+LyZR25WB35anQ4julMRtO0Fbvb07/lnRKbYJQ2D3Jn6U13m1fSpvcl84fcEPBjZTm0qiP47hhiHKWXEXxmhsm61mJoWZDaGdQl9dWXGNvxOAkU9jwvy49od5sK4VeDTO3eHQBDyGU9Nym1cGXS4z9y2vGu0UUabN6kKdcZttrv8jfIbLtgKGMZI2zqAM9IvlxiCcVa4F1Ic8KpjvANK5PbmeLLtWV27X1D5NxC7PahkaFWT8ro1aJfN8Nr5xHJZbHgM/Go06qbEiWzpWZeY91wa20pyt3FxPGIxQHY+OIEuQnOkS6ZbbGO/d0T3Tepqf6Z78exROpv8S3+zqfMbrsS3PwN+Ol+13dg6s6p4NRvse/eK2neHUt8HfYQ6o8fqihs2n26Er+sPh8pg7bye9Pgbtt0flr0Wdqvp3kBgKvC2MromHD87NJO067123Do1FjEMiEXWlrD2Y5pCkZsHxkWXbPD4rOcL1UKK5RpNK5NKIkLrxdv9hVA6+HxFUVbf13R/v3wYQHE62x984CGdsnZODSBp9edDmbUQ7j7ZhxZPTNVTN7xVyjmqkFOOwo1gbqi6K3Xg74GHjN+g38pFJvjvpk9yPrQhdHGSabQpAeWx3FOOf5OS8QVI92p7nGeZ78PxbmgRCPaTz2PVRNJIZozDvzau4RG4cwuAougQGR8yIgBrONvCI6cmuW9RI6+UoIxhv6twvHpWGOWrtMxwyKhLXuGwbrPyZt94Nvh95rx54eLgi23C+9bE99k7iz+qOOwmiah1BLP31vHnAE06kmRcjwwo/zAtC8RVz81CHlVC6TNsEBy1OQuTRwnlrcmh27rM+41vFORrHbdJJ3ReoTabrqZJYSqeEejFGeM91Kl8hQmtszYdzyhx0Ad+gbayzHp9vR3XdoHMDzjceo6qHBQQ+4bIKMHL34agi/4CTtWET7a3t9t5PfYx8fslttYCHvffV1yqPZ72GKOVoSWQ8meXe6lrpn0ubPqC7Vnoq81j+i+VM5ZZFO8ZCSpBBWd89OzUut3GlKydbgeUyDom4ng64xrkCuFbY7hk2ju14L8/ULmdUxrK7HUSZBrF+vL/Y2xve2OGSQjMf72gQy1/p49U9+bvla3p27gPm4Nre38vt5/grtiG/X/Xl2SU4d0SfNIrpj7w/V9mT2zvLo3m+vTeXr3rB71nzxuzLKSqn0YCc12+1sDw+3+KHcYlt0NX5oCvbiwESggH4YeW7W+4EDgdX0IX9l6s/rIh6XoOF8fCE8Liy0VTTM5bqJnj1p4ndpVMWUUW6lbFn5w1OB2n22FRvD0B+ftIcVVP/dDXFJ5IbMQB7ULIMYoobADLhkwOGijt5gsGAujtOXzGFmQxna/sh9IKnGWWhKkGO/Ja3NcQ+gUnNq+4MjrXeKJhWwoIBkR0i4Mr8fuoJQLoCCoAW6ToJDTchlRc9As+BDHnuA/I2UZicZ2sTTz1TGivlvLtnJxT8RqwwYtVcx4/Eq92URmN8WkdUITkYRDF9BkhWj/HeyUQYkTbn6Xw9g+Uu51LHyyp8fu2U/+qe6Tu0A8bVE4WF9l4B0HwPl7PYIgohavctAAURwJ1PBB6H4kZwC/xoyhCVcF4NDRUOwAdCOl4rJbP6fkWH/N1aGWlfY9ROQR+L9VfqRE4Y6TNyFraiYD3kz4l1uF/ZFRdkQyvzXJnrK96c4MSSuRBlshohgXTR2HPCV03ArnO8ZFql7RmTQCF2JKzAFCIr0EesynuT3SjSW6brCrjxjHG+fq7TM5le3ve+uMefuzivwZv6atvetNzhBGHeTOPQQr4vLlvlpemcKEcHEwQ5grVFiR7yvJmVI5UeUv+V6NMppwOOhbCxBY5PRXsUcTeeCf1qnpOlFCRhJcsVFWnAn9XAdLqInkfEC0UZcNHYDghhPEQ6g7ZMN6qWt4wdQByJJA6s8TqcSYNuI7n9G3fujfrj/W83OQiH5c/j83DIfbk9yn2p9FYRR+SRGXxojm75Qy5S4wFzRAHXBZ4DaDzk0Aabc1UcgOLnc13OJ9WVk6O5RlT9cBofKl+LjvkB/AF6KHA+TNEKkpB4uiATmJVPMwBDETyfqycbVHkqkSZGc4D3cAk9ijqxhPNGJDYS0HN+T8DLQlYvxdXhQuocET2nrVU6Ydtg19Nru6XkLJRX27vnK2URpuPiZKHocAefGYbqkMciC0y+6pxkp2ithgcFH8lhCFX7Gp0+iIjFnI5Y4AbZHhe7cCrkCX2nq+q1WU4udETyixmLmeTyU0+HHoEUUOyixlOnoJ/61aCl9DnGS0U9C9ko5dHC8kS+MOF3yQN7TBEggqOEn0cbB84tVbbvlopUJxTGRRfdxyN58VZxdyOcdjkvRu8M7tz3jJ06DL0Cnj0u5YwLJxYWvHL+K/CSzl6LMgtU0sisvPAjEc78zaRrPpr6IOvRbLBKFFXZPgNZd5IsHiDvHEeZs1wNjtMuclDaBwxKl76+5ySY24C5pHqAqoVBCzscyj9yNxYEHE/roqvNSUmXQIof60KvRx6JODq+x70rx0O+Jz67s2dWeHLXJlzv2TTRaQF7bD4NHfy4XogTFq7vOs2i4yPaB/F+w4pTk30+z7gwfu/Xiv4rWybSIWP53TiBga5j132x/XKJ018RvuLXuawdr/tvvp1RFoznSDPI6Xg4xuogiVXfox4D1kVG3N6xYEBqi6lcWEQPsq6SpOqxwnm7Un6AjbxFQkIjXXUBbeUUBZN6oo4kZ+5pEOcOn0EwUmD4izGGtoVnr+GrZUoa9ozI/lv+nJRIgZK7MlCmXSnFgNxFsSxCN/PnaUKU/eR873KAFvDGok0i9NdlLGlBOrWLrJTHeppWVjZl7N6PK6+OrMbMaByMvI/SY9W3bNhGfmvKPzlqL7ftIw4GKOBnfYuXzaewdQk5zLoZuevnpBKylaisCPVn6UsTR3QTm47qbb0X2Y0gEZL5cILY1/zdM6WTFfOunFxmlgsAaita5PtWir1t2rYDmFWNj6ZbRnZbRcHT2YEWgV+WdbGdK+DyHuhYtdl/u0aKQcE40COTBxM/leRsD217BmSjoeHXfGyuyNZ1voZ5rP1V2u4O+UneEZwwqQ709yLfw9gn9tttM4R8tvmZfluF+e/6F/u50kf++1perfTJVtaHe+KiB8MgOzxhPZft/aYv7DZUJ7w4uU7J/zScEhp99TIcKJo/c1T3cg5HetME5y/0OpwmZZxOKBFdSE7NERJjux7p+A5r9nR+lf6Mum6az8cPpfG+zjIh0wNYJ/d7dAXOKz69sut21lo16b3yyPFiz/OaXpEoCEQFHcwynfNfnbXR91NPo3u5WU6M24P2I09YLS/06YRnoFpuquNFthjiM+Ze6+eUUL67ze6XRg2YAVO79QUsXAsMRMj5pgmwi+fEKnBkQRbXywlgOMlQDnUBhjxtGyS2v7o8jxHB4HkYPRJZUUPY60jW/zakRhsRNQcnzma+CY4tnKwqi3MkDqJDDwrh8k+KQsKyT5mjR9ZsLIpYg0EZfVTZ1shcOmjeZcFFskTI9siukaF2Mm7agoKcVMxXvO30uMxvIp+39kqzPoX8qZq8q16OVRdnDDsiysz/2OYs5yQUM7LVlyO6rXfdZk+KzxfyYxhYTSIvMbYr+VMwg/X9+PQ2csNxJBZZHsNJbztFjC6Obbtth8x0m58lytEK49KgTMU21wu7SvhwAfKdIvdwqNXFIE3j9pErb2cU3HDMqVFMH1fKidYHyQ+iC82AVaSz3SLsd6cZzo2AzmwaMdsuNt/KJnnW7R2uWX0fL4l4WtiNnFMvGuInYctIV0M+Y7tn9WWcFTHODuPG5zEvgKv4uyZOd6X8pZ6YhDu3JX+3wom8cBIOkcn4cYd7cW+mSTwZMD7zns2yulZ4Zbdjwd/PkZg7jBvzbWXMFfky4qo8ttDvFGps7eqcXe02WPVtRY9V+ydbM+Q0zeMMXH6ZL7S2AiN9d6lWgJdWYwb5tZLd1o8Fvo39eDZPIt7OO868jiumZf3IR1hTM+BB5sxCVFWYvFBuGuJrnW8SXn5ohQBRUeGcpyhyPra5aV4fjmoXBYqIGtQZhWywn66Do69TQmScqEae/8YYOk3iWRlER4LnXZEyIaDbxCUlMTYE1eUkMrQ1Md11VNUrWQDUBSDWul5Nt8cWEwICXAgUTxDTEe/z6VdZEMZy/RQ6BUbaF9vqSDTRFkDR6EyzcIntnNoPQFFiGGL3CJww94T3/j/S3kVJklXXEhR4ZJ3b02b9/3/ae1eFwySSll7gkXVmvCwrXu48hJCWhBCauHH6yrSPH6VxnhSSPNbJoICOMH4hQf1aUXyFEO9RweODULd6H/r7ZFTGy35rcIyAj9+Bbu6+iwZEHJ+I5vg0Lp1vTKnCA5ADko8EikNXSoIie1Iin/pxAirx2oS+zkGZ393asZWvfbH8FDM7EWJdWRGE8ue05wUXuWDdAQxmdJQR+vzUrU338Lkf+sRKRMFxP/DGE1/F1yd61vvrPX7fWSmwrlqU09No9QmvD4odwAOntNHYyjpeyC1XTg+15Mqocc7Am1Xh5u2AQvIRxkWKnd1B2IW7K89SC/lBZPuPrFgZwtdXROf4Z+9v4DPloygnqwxl2sGZHNqxkSrwHCKjYhn8vekvzTFGb1t1i/c1gmHn7TwBFuS+jBpN5E0uD9d1mMNRvpohzCwSc03tvIoDYF6vBb7F+fAy2aavOq46zbw+dqqIsS1s4Lzghow7AkXGea+98eCjrv3jAbXn2QE3pxpywAjABIOdci/ePpbnAzuami7wTbLTVa+mebZI8rdYpPOQXC4cJfR98y+Oslq8rKdGN9lyucqzw3PWe03OyhFrU7b5YXvyUB0yVS/cw1c3EdHdjBMt+yfrimsiuly6ezUsyhHZtuTV56Eyr2M+N8ZVTb3H6xlx4nErpbbl0IRsxQnYOtZvrdDzL2keP5ITNac62tZhbRzFr3+35ghbEUNXAPyc/Jvn9yURoDyEg3NtsTxTMM+53K5ufGUOobUVdBntIScOOzD0XuQOUyaTCBkrMzjUVele5jwIOaYI93vEQDd2PePGJsSxupuWY/I0LVIDVw5JOh6MEE7uy4nUPXeVyB7FP5qB/76Hlz6FOST/F+Tb2bhnZ7ZKY5aNnC9NaRbCVJktgWUYu+rpj9Zfx5lwbomsh6Q468Qnw3Gok329XpSj1adG80zkp3WKEzvm1vZQlTHRnk3GLPJbVXIUXIKE6MgZJqfCSwTcuu6ZdwLYgUwyOC73G6XoiA0DDLIT1jh6+mr7PelzGcuO+QAnGxxfWbbX52pbPmFGGRe55wqfiRxTNfse8xebiiSybOA07BEXgZ7x+ifHQm0z51xu0fEt8mkbUyKJ0Ao4BjuTMg3EvoRjDroztiW2G999chT9rQOl3vuE7T/zyOf6T5fvBOJPFO02uXTrruaIgl2GiLtqz6f8wIe21HEx/hwtfApzCq3gqSWnEj/1/Qmj19/jb6e5mX9XSR5ke3b8ZIyXcuvOafl4sUAs259jW6T8eRgmRj4t2y+ztNleSx/X7TXarTpTT7Qxfo52Gdd7tpNe8iEM2IGw/Ed5QNw5MqlZ+Ko3IP6hDF4FXOWOaUDmVuXO3vGhislA3CwJqmdq20+TyZxH0TAqE7Ey2dnY+2xgnIxKCm08lVsv5A0w5mooJ7cNzcjG9N4mv+csQJoB/LMj5TQJI82SiprOXk+RJ3v9PwtCGBzJMA33M4BOHvChCkTur7S41B0CAF/7Kq95TNGf2q/TqRpPQvKJV+M99ftMg/27Iy+F1bSreNrRhqV0GXTcgTZhnrmwqoJey+hQ3r6F9hR9BRqdcimh3KdcXP+fro6texCo+6pZrPvTvKmG7mms6nusZC+Bewdx+9Q3zj3z4Jav9aG9J9pUOV2fx/vPJ9AIuDK5g3Ys2HhYoUYdMOCe2v/pua0PRJtMkaPIPyt43IskrnD08D3DHTZy8qbzdWxL1nPQmMVh1DAOUgwST1u7cGIu3fn7Q5vl9Wks/KpRemLQnO+pdT7pGlthv895Mey9f7nd86keSUY61KEcAczKv0TsqGCdzwhHDAA2OoeuGveXbYnjPJqNbPvZisj6M4dvSVrjoAB4BD5Jej/ODeM91SfLOGzIn9Nk7LBVK8wl8Ncy0G87eIA0UfZNOFV5Odz4sJNr5Wa43Bml4NMOuBnYyrLqGRaiz9sB1XAdA3TzaKPXStK+AOjK18MOrBeX0V8XfV2/bGEBSdkR7Q5gb7RQ+nBUehhXPxBBxg1RYi9xE4mThzQCidtEvn2JJh/h44fMIAKyyi1DCvaK9nG/p28HlXJkrJzvwnM8HeSQoLai7Egc4fGEOiwoUBMjmKOilK+7fs/9xpjoczImZNFJXXOXoT+XOpnWtteuNJUGa70aHba24XHureHyhB1tE4sdWl/AetNkWV6YxVza8AtoZfdrNBzkzHAex9hwnbpIy2kD4KSzQxCGbBkl2ea7qDTUKOmSjE2yB4wmkVhM6yCrtE28kNPQJnR48gIJ8+oUh6csqkmkA+YuO0wFquw6kYJh1HQuZvFuPNhVrnNkTjBwESG26dblRGDnao5+s/kjvdFtTxnjU2lnfDaWUceTR2oMwy09s1PS80NEDPNcN82Z8SqV+o/6aA1/SQkRaWHbrUkM367bl8FXMG5/uiqWtnEpzoYW5JHrNP0caFd1Pw5ZOP+uDvT1G0LrehzTZ12JNp/0cPxeIkj3BVL0KS4yrYjh5QSP7UUbk/1Brsf+5vpvbK4TTqztruV+sjefnn26/4QBz/dnZ3Hd8hnb9TfX0zgLbyhd+s5Dki4Duqg8d5APJ3wb2xqfq/Q9tfMnm5DpOT7vUHqKFqz11ec77e079QH2ReWxJ/7Y2u+CLmEvyMOn6wUA4RNnN4qiYKkdkN86TXJAvP6/4jrLzPkoYqcY5umJFrxvfExXDhRW5p+EV2jYiZmuAAz4+3LaAc08KaxPVo1ubdHBwWoVVs7mPE8iHB8NwDPuPAHtOX301mNTzGEXBDcpgMjthOLSLQ7DlYpf3SbdAgxDV4uxUBPDVJ+EF/Ymm2KF0mHSTE+cWCakt4Dst5XzY+g9TUGY7QjX5dABgDMo/Y7cYg6yKSkNzxWlq2VPBhwmZFjhwvcQYHIpiK9CM8wRIVzn6DgxGiYoE+aQr9QClEnBfePfUIkr/SNvaYLSHqE+nH0OPjA3pR1ueAmY7Dp+anAocHQwLHMSDrFOyGcHvlcgMnceOin92PY0NhZx6A6xCNDTrdO3Lj9tva0XAGdsH64UMm8OMGAcpeNG/pqwUr6LbYEcO9V5Nc3n8zj2oaZKq0N5MUlvvKdee46D2DGPFvE2ea44edllb3aIAcztAE6Kmybv1jgih9bsmeuMbxvqIQPKoi9cxyRQBb7QCAhk5ZuBP6Me8/ZNglElhlXs/1r5fkk/9aTcrjSZyAFVaT2xxVfKNscwN6qTOwS78bMG4RSgj6T2ZOXlscr8H7dbgd6QZUknQKfH3HXlREymk22dA3+5IUMUoCX0csIATcdYyBMjlAHKYVALJrg5p1afL9ue1FuQJaTb7ppENuUjy4VXLn3WHAVEzuJN6+CIE5E3bAQ233ot+gB6Jq4UKtlWGW2ESHGtfyAyj9iJvQ41RFQIxr0rfhGH0NRtZ3ranTrO+J4ucjnPcdl61rsa+R1bErt+vjh3z1e/PDpB9Qz3RxCI9RlkMQy2DCplY+S8IsNuQ04JBJ93MifOau/V/DQ/LYyQlUjjRmSLZGt2mrLgoV0+oc9XwDkj4I7Ia+nQi5nHiRcQgBlJT9NV3IDyEN0veK7ZFkNxgoxkWPP2ySZOvR6ANvBYk1VX4aKwnWkVxYiAdaQ8d2scBt//fcP7DnKIWsYzRB41GugDGYathhhPfMa8kfuFJ7HVk2nZFP81iWh4qfBZTizPdyRY1aORXdZpTB1vSeSIsVfjA5SM10xeqTF4Y1EHctrH6a3RAJxTSuUFR12FPggv5S2gMap11zWaZytibZL2TcpGnEcYS3t2fSxR+9RllsoO5WB8h/7AjkrYkML4qjwAnjI5FXQSG4GKDdp4ifC/RnJ0AmOyftD+igzUxcXh2z/jhVN0rSCclGgYyGUEizVE2od+CK0lV6BooB2bUrm/4tGNLm1fwEz4Rkk8OlEr1UX8Jvoy3uBOLZPxYrQQtlsyXaKxHPEEZTsYrxY5j23aBFyika8h+ILnWHN5LM162fjE40eAF1fuaF5kNkHj90RcUGldP1cHSewPvrdcgBjN0Nena59vkbZEnpLi2VH26YqHGXiduviYhvfntsrlOcfQlt1J1lRh7328wtbFmOn55GuQ9zbQCY+dHFYYg0fb+7BFsdZnunlA4Ws9yo9j3o9l5H5g3IBVVP9actnn05hhj9Y+xPvcQZvbgme60Sn8hh622M688PuKjUOFCQijkyBaGAgJcXfDk1eMwj5ZbCWMg5gGdIph1F8CslbIO+ppgUEj4Z4GOtaZByYLItKBsbIKQyeF0zLDZSY8Cwh3bEy7T0DXlfp+Kre2u7ap9gWCQu/anku/q7KNmf5rHdmxUKJUWljFvSWK5w57/mv74rhXQzPRq/Sv9jmCBTECyVY86uUCWQC+0+BAl4MAYiNGP9vqWzvzXRzneRBCW/tL357ohvfuANrrrKc3PNUj9MWKbV5NUr/kYxm8Gto0RFvZvSV22+chLhz5/LR6lfhiUupnnCNpq+KhnRVYrEJg0KCdtxpStY1VJjgQ0v4UxVwPhYDcsTaveuEwIDryv9UbZEtVcE80rbT5dEXeiHKxKkuMRc1t8FRHMqKO7Z10WiUTg4aUgXJYMSKn+GciM4x4RQkGYTjoIkbW1fkQ+455y98BTI58op6P0Ui0xfuYQ6LqxE8XaKrQW9o0nOZOL8/JhLbj9awXnqO2NoAExyY7U0dawd76I4JAfuchCaetzpl43covbbYj1ZvPJ94qd2mEDUdyvNIzq46reQzBOkH1XjpKt70tw3VFgSxHCUdvrXG8JZk4t4nIddD09kCe8CJTOP0r/nV+Tp0BmstF6OJGbSwv0jnOqWuKkcYOfUVBL/YIdfpC3h/869FBqqTq6ijd5IszquW6uvykTt+6Q5KPCHlJe0tjm3hqzJTbj6O3VC7wKHQx/vkgniaJwDvaxhFFvq38JdBJHdZwGLa04MHlY3uhqn5zloGGLcieNvS+KC+fdaj9rf4u2tyev4pJy3JWGslTgcTRJQnDc06ada0p+gpyJtUHI4rkxEdEzq3+voDzwv2rn2/VSfQWeYRTqMV33HRL6FCsIX2/KURKEWUHeOj76ggcRkmOquzr6mRaC7iX6WDZYgelduniAW8B5STvQ04cXHVYWgadWkOUfws89VITnBcmb4/ss/y1I/AhdJ6+xn4sBxgnwteIzPWet322Zqc/Gw2mZEa0KEBgYe07j6FGz0k7ZZw4dqj7d8CH6AscNxbdCTmpCMKSoweH6qoVOS+peX8qNouXPRscWK4rwqKstT/PZcMe0/mjxbLnNBwc8+4mxzhkdnfnutt9ZG2K+CHS6oSL56Hfp/4/0aOWHx+NeLlimkgT1M3yTB10Xn7WtV53xhI/jdsJezP+xMmU5HTk38j5IvbnRBksqj/VX3VRpT3e/y12A3/Jq9P0dP1U5lPbTm19wlGRrp/46ISbn+o+0fNJn0RbIN8TIoQe6ojXia8i39Y2n8qKdPiEuw2X2VxHQbmdNd3QGV/mK/j0jm0/fffT/KnP1rL/RmbE62UefFYC9+ONNrgYCIvw0AoVVEokzNScD52V5FQjdYEsU0YKyLmMhVojICsCK34ffzPFdWjn6TPfXwCenbplK4fDFHCE6hPCRT6ZgqlE1wOVQ/taEmCWa0n7gdNJ5qeBi8LcogW0HRbZ4MrH+31bLhfeCz5LWUkAT6tqfY5+/iqkelKGZFFpSeioMsX3pwSAuI+dA5oj41JzBmVhJbmGElZhF/sT60CkUDSchf/KXma6qU5IvhZfIy1XJp/TmFzhn/KSRcECoHRpv6Jwsiq7GvHd+aZeVbg7PbxuAZFhy0vsnwknnDYh98gB6r4Sqw84nS0kSce6bKWKQvf02dvs80/aCseajzuiIZoSP493bAd5v5sVq3XEeski4RCJad3RI7fttEeMBXg40P4k+JFzgnl9CriVckrkpIIcfzZqHLwHTWPNMYeC3zuU515m8IpRhDkUD3pg/my6zaYYzU6j83imPsxpzh1sBZk4UMCUdw/vfXysjukLJbaSazoG891lj0cUFuWr8iPqhKgjLjXyLBm5zft8IlAEu5kGpomyrDHaoGMhiq2HM4Smj0v+TIR8k3MIAHYnapcxbPpUcweLWC4+T+rVSz/mCE6TiXw2eeyjTMdArd8R5WkgXPuB8UtldOeZy+bRtFPy6qlSiKhiw3JKricYAmubxcoHtWj6dTX6el2SIHlFEWuOngH51Mg+i3Mg86utlPOU6GSm4py2RTEu4GFcEMmLsZV+T81FM9nvBKPFHKHqxJNi8IzIft6Co9pNcJbm8VDnT/pjuapNaThVbM2V28owva88OiFH9fQ5RHm6TpYotKZjLVFsGj2EqMUJx2PYBkiyKCAOLiwcDXEgNDmlcgQec2k1zYm5noCzBHVY9CFQFk5YuDRKzXRjjTQM2CAsVo4RjAT0ecphQTJlENV/MGa69nG1C6ESTbfBikdX6LDK78vFMyx3WY8lRhn3/exXkzrXFk+XjRKJJWMEek17FoYIcnYO3brnJzpjbHBao+pHEyvyfVcc3oy/9dfeyVfDgdltD4Vwe5MIZByiIe6eruMnbl9Rbeo8XGV9j9vaMjlVt9zgocAThnUmBfnY7K6r6W4N8F14tfj2iLlVvmG8pFCPJJjaxkXJL2rmVDX9OqSPJpegNwLelZjAxqcuDmFe5is59XlK+cB2Y/g4ViwKWW54QmwJllc6BwX/dBvnqXqQy4McVjpCWFR5B96vdpOcDKnWg0xlCxgc5PxtC56HRa147VuSIC8zrn66nozYn+qLfXtytoBfmBaGe3xbtDQXCzZCSIs+TKSMeKDp892wswxDdjTUpPJrUaaFhVjUP5unGjB7evbk3JX6M344JTs/YTS/PCo60xgzKteX5qjefge5WU9HhEwAfsKOk4iXKv6PtD3xwd86Mj712+2i6LyP5brueLIf5Tv6QNt8sR4C2J2IVP18/9/2E6/xmdiuodiHkKubqIwUsOVMz1b7maWl7gZDyfw/5hztY3Vqa6wj6Rra6VzpcOaV3QG3/l5WKCdh3B/GjbM0qJfG4D6sFDI4XLksXi8Gwu/3+/vvt5xEONdJO35qjuBmCTpng0zBYDyKFnv7Z2mbKbAPxIgD/5MhyhiKPLgzGSVpoL0N8Yoi9W8GOD7+6d6/uUypRxoAOB3KMmNbtGISsnH1BgBPcFYz4A6Fh36PloUW2vTphImfBFa9N0aS1DJOzwIAV+B7FqrDHbLY6z8d9rbSv9NEfG7Hfu/TFZM4RmFV+4zXT/1/UnhVcMWVpQ7gTWRbPp/qxvjX/uHzKbRUft+37tZynuaD3+OC8WoA2x0P8wuS1FbQgyIQKksfxuPUnk/jnAX3M59GnnwaQ4/SadbEzBOflIavGNbxNrlw6MOJj2v7rN3BSSjtmImfnmhj82lm8IRtCwzwJxmgrko8WEXygvI4miFmIZPrOA8oJqrfL0QQYkX3PD4I9d5XcZ9AG9rDW6bHnQzxOk51PCoAOV2eT7FZALy56g7gZ+OfEKkTxwv8zONU+hTxAVkdS1c05uF1Ul57yXY33v0y3HETy7ma0n2dDHcTRzOtP3YGfFf6GmrMDs/BwmOvbIjthUSS0Nd4rJCLk55rHp+TbL5CxPQT4OIoQRKHHR9uAx7V+wYMoqbAL2zZZkOmufze/qjZomDEIE0d7Dh0Ym1FRxRINQRiyoYYSXiPP7EzdgJfx0EIq3zkIlptfa28XbeeWicRLhbpShqVZXyiOkRD/x0nuqzGPAfjYC5I31WmFbrHKBz8RRzAOgA5aabIStsR8P3hPZoldSfwi+LBHKlC5rSL4833dcET0izU221sEn9Iq9Vx19gxYQnZWSfdFhFmsvqWxqzyF8+/p8xfORBHDSRzaPhmzSYnG4gsm+IcvPRUSrTNjYBpcsHJK7zIizVXPH20mQOSc0eFSM513ZqwHw7rl8qdW/sY89IJf5E6EeEsf9Dxc/qYwDFJO0ZwOocxMjwK5xr5hIx1oDzM/zB/gMv5FU6fKdHsvAjfZRHIcMMHzIL6KmZspb76/Enfntr/lHPW9P50vcVt6E5L/l7nblO5y+PfT06oTMj/P7ZKxSjJPrNy8+eITyt9nuqGfEJdn2yNuK34pLefcL/fv49lbVuzSjzXWcWlsc4nfHb6DuXsJ8y5A+En/JrK07mPFDJPbThhnXqa5ad6vJ2ZfqdyP+Vxeio38tEJj9b3T/068cxPbYEsq98d5Vh5f6LNKYftE0/z023Y4i7kf9Q3uQ/Qy82el7LzfXNm2fUkpzyifZ/jtV+474mesR31ehnBhijZmJ8gTtrQ+tRhtyT8COevr4v/Xi85lWOdWMLgcgn/tV/+Hraqx8p0oVXWwSEnkq54eBKxIDxCvU/GAtrfAPT0c9ePm9nSPMfVUSDenjw2/lonntW5vtbkmdGWshVyFZZDHgqMjpDAroqlOsti9EEq2usIqxVsCHZZ0Xdg6UxKE2AmR8IwpiQ18tQA4FUnKEzNsWLHbQ9NPKmgQrZHKNCZu8GD9zYRdGLM8BmdE4ChzwbQcupzFIBd+41RO41r/i5MLhphVcrba4YWybja6Ygz82LNQRCTS3uIc/g9KE8Zl12ARfAfwbzX12x7bLx/72e+kmDpU1cHu/YTQE8NIepmYDYN1Y/l4EL/4bmfI9ffeswHFBuTVwoqDaw/wWkiW3Nafg75h4ZG8ZX95E1XaCPtIN4SYLHTYD4rq6lRlW06+MVc/eQ02OVHBhsV0OG99d31j7YX8wB163wxuinPNIlGu6yNZ6AT2yh8h/YiLLGZATvDXwSPqQwfHpNv8feNPkoDRChFuTaDLEjb8WbJ3aHlrPfv+y7gCqEuMe+R8HsEmU/AceppoGNg5Vw6OUIAD5dRHpe8R35ab5Vb0fmQ57PSZhkiXZLCov9T9aVEGV7WHpYo8zZgeroGLNWSu632v/JzncHrtrfyleRkUUdCe33jgS96r61eq9192kae2SVCBBEjHHH1/h6r7x//138u7uO8NUKrrbDxN1NwYksoZDLnkBHaWq40A1swGpquiPtcqxThxPAz5OEjAELP9eA5DeHQUyVJAcSRbIVa0ShCXtEZkefjVq8W/mQ7VvPKxbrS6ETXOxP83CxlvA7o4EgqznOpecU4+orCidPSW3XO3qZnu06LpvJwOa8u3XmmYs6cWxIBclu1nNuFHV26GKb5u+r06eDndut4ddWJw6Zk5Puw0dT4jH1RDZF7nZOJc8SV9v0CftFxWIdmyPZ2D6m++KSyTkj0LH1T5+py5OJQBh5zTfi+yr0uQvSTYDR3JAyc7tea96kJrd7LYQ0CkOrF5tubRYoNcSreiIyfRvDLWSEkq5/usG/y36V5u9A2fI/7UwoG5J9s0H/apimRdjdkkP4Onl+UYAd152UDmY9NT4zTiWORkiR0JpNnRcdNuNohX4CJc25RXIj6d0zeVbeo4OW2eh4kkzWQZy3jaWxVhA3j81Coyw6rDlooD0PeROYOzUyyszX7k3kRtmfGxwwT+Wl2ZyMVY6a4Q+/nCMaOkxgFa7LMqjsgGqWFa0Qgif4Ymtsuzzmz/YJeOzleYj3RedqUB8WG6wRnzkYn2jEvhTJPhu9Gn4aFZyzKT8M+8bLk/0S2IIGxPx1AxNztj6j9puUQ+YmYSrsGXKFRlx79KLQ3p1nAdJ8dI2c8+fSMR4hjITlGgA/H28HekloCNhsBHx7siGqLfLI1ah8rvnhyjKzr6UCoz1cIkNn4RDAql3VjSziltiGNBeKRnvGgRz5Z0X91Qb5dhtdFP/Xwex63SCucdtxV4EpAq2Jtw9BDZaEGB7Vhjm2nBRzEqONOOtvtDMflRGf/Q2znbo+fx3mnZ3XMnx1/r0gQMZ6dGevNyZC5sfqVQfalx7GuFVfkbMDvEoklUViR6WOHocZsM96koGwywaB4avvqJIpEaqqF1xau+0D++pyTL5d1EiL8OxjgcMrTT1dkoP/m2aToynexjalMPVWJT8QIQtzH0oUVQBuHeIetIkjibmHQhBU2rwORRNT2SZ+YGIYT2QzaaMx893CSWp0EMALj85UGP60SfKKhhXaHmQyjXRT0LDyeFW2ts072Oi9qm04OO23G1s8nWp37vSugyJeS5DYLk1OCztB6res0t64dwGx93tuY6NrEQra7IC9I5uKY5/4Amo3A95E2lTdOvHviq/37HXw/XRFQG1gKTj6cVgNlGXOMnfip9TxGFXAKn8a2UxqnjbemWLbZuTgJJxFWnv1vZNgzAPO5v/Wv5ZV5ASunPBdOA+Rny0ZHOBIe/Qi0eJqXSa8cunoC1ifdEdtTgfOpL7g8qevwVc/5fH/9rvJD+r7o/9jn1L/yLGjyVscSk3Kdmvf9d71ejAvG76/l5WJZzvPv9u0U0p7BDpOVW+jPdw1rG+H9ki2rK9vA0AMosDWMDUxygAsTmmFfNDBtu/NyuOzJcP/mqkZlpCcOaMBvcKIh2gp9hOxaf8gBZXNQxYXYjzlaKd6Hck5yKv4ZL/E2v0G2ZdvGchHo5oir6/KNZCyd0Y8uckycbKTb7cRxZY4v0KfQSnjT+dqcA+Eexol2kADm3vNqrdH78q15UxfQ+vS8q13lPy6JCkIuqpjsXfVB12imkecICZWMXuDRGN0dL2znflGU17JgMJvgkssit6CDLvqzotx4k6iCc13QlXQDOu6mD2Tc0C8yJ49iMsVs3ZeACSfJcTuA87F1E0/DEBrToqi0l+ashs68pn6PhExEeXtguAaaGOjK24UxflOxX/MyWISAV8qzxt96H/cLz+jfMu66Lscx/brIS5+zJa+fvvKW/FcXp2XTu5SXsBVwaKPiITvAubgqX0iEk2zGjIdT1cvwNz0b6iYT8EreB/B0LfNUF+6vOEnqlNnifYmG9XlOVt3muRNL/0zf7X1PC1Um17z8n3RqldEbBmsj8VPcLocyTpj7dD21R+YbFgUihtt1+wlj1vfJ9v6AlY62HkU7aNrn1Idxru+pj39X7+d7T/U9YZaKr7NtRY/P1svHco/uempv7D/+/qYu4Kincd3b5J+B8ePtxzqb2zMbz1KU2sBrd6iDtvdPV+x3wj8f7v80Zz726b8o8xX9fLGh8YEqmMWLp4piTlWUHs7NWwhfjaM0VjLQddINrxDokbV2IiHnUrgEMrH1pHk/BhgKq5uiRdZKz63Gcte987YSH9qX8r4EQnHelkByXiUrQ8CKE8JienkAVaYi4RxRIOB5XJSOf5EMT9577i15/KREGtXTGaqA/0mZzFnC3NWwmLY6l5/x96CYHpNJqiybtwVb3vgZhHwHx9VascMKdPRwp3q0WkSozfCbGNrTkhHz94Wmtf9VKVR6MehpMeLOV+JOCslVoHq7YYCU+eGRWFdWzga6lDeCcp1zbmPwk5CM487lgt7IsWNbMs4CNEYaRhq9bHwqX8mJTpiT63rK95U+6xwcpS1+vz4z8zL9DOOi5DOZAH4Qwd3V6RlWZybxqTA3TTMQej1tFIJ/5vYbfYIjP9JvaE6xplE+nkTXTyHSVoTaHPjFxLsxMrHhDKZEx33fNxxIMF43Hrll9b6rYSJHn98mLytQHboFxaPQ8iqX34h2CfiTOZsdk2mFTPY4cYTBaW62Tc5lcGanEIZ2MM1IVqianhp5geYHfubxaG7gUrgPitxyQpU+Txhy059bpuWYJVdeb7rKi2TtgxsPpy4MHYuWUPmw+HHlp6uhmrdFiMXcF/sqfMcG3ymfruZlRxoYHaZGHc0AYFqIeJ6Uyuf/dYGiXtiWhfuibL21/MGTjinDeqZ/vfhv6eB30yiBuaID3qIbuhiZdrppE/ywtgzOtf0QuTXm9/3tTb/HzeP/Z4gzZf2Uo6cjHfxQCZaTzXWTdPPBYYdFKJVhCcx2RIC5/JZIN90mZsMdVrjX557xFS7HXy45WHZ2RMLiXEAbVUrztYz9AC5CLqw23TnVyLYgMi+utA8vkT9I5t00uppZXFdDL0S0XFPHH7IxRKdbx2fq16V804NeiXo/GaDq8ElYJEjWNL/XQmrnvaW2gCY6uAtEiydWal9JeWE5YPiWKcnDebzDvREbmiF+RYPe24MTA61POBWZsevk/FDimnrLFjQ486bkBxsTCMN5k6cQSdRflP9EQGWYg8Vob7oQrLncpKldI+Fuvh+6lNThh0jOOB7CP1PHclDSoHwiqCavntNwK2gXTeRqPyDfHU3h35ibDHqwBXkm9oW83ofFoIExaHBGNsKBIkyxouMlyk9CDG1eIyLc5OKUPFTUg9NKneWMnbNxafxb2mafwbOj0II8Si3LBWlHfV5y3XTGnchntrAmMu9aRC957iWJmL9c9iwZ2P3EQRjBqd3GjxWrl/7Np++z/tGYS/utgdaH8ZTfs7ydM/52XgCOtivkW4M3tCn1DLtkrANM4w7ivpXtfQnfDeTgrP11ntaaU3szVjzr7Vwebf3O9t2THRi2XpZDMubsVHnOc1htrci/Ww6xw63lqvSrfTgtwkR5drJTnu0j33EjV3a4OkYt/HPoh/keVH7F+k82J2r7ZJPXdno/9gOW5BVzBJ/LgtGgRKvYdrcX/PeVbzTam9u8R7nANYFHkh2Jvwd+Pdn41f478+8z/5+u13ZjIUJ9f+zMnMHT3iz3FRiG/1Qxc5gmTvpBXTqxACyvq2uIvhMJxia2bn3qoDspVOGESAXk98FqqZy2thOmz+e+pm2JJMD1tmNn94kKkHiccM0BaKYvyvDvq5Crp2+RtqUyM5inMlYVJG4c5XDQaSCmND2ibeP8TLN6aseJBnO62y7m7Ent/PC8K7mn6KF9RcX6GiK1ToZFvSJf1LI+CS7cBzAaV+CQwyQK7N3Rc27TkyI//fbTs9rDrRyvH9w9E1+e8h3FlYemE/mn9ny64jj2vvNyvTfKiP14bG9nfLVnaQeicXtBvAFgZeNX+TWVywqEmoEZAedhbBnYvx/5J/TIGlAjDc/PPjkH9bMm63l6Xk6EK4b3IRdTMiyRTPLAtgm8TUk4LXlhhm095rlCImvX6wvHtscy5jQjb2pZtb7UphmiUyiDo58u4fP3htSf5puf7oYCcllOh8xprifKvB5O85+uU76Q2pfah9quk7wHeD05rvmVD7xoknB9TN2sho411uud82B1cSS9Z6oLYettyILYMlp/feOI5VT/ur6/+/cPl8944lr6Ww+g+L7/7pqLKvSR23RQ7py8uSFy8OwIbuMzrbf7KY+Y0bQ+yKdryiIfcrwxeWKbU1vhEOsbD1vdBQgKvupKT4ytA3fb3rkiry6JZsMWyKuJo4VxnNLIDzyZetZOdPjO9DnRJI0tBGbhM2ATfcbmTQ/3UJ52iQcVgzhHAj9Ie1nmDpEtEineNGcTFqXk+dp+4FhmoRA55ljS2xufsQUwxamgARLj4/AM6x9eLy9n3A2kUn13Mb9CB49wMAsuifITuQFXnogLWTwRnsADkxDR1doI8uK2+YKFOZ8GU7bpd3Ex3cIumi92akqQnJpjGE7AgjKJjmvTIq9AH8hkjBnk8+mK80RcTIYelWqD+8eLFMAtHboBUUUSQddCmabfmzh4Vsm3Ovl462BXZ5lO9oprxDD8O5xmNGqff7dopNL/rRySAx4ihvwRz37UfR5AEOUL+PZ0zemOJ/+846K/0bmf7jnZEhE359/QBgQCfMbriHJ/wkJHXUln+0zk23M0dWzHJzz7dD3lP3tqs2Cys8ND2sv/p2fq9Ymnnuyv+F3dBvhUfnwfefpv6sx88Xd20E9t+cS70AdnfjrPhXNb977/NL6n+6pNVm3xT7y7l/3fybPajk/26Knvp+5+quu1Ta8SqTA0x8dTQ9eEx3GLrOS/AWp/Nd1KyOiSV33XYjMb7+TbBUg9upOaKS+Co0uTukd5ud72StBC/HgKGdaFDEiBSAuUcPgyjNIA9gvhbBAMf00z0HEJMBqmiOOzTY/R41wKzQGaHaM7s6HnXclOlXq8t/2GRPfoNwHI5okPTy7Ajwj23GO+745re6GuUr8ny95Z3OgWhCWAZiOnpxvubpvZ/eb5HRnogsZBYSV6WP/f4TucqqhjvIzmppETxVCx1bpDUmZQmLetBCUHXpb6LqqTFgBkvb4M8Eo0E+S5OMa67bmu9KxXU/65C9BD5EuziBmh0xueeluZz9vkAMqsva06BRH5SN5XpR+3nZA7TcEq7lAFDgPNzCjUMc5Ccm1tjf0eY9pcZYCqhzxIPwWkmxAkj6ysW4yRxNfGthhGVoYk0BLjgxk0b2d2kyvwnx2DTKTHomm5iydEyd0B0IAmOqDaUVmpbH0mheMrL5CRuqed++8nLw0CqM7NCy7i1H+Mj9mXepsf592ISv6AGeRGBQh4L7wVZYv+bqfA3hqBINFG4vDA8elSPrdZp8utfUA/70GE/Abr7Qu8rQIpyhPu9ZTvh/GoOg+mymT0DfI9tF3kzSBJjQRnczc60fStSpFOUt6tq3i++i2jcKPwI+DZPrfopPS67EQ3MwIlIomGxypMPqa+q7yAHnU9hsTnPJ+xzW5IFI4SOtHSEt/HEx3VYH5bInCyqOlFLxiHOOTlVpnO9L+kBKbj0j9D8mR+ffPdr+tF40vypfy63t/88W9YFJuSU5Nkvordr/TS6DHoGuR6G5rnhPfFwRE8syM5GSLQDxZhrFvTdAs+M1KIOkIuHT/lM8gwUYGqCiXyuUPZzmYREuAtDtC7tC3X/T0Ut2OZyCc217UvHE0jEXqGh6jp1jaJHuMahuSdWifrsUZX2bWi+V4rIsu2pUJW+HxpkPEfQPkM7Zz63NRcaxuOC892ORoyOYfccG4EQ3rhSdK0AktfYEtta+6sgbxoij/4UJamfeGxH7aKe/MJmK0sRPopkFmnq/MGhoLivMWHPemHITvlpxiQ6zekF0pzvZHh0KFpGqJqFFIu6X7x0GKLqeu8NVXl/RVy28j2aETZD6sLMsQyp03wJHIzKY6Qhio+CDlMpstU2XYp04Dz3ZInCwYLsOxWx7FXqBG8wlZ6Yqzqz9ksapvuYY5enBaNCMgLTpuFT80pJwRbXZF8UFImL3x13UaD0z8bxltj6FY0U/9SfSlb0jnSTJ1xalHYSYnrm80B3nbsGLcBxyvmTm3WeIwosRwk5eaj44qDyaama1Gc0v0Ai3htDqWSlF/wGBkIRpe6HkTAevLW/ioei7ld3VEUSYH5k+0MdzbKH6KBHO8UXKsBDRI9mB3mPFLKJx3yMdQlc7+r4G0EtN5ELUtLmi8mxR38pmMH2pn1sZ0aWeoEDgB/7GkB0Mdg85RyMr328YttfP49RuBIG+LBSlY2cigaaIDdpqUUHse4x4TtscyTU2Qb00O/Tliy3v/Uf3mPcaKtj6fnIm9me6dcSHEDs1ftbuCKOAaQe9W3AOwmnzEud+Z5zL2ySBjnRG1vvM8O7lB5Yv0Zy/a8LDI7liv1Ye5pJFjNuQXZv0UD1C3F+wFrqRyb90/XzgexrMpXr9NNscL6QHaKCJjzJI8ugPAX3WHcPWwfnAjpV8MQCgoKtJEpTyZTiKDaGL6FSBbLpaSD2FqKsoqD7keO74KeAmNWhv7ERLkMCuDv2Ug5PRvp3lpYydYrRpU9TdDan9oOK7v0oSqSv7lQLsPmMEanlTQo6yq00E/5vghYEwyfVysiYIi0iS3gU7oo97fyeMYjB/5Q42QzWOfer1M5J/o64Ms0e8rVBQVjvP9QFwP9kPPFwFIpS8QPgtHPK0db/fTMU6f2/I2yOvFznj9NnErwuh3aBb47Kc0EFh7rAg844AZfytihLjEGBg1tT9gueAQuny8f6+fVNeGT8TgP6veRDrN857TQqJAmiwqxrlR3+6x+UPbprsgvrYnqQW4UnI40tDEYP3MMHcqIF28Xpayfhp5UB8eJbesbOkZq6C1HQesouyr3duTd2CfMw61tKwcLHFeQZxaafaZvpOH5NwcAwioAHLk97D7EFAk0OgHI+Ap6R/CTZK7mC4vJQFnetp5W/RCpyn/qtFr5r5BXhu/jnfkSk8j3MfmX8+ptEX8d0dzfUPE/X1+Jb9//SA6dZXWxQ2zVf/mcq9GyfLM6R2w7IWUZAJpL9J/8hgi/qINAL+gZ9CluDYu0BVaKh2xYonmoZ22fLFattMNrbHvg2bO+5vFRvTEBQJEfCduG1BZpeuACO1K6AOqm25J7kG3W9wYnzY6TnqILIh3xxJMsMx7xb04iOTyf9SK23PJCqm5RdGx0kywcyMKXbDEVMjPXqcCxwzyITP8Ch6w/PrGyAHPMeW7H9DFMmKPkl2IHeDEMTsZEaxId1MN9LfKZnjQoJ8i5Iro6+tIonu7B+ukQrS8fcFgE+uvPweAiXQoW2ZUHh3l95EQciMYaKuZkfJvMsyInMScwx+SwIPzmpzBGPjAZw46FUCeLgLdsdeXq5DCG1jNPnfLdYJxbf2nda6uztBO59yZhUSI/Z3yBxeQDljnhIeRkPNkGTYcQRumjjfFBN8X6n65NH/BwO//wCEwft6fTeKPefarjE56JP+FznhO73o20jY6UXO8n+0W34afyzpj01GZ9s31nZeFk7IdUG0/4t34+88cecRZpdbKtSE9o/mk8Yvs+8S/036msT7g01v/JnntK+v1Ufqw72kxP+P+TTqq2JnOGsofBu7YHQMS2n+tyXHnqF/g+9uVErxMtEtYofWN5Q7uvwnXQntsuz2mvO0fR5Wf8/ZMD8zwmsR/n5872xObAioMmW5t2BRvfj7YzA1bV13df36BTwuWFGSWR+9ucWHMAVAyLunCiOTBvAwa21NfV6DHmQn6mMMhmyNA++eKRxjPk+uChDIyJw5mIMvPjFYziuWWqpzQbBFDon64T48fn+fPVtSw7HwG/pHLqXu46AW6NWjDjr7diXJ0NYRgHg/IEggEkgKlbc2B2JYdm2x0vU1dAfeUx7w1+Ah/G9M1BROpnMPi5vzquN+UJwwAxrDrvV7dou9AC7ZmP90ngOyWy4EoCs5xcGQ2e0xzkCKQ5Ar1wb97fPjVapbpCbezM2BsKKP2zC938XFb4Q4UT4GYvr3Jdof1OjR0AVSGONXH5g7GLyRl4fCifH/YNAqiLoQcey3viXbVE3gd9p9WPKwvw4dttkrIZ9gQM4SewZ6fhUTuOuyehzcrIZtET0EXxeoqOYF9X8jKPPZn5CzwJVnyUWVneePh9lkfWF+QEosgroa0hKxjaGA09Lw916phpbpE6r/i3iZHD1kuPILIdZpBr+KiMYHI+AA60J42L8X+gv70N4w95pnzYYmeMLot/7/BNVPJ4bvhjTU4Dg24x/rChmZzQOM6tG2U2jdrScs0IT3RoCtzckZN14nDag7cJJwt2WdBYH5YhGbZKCS7QKMdVPq8CquE+5VTBpd0u8ULy9sP/8/+o0+j7rt9Lb//+/Y0p/mjkgMrtKWSLGEDAdjOHTuvOHzEHlg9Ek9XWIbmQbD4OTJ6wvadp5p7owLOclXfiCY/MCvRT7xIbYVjY163E8uwBEGoErm1HthxviApsaoeqzOI8ORK18mqy0nohgXyXlArCkyIDenNnhvRPHIM36TbPluVgvcwRavMwOMeCfmvaXt9qi99qXjLHUzwMGlFsBlTAXTwuHTixWWQV0y8YRew8uZrNP9fBJGGBpPk7mRdenM9VNGnTtsnvIENTHp/K/6ZT+DNWxqMsnIafNYDre3x01b5FWcN3qB7UgwzGJSccwkgG+chlhPcp6nLhQlwWUR3mC/TtDPM5jhdwI9eb8Jtsgc/jHmR1cIDJKY3SgLXFkynbAt8MbCkkwznuqwsYCxFblpUE0XI5ogeySE4YLRgq6mLxbvp7HS9OOUJeB/ShtSVMhShnnwz5+KofMjILJ+KhLIkU09+Mv8W2kpycwmeMQYxWfvqc8XfQKRdhCcHxfjycAF1tGiU9+7TyXJ9G3sKVtzzXPgs+9XqeHA0n4zU5FsL4gdbXlRPPR5shR7X7+IbSU72W1gb0sQiV2ibI6D1xe7UJ5NVnbKqv8MsJa8TrNmSjdG2SJxrJrTnXmUYEm03mVN7KsyvYgaAldJG39fSgL+Ce7KHYh4RLy/fVBo788HTF+5/tr/07twtka7SKFcEuBA4XXLHmAZ/YGXJT1bqc357bSjEXqZbUVG+LzLVGbv2rhAdmBP461Wy5YOe0GZsL8VM7+bLcbo73xF6/k7N4Hyun51ZFc37A58oDp3E+2YS4XvWmeCMAa/z9aGB2yTMAYg9bBXsxYFgrqOvkwbU6spxX+Pvi5IIAFPlUIGsDJniNNppk26iyYDgza73iPUjUJkmfdwdJHKSTIGFFYKdb0dammFT+JMyf6ovlg/Hqb1WY/02/0xg+TOxTf5+YqraVv29kxiOfQjVlBZQSsNlX+J8cVJ/okzzClCevgVVE8Bkf9U2BnerBa14Fk5UbH+dzhNSp/acxqnSuSvaJX1L7aD+QINXJPz3vP0ddfNBByqn0LPxPiiLmC/Eyzu2ubUmvlSdGmeMoe/3re9mfZEGUa7UNltDXRPwor3kF0svXFXr7bZrRf6q/0uM037Mwf15hre15mrNPvOQytXHUh4OTZvX+JFs/8TjkTIwqw7yRNsWyT1GJHyJhybfCxT5uq57B+FnG/HJ6REMk3pflkm+VXpeXW52t1XEHcO4GIMpvGlbwNHaxH8c+r/t0a4n4YR1MngCw7H5Qnh+Fr/R5mnN7/pHmsd+4Xbf09oDbv/plv0vuq4UHXkZzRP7wOzW6AMZt+x//KtugWl+LYf9hkP7nG2n+3/dvPrntz/3WHJQwOMi3+gZ+F36xuKdwuEPdVuvjUCN5n2QX7rnsebJy45ysbfob+Y731qbgFEZEOrCBbX5r6kS0f1O2jWti79X56yXyXSKXWlCeg2KkH/hXttoiYudwLPuHC33zHIKgh/xm85dmuv8neROjXFMukguAe9kKUxb8hvapra2ucLTm8iW/U4jiSguDGqmm7W1zPBgrg+qWw97yXDZ+8C9si6Xkf3UjfKDd6rRmJ+iFOpWnlqM0RMdYZODAAmA0W/bo3dTW9exN1r6TTDmOyZQFqnfhW9Ehr+053r2hD+IwFuSoFZ7e6xXRmcv3JO03B1gumS253Ihq5GCVB/V79MN2hMyo/36IwAo1VR1+ol/lh1imGYzTnbKnMp6uJ/2R6gj8X9sCDGdlzH3xmOvoex9qvVV+bjpEr6H46ZSXFu//ezvnOWpF6Du23590IORftOciTj3T+zxOf4OLY3tbi85Cf00H30xZyBLZ4ZgE+PlkW/23bdnvbVaP9N/tYJn3tR87Xzzp1NN3p7l0ilCs7Txj9v2KY53KRCR0I12MiM7gZ1pFvvjUhp9w/E/tFbUuW5233UcRVx7K+DQ/7fnhOw2yPXDGTSjrZNuc+h3r/1vZtq6XeYpRwDgzyv5wDqVfl+0lX/ue15pdezHgbPQvrZWZdeLQe62Y/vkteS6K8Ihl2XfTlXhkKhxfaytX00ON7aRCoa4NyEDOCnJFA+AXB2b9YW8rBQEeAUc2cmIE0AiCXUJuY9/S8OHZMdKphZEGvoVG81c0cnDfFLAvOpAnFs1GoPYfSr7FsW2ezwP1IneIteWzNxl0rYx5Yc85OVOmkHjKv91lfI1ExWP7lLgwnihZxwi/r19v8E9IAnsS3jE3E4/kEFp4xJAof8nNRGT5F1RR3N/8bsqDPPIIsRihpFSvpoYwQzoyTOQz5CBD5ByDKzbcmv3ewspYTytkmktD+++8K0D4inXKBAlOoijUZ2iefH9h5QZAWoWfzUFCfpLmAKB3n4eot34uApYz/Ojqa+QlsqjMrk0SY9Jyz2HVD5RoyOs1bVUd9CTKc+WkVOx35QeYxxzhAsyx6LC2OSVu7kbfBlo2Ha8pD5+UMiIzvAlqhAKQNckR0ZUfB2QnnldaDjN8iqNHLH+Y9Kl+KPB1mXykM2BF04d3kLeDDT04w7YptEbTaE3hFXVr5KAxYHbCYh5zUuFOxzznIkdVO1w4Bw2vNUdbg43rNAnNiTkWY/kmP92jo/KZxHAezQziOUJnQ5lT/3Fi7TkfV7ogF1i+BH0dlX9oBVEwyGyUGnSP/mIyQJ+ruS0KL7Lxqaf04QQ1zHMpQE6BYzWokVfsxALIJdkGJfJBDYJ75f/RvIClvzwzuzgUV2L3//WfL/rf//lF//z75/vvN+cW/MPbyRovmiGxNIU2VUA3JzrsgFTIpZGIkF2TzNChHkEeHa9mhngzgOdGqYwOeCXbAo3mqGXp2MQT07LHXmgF+dO8Dgxmx/zjCBhZnRcDX7Z+tukLAezkujC3p23nMmNI20lTIznDqV3yTMA/IQrY6A9dYAYy+EtPydtW7OsWFcyxvE0EW5s4BkVz9DAGRA6SrtHmEizI/MJbCrUs0v4yklIxKKcrS42vIXL16t3aDF3LfAl52nxseRo0wUJcj04IeQz4VemX8n2RPa950zXCDg6U25Z7xWEbjGrwkdICbbQ0bU3lT4gYhaEPWsoJ4T9HPNRLcvEBmTTb4intwhwQHgwa2N/PbvjZsFeTqLMUzxLaJLhuShTh9/MvpbdFWjaXGyLfQ06jJlFAvYnWloiDwdhJzkgP81bbNxWvjNAG0ZtBNxAwrr/iPtcTpDhGtdHMGAfXZuBpY6rokeTjHdzsjrRF00NeVexAWPnWamL2JC9nU/1bdFC7xbZ5ZA/tl/KyYdQG537JeUWOI3jObD2MfXXc8el3ucfpI5fj/mj34blbdUJX/MinHQ9x/Mt8gAMzzxmXufWKtljWQ/IsmtNDORDrU6M5oaOG9mNyVDLwJZYqIrr0g3noyC+phaE92PFxkbcnjjsi9XCqN05ZVkmsO1gaKSFDP3dnVf2u8nrFlHVRstoEJ3uh3lvb5K+5ztsirBTHcf68l23NR7J/eaYT0m5ELHy0E2ob9PV9u53edF4pgj8+t5XbMO/PdUccdZJDdQxm+V6zABJsuxkiLGuPME/q+JzafrrnZGfFvuJ1yfFXvSG2xx0xewVbQy4XSKxU+eQUcWJwGON3x1bU1VJoa/V76Ja/V+vB2NaxYICrDcWgQmkUgskKjhsUURB6eed2o+3icNhPJIwClqav9NdJ+OnUJwe7+++nyWxCfIyNOaCAPwnuTxP5dN8TrZ4YyJ+j7b6NCfHgsNno/a51hvJSWQ+SN9ISyi5uK6330Ye+WHujgp74zoHpViZRAtH6Rrfe7hNxhHoqfWNbZCUWNNwFX26floOk5iROOgB3vPoY5WNYK4+lNuhz4hyEgI50yHxt9FM3nSQYPa/6oA220jen59KTGx6VkLc5GJ7lvjq2Maos1m8AVYFB7JPc241mkBWxvqfcInafGQy1Lzp+A6v1cjJSvCfPz10WnHgI5Tba5wHmZDQoKm3xeaS+7pF7ce9/HEssSlgfQI/2sgMkFi+5s3A/wTKPE23jWe+1PhBWAO9ELgGCO7iIvFAV+9/M09QGu0WiNPAcHzNP5AsHLZeTFiPwTIgowec6z5gX2elwpgu+cejsCzJxzCwJqT6HhYSq58wgsvEP2+VIZRuMuBAteSto4jK/XpwHazmyaG3zuCUqm/QewQQ+n+FE4++7pB/olzgQvq4X/c+v/9B/fv1L1/9t9OfPH05S+h7YuuitbnqSXp/yrOEaTpyOiCZs0QnOV916IU7IzO+nxRaTJU3KZnOyK/VncFiDhmHsczLwMh+QPJ3OERPregU5C4e1jbH+xNvduhr4JAfkNO33he1A3SPSRPZb5+w7j+rJK7EWhWp178o7YhyhNxYbpd4YAZzw1+HKMlnbRyhbde6QLUXr51/fcPfdSNMJSDfnyFgEenWRfG2XHJrcdmoCcHGExPFWmWsOLPyGk+6aTcLmjEnrZEGPrNKWNz3p1Jx0ZM59eRbby4NTm2SR4gLeWvJ16mEY0F9sDdneVApNSrSNcmbOisW6tZ9NGcXcNgVaGDMhLM3p0ZSMIRLWIst/GK9R5pTkKpMbJT9WwF7T71nbYi/NgdZ1G7LkPhSWrgumppdUxsacNaw/mmwvX+3hpPqmU4ccHLHhKjXuetYbm+4g5+skp0O3Qeeq45/w4N9cMj0hj/J1su1OmOZ0fbIL83ayii3zb5sNMp1OJ/1b66r6MbTQXiuGP/UNB0HgnlF2+ezlZ1p5uX8/Tpl++Vmk/oB7Qq6uORojbTIv8jPq/ZaD0nbbtH5Ostvsi+dcq36pI1MBADv8QplPMrzW/TQm64LOecoHh/KeMFu8qn2c+m26ON8vTiqEyAjvVrz4qX9e1rHpR1zKn1mi7XnLTjz5OJYfrlpOjmZ+pvNJt8v9viBSMQLuebIJ4+6dU19O71/IPi/fnyfeSUhh7coNyC5mq658rNV2ulwp4NSg91g5sAaDUXPSmHHx4lOMlEyqdKAspxnnTODSQQGmlZgkDDnnRu6owE8G11FIkucMuAOIOREWTpVZHIB18vAqJX8aoR9RkEwbFdAqGTxoe2kDVvyHnvZVI5kkMEJXmCPNyvHVn5TbugCU4JyxVasWjEKAnUCznwxDY/IPApfIQUzsF4rhugEolE9BL8+3poBG86/4SqfzFZE7jMRAlfHCJe32ld5F82poxFxPAJ5efh5zEaS7oyHRoAiyS6MOKn3NQVAEmiuWudWff1fQaIA2thOfJ2FFDWM3B1bf4l5/0nWrsHqtp/NRE6VnJw9pHTbfNUHqLBEVtkKvBqYf1iB1LgbBaUnygx+DznJKRld/a9pPIsgfoYNv53A5CUGPNQDNRdJGoQ0JT1Ac8ygz4OwMPEQwO/ZtFLuyjAakyh2US8LvUpY74mVuLmvg3lZi4HRcT9zTV8NhIPcgb7RzQitboQyydIL26/dy+qydcNdsLNCPLBvgePT+x/KNLkEnSvJedTqW8paBmEEAyNjtRL71HfSQRTgOeAGUvmYQQh9K9IDIH5HYWKSRuqavYJGx2ja2O3/c5KuzTbZDkRtkSFSPFTgvX/to5XSN0puuU1juZSdaNPRim8S3IbIv9sudzgpMhKFsfMBH7RsPrHyYv379on/XKYQEfhvMo2+SkxT10D3LFRX5PQLUda3UBGub4jqp8M91M7aQKASZs0gmHfllavskgfJL5CNvsZDwvaGRttzfJvkO7QSsCMzCmAWy23cN3GMrs9Bn4Uamq0Rc+oq/3jeM4Qmru9ieKOgrO5fhCJKotsmns1mbEY2k8vJSjHYp03TNe8XtxoKMyaIR/WlGS8g3GxsVd8Ahq0ROwt2BAS5qwTHWOVm2OBs4SfqUecvRRQs7wgnanMax/nhFvo2OJKlHjFDSNkvaKDdyEG12Q7d1jAt8idh2KItZi5dfll9J5xlCP3kBydMLMBcbnpVIGGY1xr23yuzLxi2u4lc9INEUTcdCci0O1RumZpvopVeDDFoLxHDIwuDyZPAYq6S3bX5lfWEDLB3ASEBg60CIoSxI/zL87mMU5qGlBXBNZ8cRhks2TXg5SjGtL754PWtMu54GqZnMqIWyp+qkpK8if3XJIzSU/4bRy2UxcG0QBDtPHvDtZi8Yn7f9uSYLe5CTdfHa9BswT2iO2GfNUnl0RLmDropvsjjCvBacK5Vo+4bXJ/e2bVycDC6XdtvMnULuKAcGVBocFrx3WqoWrPhZmBpAM2SmiTkjVVYy+XWHRMHrjIxCG3AAyiG1auk/GlSiZFPbN81v7YI0l/GL/a5Gf16QRdlwQnddyJvht3j/jiPJfudy7AADRCbmQI0R+ACnUQrJhMtcQkydh76Tp2LEU/tO7ZL27BFJR7v6hyu2IV5Y+In5WYWVhkbkiqyXyNndWRnrfqqDv/NEe+mem7A46QslBBuJ9ZDaGQO5Bi+j48lONBlfvrffa9uCXDw9P+MJtw9X0h+lvgyAdv6t/BDvO/Xxdex0Aq/OtDG3TWxozFHDz10KStbX7abh6Q+ZCf5oIrBTx5ttPVOPJ1chq+uWIJyNr/z8LOV4eS2AtxDhVCZP09dRQgH5b5KvDIaKzsJI6r0BvEIbniYnGKW2uf5W6zhd1qeDhzTWV1fYT1c92eORuSI4Ca01JW8FTokSb65YIXQjuKg89rTaXY3Y+Js9T58nhtSNvV6+Qo97o1Jwh9MecSeYyEF9nbyRfhMKlqDbIvSglHDP79uFvRtKWuacmwPy0/VE1zju69hkP6ENYBIAfV9hM3oFh9bTGMG4UuLJ9+H3T2Mby870rg/s9UNupTI1ifEYf1L58oBHQXm7qhAXkCwr1XmcJPLocqUAw3Bi2yIMFGmXjfVhLNPYF+XpfSst0wgFzHtcNbJHnneQgGGJ4PtoPDYY2XBayOlfAH0xoXMq56CQ4n3HZ8p1khf8HN4XHqwOwZgEWrbOnNt0aoPIpsvmKW+FvX0h4vTckxyqdeXnlv7UvCAauo44GXGMZnqdAB2HvjeMaTN7VAWejVHNqWH0BV+oUzMC/iqL8ZmdAoofVtTV16//oevri17XL5rXF43f4kxcEQ0yAg6S7Tjo3nN0xFr4muJU4tjtFT30bbFff7TdECeTbKsqR1+twtgwung+LucX961ji20j2fI2slwlslPSYt+oAt8QsWpybX0PB2fDyqPeN6SRwyJxnG/lQecV3tLNDlbFR9qyGfQG+OlSZ4tAZDjiGo+DOK5ke5U7CEO0SLDOkJpBTuqbwXB1R2ca76EOlhB11Fpc+FHc8U13bN5lJ2OQe9J/+c4i/2HbFXlfeW+fA2TRe5ZTp8yJ1ci1FWdhtbUAdCsOsbv0NEB2yQzXL7xduV2E5Q/h12Z0Ie2D3O9bG2v75XPED2e5k/raZBtRY0pNSzItjstun6XPb64/Rh8jV6bI6bMxg/YAYUPGyDF/3i7xXwwx6HRbMGODW8df+8rfzjs4Rf0CzVY7kfqDW6RzGBdya/F3vaWUGJKTbCpfQV+4/IhUjXrgiB9VHsgppRfzhtCL6B1kbcN28AcdFvtX359Qd90uDocBf7a92F7O1T1KSP7Okczxc5QwMiaZL+U1t/lkA6R5FyIS8z32yaZd1OVy37D5ES0WPP9EV/l+x5a1fLT/OAbhPtivosfPjgXXcXt7Kq1jDq+nK7bDnmdmzvIw9jdhCGsm7ss7djxhOyLKosNlb/cnfJdwAGU644RT1p3dcTF2LRivHLbyn2j3qS3er4xx4utpfJ/qqvfE95Aad9iezVgF6QWKnfffXNIO8NXet3jfToPaZ4+Yis/YuOl3V4l6OmHEWK6VFd6LnaSBHnO//+mqNH4ah6ey6vhGjJqSuNfJKk+FHCTpeFX5Gzqpo2EEULklL0/EuQ2cDjox2h2cH01OWZoCBJGoFSAE5SOyguJEwQrHRiiNvdBVo82wQFM1xBwCyU+tynTb6DckyiCGrVIAxv6dJGVw0pyFM08YPTEH7RdgpIZxz4MswPCmvUKJmIj5x6Sc3JcB5rW9zrcaO50B3NUAYoIgbuRAEkcK25g2A4NWr7OTC+6mRqaNYc8RdGWixVP6atQW84sKhVEdDoG/MWbR8WDlh+0SQj0guFv4HwCbDVkI1pvM6WGRGljZvjUflm9Ni4PEORp0BWzoSpYYTNiS5hFN9eK6CbtW8p7xpjSz3EcKkJD41RMDCziX7g8/EXFKmc0E2KS4GimGn9QEA8InkfOJRWrpdjIYYU3n2Gy+ei18iTUpOIBm6BHKk5xjFKu0cVZam0AX0Lbpf2a9yYmmo+Am5VFWAjwMTY1kQdjZ4NdV+bIyeVLYSKwtc5F0xU27BZqTOxtqJMKz4ojg0OUjqZGA3AYo2zgkbAEhioozODR1C4LM9QsN4T+s78I4amZkTMvBs25F1MfUPlX6nPr2CbDESxwWvrqKZ02m6daqVfk4AOTouKj1IZdhs3G5dKyhD4cZdxJ1kvv2SUHH+mPkDb6TeSxOLK3BFg0IfK+XRWGi3Shbx8J+0+9dNys4GSrD9Rnuo+pAmY/SudtKOvMiwDNyzfAL58F6UXut3Jhf33Ppz/ezf7icFanC+dHUobHk1IrYWsXw4tFEW3N9jDV4sexbDqiTwoxiUr02VBZ2zXWDvvWAH+JYTZfzE5NS+aWrU4YXQFnNufER67ScTD1GpsozrFst4lK2Rwrv6iZB6C+NWrRIsja3U+yM3mU7DqKYuM1TIkW5Ho2i6+T6abWRo/MIOe7W3H4buI4GmfGNyinwGXJxip5bW9rCBJ/iNmlw1q3cFaCLRi/J80PlgxhymI9NcQcxR2kOQM7SPgicSIoH2/D31ejip7AwM4bJX/QBBfEw6VbOhR8sN9I3PX//vpkvmX7rFE3OuSY5aLrJ9EH38C2p0n5xktaZgijl6jiO/I2ILYtwVN0M3nBsqIaXRl/ghG1uPWhC6M/ZkACt+DSuJttXetDzTAeN4ow4VLjRo1zsuxmljuhGUZ2KAYe8r1F+TXWgOJ+bGZJMC14IxVwdCQq1uUfTQKfJoQ3Kr9z/yCNd26h83uEsnASnRiwPJ5fuOixE3MX+6HSIhmDE39XAnM03Sxq/h3E6RWMJlSW/KXM162vpF8bf7Iu5IjEdZ1s9eoCNy8NmGUCEFnEhF5dHHWJnR+j5sZ1upzTD/fqD03iMEOGe50YrOBhniHX9akfHqo8UeBgtmjoOSlRYveBcQOTwKRILfVq7i6LjJ+WS3MrLNgdOt6uOBM/w7DoZ87nSU+gB3Bzpi4VGCmVlTOmns+NYzyuXQ+hL4GUaoXyZ98BZ0L/ej4yF/P3wMQltq6eafzrMoPJZrafeH8vI/OzyCAvM+B34NZaXHFzb4QNY2P1vnF0SiWdBBN9go1PcBXLb51HmhcCVhhEw7D8QsQj5jB0jB/pAvgl/hVNM+Yae5e1GY8jIXZ9F+sTrE12qLhR6OI1f8cYkoEvCNHutDMDAwo9WhIcMuRQsh0XzsuDgaJwKoy9bVlOEBQ93Pd1ClVxURhBqHvYHQ+3MuE+Eil7dK9w7XfumZ5GcElcUViinvaBw8slbwgS5bSPQtzpP7HMPxk1sz3SaRAFm3zfaaCHA4WwE2ncYx63/TRUoqesBANafP9Hftka0ttUpAuDeno3t2w3KZ4EU2/GT0DgZsaeJl68QQg9+s/v1twaATP6ZZMXX68p5j6z0IYlEoyF+NhKbGWy2Gki7kDBlWeYAMnAkh02uQaIdoFzhzSGPVKj0mXOnF3heAOR0cG10vjUKQwCmyALfcgahHZVSawDP47G/2O7Ffa/yrPIPjNgwj+3+JgYpG57jDnylABz5dCbkV1Vi54tlZTAOYnsWsLFE6YImM00LP5zkXCzT6bbPsUS3chosyoYsgZyZlOWTbSG0ccHc8QSXic80N9Tf9CvK1iobT221MkI+kp+AixtoNuNSmdEodp22L17EPlRZcro30jeNHXk//fKcOSdjN30/Zmnfvj0p9U+7bEbWPIObv70Aeiwqcc3qb2Pk6z//Q1+/ftF8fbH8G2oc3sJQPH/W4hdfV17dZ0cUDNCglxjILD7jk4AlSozbvraF4+h3Lr/pMfDxmHV3ePF3UGqpHznySepEri3Xi8A7/PsAb0lkk4zDReaE0sT12O6F05ivQGtEu0qEieiLqfmbhAfjwpu+UtecP3K4CLdRk6nb6XlBL0Ivx5mUcF6r83yPuNvH3QaM4gLRurBomS+PgAYdLRLLDhvpdif1NyH1BfDIpquDHkL7L3E78fY1OQEPNEb1EgWEsuKq9oraM9pYs0Xud33Psq7pYtAFh6bsROiEyOTz9WQARZpXPSd6LMipDkOzULd3O0XKxr3UOymPXfwO+G7Vjy39MIohG43+ui2Q0b8et4oFIC7dRZjkxbLpI87FmOdWNp3qWCjWmWF8rX+kjruwcNTIZUPkk+jEEsegOByWHWL6ghwfMNbnRl8qSyi0TceVDpjhYG/UHZIJj09v9+n5yN/R2dkgrxv6i3uz/K/twNhNXUVONoria+RoO7WDyyeRZ6ITd97BVaO4cM9Jb8b7Mr7c5U1us32b6l0i17FCCSggMjkQcXCdB3T67kEXPtkOJx2KOWRt/UHG/o0ernKCdQq1gGt2jHjktda3e+vzmX/xetPp+gk7ZLz4fG+UjzEy++neSMunaLwnnL7Jww/1xD4kO7X78/G35/oqTlO+GAhSaS5zXdx9bH8d44h7T/080She0q6MWSufnvBpijT/QM+n37IdI+1KEVi5gXsHRTBlQcuRM4M8D0dz5uLkmQqGoyG+JetaK40zeBgDzTiKifuNSBhPJomBGc0Ni+oZTys7zQ0Dwh5Saqr8yISS2GnqJCnj92SssGZTBZto2brzGH4z4KmRUu4lyvyIKKaDoqtj1EtDZwck3JWj9DOHytYym64G1wiieO8EPQOQH2VGObPte7Zj/Ta5mvbX8bMIZfRhurKp12dA3SiHPXpkVZy0T2VcVk6IatJjQOSZ20/6mQ6AEmhsDsjiKW5yYYVZazGlL9+/ENo+AfLJgIbxhPJP3NKJKzqvphpWqEfyPKAV2GOtyW9JrKBW+ARACe3EvLsVoXrshys4uSeA8KYhrk3HFJSYAZhpSxEtsT7wdo0hzqS6cjtkGVogifb5jvMVgAEUmMEwIlSR5yHzOifx7UhZY7WxbNOdlNNoLkarTTie89bp1N6jLAENwFCBryqfnuQ22mA1HgCI/YY5wKfGdk6CHelRAR04xHlO7ok5IzDefvmpiKY8D0oyHlxxmo8R1NkzjffB81jLwTsujyrQWp/9pFL5vmP+6p66GeYd83bLcg/t3GVxd1lpq19kDtGOuWl0r6e2dZd1q/ySnD2vnDl4qM60eJnRqD2W8cJKb6FpiWyUeXSIGEa5P5xOS+RGlVYkBv+KvvnPL/r9dclBdhrBslaexXgVuiGytvcvlT/S5/tWY7plmRZf2dk8ctsQbbH6J9GPWFlejpJxcPihbI1iMh3mdOfXCdC3XoFhZsnJRtqHaWMiMneYvOHT25pELsGwQXQqt19PQzQDjO/XHk6XWK/LT2ADJkDU5dp21C/pRzzVMxodFqFi9Iz9EPwnkYzddMx6vYMeh04wfmyyjQWRxe6wCvN8NE2Svtr+UpA+OGrL6tbxW2cPTVU47yk8fREi9xB54G0m5P9hxhp8L9N36VNEn33T5b22p6qzsU/hfTidoOu4zvdb+JO3Yl4cTbhWuK+Ve2lF8N5vxgvIu8QRgiROT+QuYVoHB02lm8nBDv6Np0OCqQ2y+mm2Tcb0WodmTG0neGdxidLx0hF4U8aT/ipa3BaNi56CsS85+tbnEW+x+5DfSKa28vOYISI68xd09pNYYcfRlFx13aGQ/NbMDe3laT9biJyWWRxOiWW2FFkcbRyjx0kIxjbB6ObHEGnvjkE0iXkbX0z//cmAjm2It+zGaNCVa740d8jPiTmnUYJsGOiWOVn5t2fX39paHa+PbWuGorzfm24/n9BG5mgF/kBdVd+ijmqvdPItcq3wv9OF+bI3jzidHjsMXje3+YEfqz6w9+G+k2Fdryd7xbTuAcd9usRRPG3HQp+Yo++NgnE8EPkvfKi5rgKfSmCqBzg046VwAEoTWyrTpciQwq+RTvW9XD6ZMy1zMER8hg91OThGT4sA8fPJoRrvi593HDq2toMe+L0pI3YN4sH3uWxE6aFd/ly9X/AhBTTQ1b5hKqhuy+2pfGi8S7eK4Gdejc/8dF/FX6aPDngU45n61dp2/xP/136xvDoP0tlAguMotpSN+xXif4uCR3J2dlBdegrI66L7z29Osvr7W7mv11uPjUQySZTF++CvntsBo4Q05HLGtnYN53XDDQAzXhEUUCDjmci74fRsKOY6XHHM5Bi4wkCN5vfhqO1abq2/1hcnIQRIvMcNHv8s02RfrTyN9SfPLv/caGPsCMYqXXyQ8/dP4xCbUemxrp9Otztdp33CqY0PZUUnF1bFny4vZyZ+dMAORIpJey6jnm6InG0Ms2K+BG0NG8ChXzWnAi7JHyerxDyGy1Aew/kxOJdPNKpAyvLizWmnCo2IrJ2asYcbKEQZG6A90AalLUDPCaDNg07u9FG6R+eVyC9vQjIUML4FAOG3c+hrVFBxPKdsIW4e0VT5nLcF9QyW41advMoaAMiH3ArRwVO/x3X6PbarXjA1jQ8pzwsD4NGusikgW4bzvHE1HPtU9czOd7lvbhy7HInyBA61K5RJoWaf03l8PRw8y0eE0Mf5VelWT4wRQ3/ae61Y6rin8cuJz34CsT8pe+tjfEaItNP1ADaNZuWzGa9zGP3stwWOcNR8a+4cVYC2bl4G0vX6Ra+vL3q/vg3//u8CCLSAtxlWUQ8SWfLxNc8Zpw9ZcV+0wsnGb0RdfaCVfBDDR/QzTmwjjoDijTdJpwJw7fOpXdKGPnJeUIkeg4EAZ3CeL/fM+qeHKG0amZdBb3Z2sENH64Hh143DpazgvGJshn6sLUMv5OcTGogz5Tmk/0knssyfzj+L/lGOncBrpmkYDtUhnoIi8sylfYr5xbClbsdKXNYk2+Zz0mGYe4uPriaLdHcwzK6midaxg6bIfuY5jh4dvK1tnYT57/cD//P1i+AU7Su6kMQZyaYG+jccEFpEls5/bDuKcyw6piMNjvK9RNTLvctD7IdWYNtkpMulOfzmyHoBb2NNpzG91aHJC1ayg1exheZZfZPkjQmyBHaEtbX5XK8yp16uExF1Mz2i6BI611y98j5Hn7FZrodMrUjP93QM9JPDCu2IrUzpUtRWkYWIjDnr9cmA243DXXbHv3RPwxzotpulRqxAp1Vdp2/0JZ4SSjSLLDRcEKJd6u+gf+3zuW+7MwhtlHkgkZlRT3+6IHNNdxfnZCvzaobfll17GoPax3pPvU52Il7HzHP6VPapTvxWxz/Sr9YX+4B0F6l9h7xG/uxe91Ofa5TbqbxKh/pbrQv6vuL1p/ufvou21d9cn8Ybv0ub8oIe+JXo3PeT4y3ec+pnnTfCr9i99BkHejsP+O8Df7oNuZcb9dJTP3C5U/Hs7K0Yv9pftT94JrvbQ8W+Mq/fo6MtdPBAJLxHBNZSDmt1l7cILLCgJxDyvRpNsvY5j7vLlu0mxpDtLR8PTO2kSZNLUm70IJzLAIUTeSqBT+Grua6fDQahlRt9LpYrGPLVAzG27y35XxTcpIA0rpxzKZ6NV76PWL2V96pHIl0QRdTUo2t9gAMGjgGADC3HQBGAAU5TbBJm/jo4T55oliart1hoiLruzHPPDI47dqZ3wSr0qpPmJPgYhCJ56UTEU9fTiShEHlUhcBaktR4k9352S+hzqoip8DTAupThBnwaH4vkaZqofFgOCY/AUmC95qKSD/UhZ1fchx/rAF+YIJ/S/5hnyCIVjFdh0JNEKwFIWdn5lK0emBknRUr5l6zKFj7iHB6B3m4syvuhWw/BX0P7mgyA0MfToQcyvz2kd8vPNbuD8iargZAwAFY8Bs0jH574Mfbtpzn1xMuxHJQFl9KlsgmnipqDs3k03wl44jdCu+5pRrRmXBPaYBVW8wLailFSrscWF/CU6dBd9DEfvGEAj3k0ZCpV3g/bG5xekM81UhXP3Nv3chDJsyPKozooPZt5DzwUy97LqQsJcCzg8lN7w3P6uemWHQBE+Q3GjdaL8rEyi1w82gfLrdJk655HqoK/ZQWdn1mnD14vxgXX14tzCHEurDE558Za6KI/t8ke+ZMDEPh00uErvX/+vNl5tRbEIuhZxvKbSZ8XwdbC2OvV3Wglj4aSBLSdLOE80/Gyz1ON5KlRNtw73cKGVHA2BvzMVB2J5PHIwwhdMsmSl7ccJY2BcDkI7LCcZWQ6ekWsLaMyRghGOfcKvM99upDeAThBdH9c0MK9nwwJS3r//X7R3w1Dbb4x7KFdHXJfDWuCzHTHCiLtoq4W2eOOuthPyfbTkvNyyYS3zaVbaSjcxM3gYfLIxa74ZSU57FOcocjFxtHBK3fY3UJ0/TQMC7m4TsPk6JV5kfgMuiUWZxwc6LBoj/w+iMjaIq8CPXYZSIT9I9ie6t/nQyTgKDPMZirKRyyOu/1ZJFGojlzXc05aw5CS/1O8h9VgQz0yL4yfzalLJKfSZbyYsF2wRSbH+okjAvNAaEXpFW0fild7LFO3ey7bZP3JvOyP0QaYp5VOoKHMIZX36F3R3Ya3Qf4p96J/PFZFV10xctDKwkmIwfl02PbPY7R+qalYpCKTaegD68uASWI70Ee02/vpz1dcavyMcjTCxnNzIuIGDlqcmo6IKySpVyyBVA1S+rblLvVP2yX3f85XFW1Z8A8/Dr6gXIfX0x7Lq6+nukdzGn5y/vVgE4tRoduQu7S6E76HHM4L5mLCKb2VjUXfAotjQOUeH05DpzttD5fh7DHt0Cef23u/PmFUXMAlYjc/1//k6ICD5Smyv47TuU054v15TO/UDo+w+hwosZWLvHv0sIA9s8yQK2/3rLbCT3SOz27fj/07uU9tzhHTREUnvOuwPEdHoVOev3UunNoU69kcWKdCY2EjAPnH7y8BilO3wGE7wK3Kbzmx3vcdvHLNmH9i28J0pZmNEApEel6ZqoyZBkWVT2TuGM10Og0gtnMTfnO68RtkQnw+GtN+CWiO9dY6K62fLmtjvFfpndrxgaHr9+ivCYDuE8dTR8gYdy0fDq0KiinSynrvESg1WiiWAQBG42dhcKLLSejMQ3vwOfKUGzpnBYP7OHdTqb4KyVqvg4NTvWR0OY1Z5XXfT7LTokZjpTkD4IeyCo15/EmL560InXCkN1bz1SRWGaBj9jgW/jmeoNYMyDzvgd++X+3RfDk4TYqmg8hIh41epBFPh5XBE0/M8P40pt32M9zhnojvXPGY3FQZF51XsS1Pcu0E8qP8OPGMl/Owgl/qpMATJzrU5/F95LMoL63DYWzWdYo4Os2XE/+n+an18NbcsB1sG8tisFUamRyn/dncziw/drmEhZIXYYtWuvcg505XLXdrb3u+P36e7OzaaTj0tx6+4+cIcuNcf+U9nx9+4ib0Yrx3GfNf//lF96//od+/vujP7+sbDzh4WRW/YjtnTw53xhHf2OHPn3/pn3/+4dd3yK0gFXk0xW3Op6mG5s3b+uNqczYSParScIlmERGHqNx3wRGm/cR2ATGUQxQfi0hxaHL+v1U0y9GZeMD4cbq8nr1Z/hKu63IHfPyL4/HC1kadhzlKW+ZLBcBHfW3vE8vIKZvf/97BgRP5GtviWiirNT9VMvKSfDdzf6jwd7jfF/xy2fJXWCDMb2zJxSWGsmztW/4WHpeuZ+h9K/Gvb/79MzwnI05TfX1/zzFregomdhz88/tfy+3Vv9bC7YsjRdZgXixKvR2QzTZODMGHYc5qEHh/d7yS5n97NkJkfn42QBEJ5gSXFzNMUllYhJBFLZ4/ig/QRmkmSxGAdhvfXf8QAUPwdq8152+xBegOY4ixC9s64cDlSMM1puHkXumPfk4nQzZzKk4lYcVj1g8inX+wc7SPWABUDJPoNLNOQlnxtZFv8a33pkipTYcP3TolptsyMJfT3vqT8MkeUY+DkxJeCHSysXnAzRUV+JOFhsE5XCNjoR/rdyf8F+klqRqe9O0ZI+zX58W9eSj7k10Rrzi/N+wTriiHa59/xAIFF56w6ob74ntWO6jf7U8/gAjPx4OadLdAamPuo53A3qfxqbNSlllP9K/tx3PCS88RqPHZWt9TRPvf8E/9/VTOqbxTe34qG2MZb3viZ8FVJLjioLcr/U7j9rd9i+OV++P3PNE49ht5w2t5kY8jTnieN04r1qMemZMJgS1LON3OV0yenQERrPAq69pa2DS6uQuwwRbDwQBA65hyug/fkygzg2LW8GwDo9rsoYCR8IW8QQoMXpOdIxwbfWbcStR6RSJHOhgtcPwNuSKRb2RF+Y0VW6svn4vXNIfWIE9mziRofqoKO3zg3YZqnXlMsBrDYKw5+LVBV0WcD0e00nyvOBT0lHGBMcLfhXq9rYOi0XeHU80EaBQDyJSzhnwH2iPUnTBR9Vnw6WcFczbg4njXz5vAP/CAGKHRGPeIOIUdkpSU9iSGVhai1CZZxE+kIYB/VIDxN15FLY4eWxm78zPoX3XwIvfKVXL78HPhxM0KiKSLLZVLsg5Kouyc9ogo8m+C8HFXB8HZE4GDe/JF2CHyqpPLJC5HFSsbg91QKCGZOiq2vjdvT1Ko+tkjyNC8pjy4j+Un+dDDKqHf1ginLg6KR0cLsQzYU4yOmxw1cY9hifRjozFnmzIUr572AG6GyMSYFHrzdoTrLny9gU46zTUiHFawHIiBBXbFrKuhU3P+9QBI4iLCBvRtZR5AHJ/zIRrJ6TB9nji/nMcOEVYrlEYA6JVW7G7lUeiPYe1EbkCy8tdluQinHHQgW3PceVAZKi7ifAKvXHb3w0OsH8HhLAcN7CtiQv9u8mZt4aeWnZy30Vuesc82jz1iOIFM0FmXMXC4ip8ui7nnDpV1wMk6jXBFrPzhle6bnVDIbyg6T+Vb7Mcy1uabnQt/7jf/3WEhjHMEffP9a0hOJtehjfXwnHukArdWaSS0u5iTXuwsQn68ZltBTX+DVk0og7xKulon2x7XPb257lh1rdNh+ZTaaWVc5PNZnANIfq8n20H/L9oNj3CU8aL02k1PwFE1jF+b/XMuPM5n8shdxmZcb9Ok5zpObEgPHjvgM+FfiX63k+BIopA4L9Q6gVIIrtsG0cc4LwdZnlOKOmyEcXpTzPnB9zWJ8FlNGAoMWaWNwMczyIE+hEZDZMtymrKj6iXyaLkHbkCeb57CNsOY73F9fv+5GYNyLqz++u7L17fuFMwkJ1BKn4iyDLDTNodgRpMbPeMSm78c4DhTdAO3AVtO9f5xw+iEvhc9hhyWNnd1K2bXXxiPKu1Yt9/TcsyJc0rlN/icFNtylDGwmd4zlRMRDabOvanyqc28IGR9tTaqw/HW3RWMVxR32vzTQxQOeI85UHMCXRwF2W0ucD9jioSAISJWbqYv1iq/ODwnxpLxTbcFy2hQoX1IOh/bRbTBCTLcfGfcbRgQdPKsnQF/yTdd5duSXbNjm7/ME9azJI5SESWD5aFE7kgbeWwPu6pAh+wEI6sXfxTbarpesJ4bt52jVV3PAU/nQx0ijgJmke+wDVX6tiJkResrhlC4hr9eaY9FpDIeeG9y3cRQdsZdhc+o6GuTTSPPs7ozw20Bfy5fqnOSfRV0r9WXt1F72YGvdRwWBrwn2tisDuS78nrFLuVnCM5Y/f1WfNFc10gZb51zT5FaeT5FOnzCOzUiNb5GfCNtyMnavW0lF+NfXPUwsSd78NTXT32KMuJUlj2P7S/hin01nbDeKwaN9tbPbVS7Th2NS8b+N1eyJUU5WrtynW27n/nEUh64/0JbVvp9b/xivoHQr49J3NOE1s/xNK9TBQzI1irr1xd9/fof3iLAAioIZnFg6QS8h4YiizJCFJb1bCgYaJkgVAdm+lyLRIOxt8cT7A6MChzq+3idctFEEzG2sbUy61EGhZ2zpS24LHB+qvH/YIfWdkrfz2N6ejZ8MGNV2ujAncsBaGjqcHlwVNR6T7+xKH0QMOm56UAFyY1rX08CLDJ85Zfanqf3Vj5lGsZwczkknIzfjuXMA0IIba/J7yMN4GCBoy9uNcXrFULwk7CjnZ8rDZAfLSr3TTnje4A9SzuVFYznqDtHAuWxlsgEzM/YbnsFHx5zUOV5e6Ld1v4PSiQ9c6DDuQ/+ndz/OT9ab5I+tyrIVKfeHyOqYrvQ9+RIKOOL+UAHEBDbe+pP/S3+pStEupxpsa+qguyjlHfi0U+A5zh+2J5V+xqn4Q/jWfksAs46Xqd2lQYxIMxATKIXIJue5M4JPFW6JkMmPPtp1RFy5ASgY1+M59D2GhK/6Zpcj8tjjz5jJ8N3uctx9Xs5iL5ekmIA0UzLCZK2ZEp9nJ9mOVC+uyWR29i6dmseofVMjjSqKQLq4SqjSSJy29rMgF/L0H2py9l08fZC0uPNHSgb7Nc+ir97RZCoswK/T3HI3GFxRxwEiH5wZ01vIULlynQ0gHp5hAboy3yAFfMSgYKysSDxNOYY78U64sRAOWFcRzDSBmJvJIrKIi7Ao4SINcr8VNq28X/h2apDbA7EsY3zVxXZRyOh9B/3vtRA6y81kDTK7M83jVdkzzpARbaXikH4JnHGLCfqv//++W7rb3ZsMB2+x/FX/6XRy24cOmYQDHz1Lx1vLOYQtbL9mFeuIw3boDq3Ew1jX03XUOCZLGfXmN2BN43GiHyPdG5dF7qCTmlRT3DJqY4YkyenDAfak2MPwSH63BTDm3OVERxfgv9Ug1okUVPHMy8MIlrD6B7HWHArMGuNCuxauxj80+fdhUMhDpfaJ5X+T/I7XiJXs+45RZrUcYtjJF0YKp/QiMUfnnQ71a1YllBmaEucOx9x+0E/48ya0WJdAntFtg/ao3wyLRK+NoLD4QodA5mTeY+AdUuZNgaU8V/ojPMuk3LK1lLK4/WTPRjpHMf9iQeqE8Z/U73e+vF7bBU8jUecdzyOunVCvvPXfO2RsUz/5tvVosM+1lzl99Ttn5luNts3WtXrNP7rO46UvYvMOqT7eaLLacz+Vn5+Kj+WdZojGfftAQafnn+6p/LkYYff1taK5ZMseaDNzpe5rNO9P/WjyrRPeH/n04Ms+75e+IB8NQBBzTy82jjaiXhqDKKvFkjtClZ5r38ji3Jg59VY4BO5sIacytRzQ31a7swBoBQTUy7h7DmZtIyhuSLKxApJto7M9TRQ2ytl5hRhq6CQn7wktNpyFVypDpx6NbESbxWGJqqiB7MldsMDc9pJSfx7F2N6KY0oKMWQ8L3x1fiYVIwjCK/m7VjXgCK0CxFoWEGQ15tyctL4ykZsOUliE0KRVqrwK2ujbyeF8KRw4u+1nPjZetyCR5/IPQlKIhgeVWF5uZ+F4NVy/jNQZJDTHcDrZGQDIprxQM3ekz4b+QmtsJwG0zskTd9PNjMDyVCnAmxBPdLP4Q65SVjZFEOI+6ESN7Btmt8mzDTSIHhsCmV0zAXKer+2/ng/Ky+dZJn1kxrZCQyJzvkyuWfvH+QIrzwMmddD7ACTH6VMbFsplYvcC/dQaOPmLIzA7MBztY0xEij2C5F/1GBc3/o+Ahjvtz1XyjN6YfzBD4XvY5vOgAQRRipjm1NQZBuFPEyUthOuyJ3TVqYnmsTfsY2oXl07A/2CCKhIA4vAQnQLVj7XijlWsGYoj8gd4qWtxq8YE/ByGecnsKAKK8ynDETBx66Pkkng7bA2nR1+/ir6bkXqSFQwca6r5bwaotSIHVeKD2QB68LGJDYpRQzwev7Gz8vp8Kc1i5DjvmmOrjuYNJi7yPmEnFDGh2pGx/Y3NZg4l1XsVxshgnlyG8SIJKOrUQ25dYpcsC1+ATcIWJd8H3Bs2V+kcfhHa4sq5XFPWKSML8bPvkcuGvx+dcsXBGwjfD0l79HQP9YTEq04TIaH+qYcKgKnHH4FjkE7eHdlEyfFk+NJvhNnsDy4vHt/qJ58h3E8zQObz4VOPG4c1o8IQczNL3qrkSlb/BvZdpt3k+T5iw4aEcVbCf/5h+UyL+D2tQPhpuvl+a/6vNhxyp+nnPo6L8E0EqR3M26a09NbLOJepsfVuctO1T3aQ5kDo0wwfKNOskURddZg4azmLDLa4ZuWI+zFuRxlAfRAGLNooPC9dxovH1sS7C7bKZLdcYWI3bsJDRRZqD8jRicEQ73DeSy82TXXawS7dZ6ALpYGA18OOZXSorT5t5vA0YnfcvdMt8a5mOhsto7jJzs5D5FrJzmOpn2349I4BLGt4IyWk92Z9KOJT4blutp3BJ0jY7oiDOEQjFQy3tqMU9hNSAI4TLWspz2CJjoaJmFzhZft5cyA7WGHYJcUMHQ8PTVe0+wf/RWwq9hp23XAGJYXUmkS+THe98kpghxXkNzVkeHbqcJ2e3Jc5BFlaI+WYVumMg0kos5TYvSm8YrAP2qbuURAo7NTfGq7ebyxy2MXyZSjSrVQ8gVclnfGA5qHcJ4xYaDgRkfMH/DA7iQBDXa+cP3tssl5KdTKZZ7tsoiN43exjX8T5VVxkf+AKNOdJtUmiVFpQ3d0WABJSXuTrYpW+K+bw7n2s8rD+FvO0X1vY3G0F0u/P9kk9TqNEy7M9Ve94Qn01AJig0/fY5UQWwlxosO6FycHTVXQ7XJlyCHr5AaDAziPUon1xZVFVilmbzULVcYpJZXgUwXDqW9169WTsbtdfRdsCQiEupkpqbYrCLMp5ekGu7Sv/P6wel/bWJUgKU2rY6teELIoI3WTcq4AbHNCXzbg+IFmSApbrycHU+W5CkT+apxoFypHo6/t93P/k9BylVB5pvYn9bk47k4CgB7KQhmWVLeMT2w/gMFUQyrlfSI3kGIbqsKVMtUJE/qCVbvEX6XPTwpLtiycDRaEkGMu13HB3AW5LEdOwNGRH05CmUrZT/MBkW8svAudn/oKhZPrXKe1/vF79PunEOA4l/j50HaMF67qvK19dZrtivSU5DLWc+qf3/us+E/KLPFYbynU/1MZUQ7l7w5yi6ZvYdUyhhoyp3kWryele6ItwEBtY6R1enZ6xKGVwRENtxswCcye5R1fcBRb8uCdbie9VfV6ldex3hipEB1VlS5/A0bQRk6Ou5wkv17Uvv9ondi2jHxO4P4tx668ze+Uw3H98VZKrfdqL9HjHYbPSLSUv6ZGuG+NZtkK/Rp43cdrcqJ5dYvIWJct4gwEuxjIeiJ5aO9tq+DsI1FaxW1oTenLC3/ksrzqtLoAx21WfPDpsr59GKflUBxD2sdb+3GSIWOEt4LW7DCRsro5YI1uoQpp/y5T8IocWPm3Xe/4b8vYe6dyql5AuXHOxChFc7coTXAKH++q5TJhYTc5pfD77Refsh3k0Wt8f165smSc/nBONo0GHBIxsBJwf31dJKF0F/MkH0SgOjTqNWlnE6f8+tdul+dpeIP+3eiWr6ozTvdG+d4VD1acCpoxjfS7EfGO6mAYyMwnunVaDrPQNBTBuckPhJ0VNobraTjshq7N8KNNtkCrIcufgxXOCxZYnNDosDZ6cFLLuL5CdBMceJEXQBse96mLVV1P/2ze9oo9T7ZFpeEmXz+IzJiX68YCL2yZIr/lfjntGFFr4jC/jD5pbizyMI/6ATOGYlUm9rbrCLOHCked9BzzCgzdhq2PKqAJUYa7vknYgM5YJdbLr+X5SPPcRnlfHVuRPtYeYIwDhkEbT1v/I52oZR0c25cT0Ht7n2Sa0PO00I8+ul47jg2fiC2ydR7K17sTzW51YrHeCjU5faOddYveONADC+HuqOnbfZ+uDQNX3g/tR7tkv/W5nqfnf5q/UZc8jWt9jfXVvrrM64SFzae21t02tR9/Q8tPcwn8XOexpakp9VdawbH1KZfbT23c5drTOOc+vJB8DUKFzKA9F1AFg59+oB20ioaf2MNA4YvvWQL5/vMNit43JwTlFQcGDXBwofmXCic3VuMKJ3zJqFeER2Mwea+ssOgDJgDpKgQYHU6TB2E6DoydCLza3r18XHW1BVfXvd73DxNmG6ggPeJkODl8kgKxcorxT+p8Ksb6LngOY00KpNGeeJ+uxFwBsPK4W+ONEirIZCjtpI+wHxvKG3ly9qiJYaBBgHzTfpIJgzl0tcbC8TOdYh+zAvOcO+vzm7AnnDOVhNwqM80xACs5Rh50h3AQQR5peprQllScQQglBVrvjUlDYfDwfbo15cZxpbifivLUtovDJ64U3YkfrJ2JVzr1RpROfjo44/KYTSMU+Hc0OFLXPnrlHzXMLGdJAYyD9Fjw2TRfjazuDC/e2ogVtHid+Dz+lvLSEXhMR+/gvEryoh2M4FAPHI5QXfL9THWawh6IXrhsbKx062uNOESrdY6Uq86j07Up5iiPvHhplfH5NCNnM5CaNBgrp8hlJmD6eQHk1C7vI5ncrfISnxHBtBuB+7if6q5KHQ4HRCp3nZ+m1Ev5VQegn1hjlu0wU3XapbmyyP4EDDhQdbWqQLaAjMjTmNNP/Ty1D/mnYMBeanyyHGxnwyXSrNZkQB/3aATLMuzbOoHw+6//+uLXe1V1vXjLFp86PHGi6krSSWrs5vFBHWuO/Pp+9t1wi+RHEiiivLDqXRFZ93e5XU5Mq/qgYe4ev9ffwpZZNsfWGF6yeivzVPRSwymDpPzfhLavpnHK2id3ZEmeqDUGl3VvmlzmNuipgyd8YGOD9oY/iRDstkhkKQHAl00in3jBQH+fmv9PpNOl+X8G05FxW9IP5/nKWSPWWPdb9b2eqKXtvTTvE+OYNgi1+fPFMaxbUQ1Uv5HTLTvf4YhJNOJLMaIiRzt5jrfxXZybUJwxUsYc0NiSW6trZBwXN3hPKZfB8+Rbdd2/b3r/+UP/fNfx+ucfxpq/fr3o69dLx0CSugNF8dZZtHvp7IY5uZzZL5KIltsUIbuu5jss+KijbkBHudxrGEfSyDaCy0z4KhpgEf8IndVgZgElEfyC0L29oBvLJ4JM0y1rC4MPROOIu5dRWjeC2iXGEZSZ6PRmNPLxWwvda54ttuwDTqgcfcJyZQIbiiPLjaqbE/Bzml0VnZbQnbqSGLnlJs+JS08QfdO0U46H8jBj+O58JTR8SOFwwNQZj2MeJsKE3x2zRcxvckAjtowvVmQfHOAqlWiddKlJ37E9+Ab/NzhRogx03rDFLdhJBVD1cJ6dlDKN/7J90dkuS/nHUn/iFvXLHfQtRvroQgS5zKv6APaCLxC4/eF4ROiNKHcR0dPo02wu4HPWdxUjPY13nFvbuFHGGKdy84JB07mIgpyHZRRqHbLoek/HXqSHLjSK7biNTqiHAj1azzrHF7DR35iTM2JAOC7RKHco/RRxf7I/K45yegH/hAT6PHMtOY+VLbxRsf+OkT7ZCCe8Kg9Fu3PXh36K7gifEeV+Cdp5gKXn8orTtdxzmmP1ivj2VNdpnE51nRxs1Zl1agv4BDYCmvGpzVTKeVlE5iGE7anhdYD5b5wJuSp4rSOGsToyJHySj1vXSYBt9QK+m4Zf7vXWuteVTm1Roffql92D1YSLfCU+lvnEADvd9vtOguzJNMKAsgg5GRCB4WL/anhijLb5GyatbT0ZVij3JHBPV3QkxrJieV7+Q1vSity5nZEeT0n9Ik2kLNCmtPlh3PZrzy/x1Eb9dWvTSeihnP+XtX/RkiTV2URBMPOo/PfM+7/pdPeuDDeYQNKnG8Ize51jtbI83M0MhBC6IYnqb7RH60IL5rcND7ltGOeemfW202XGE3+ZugPaZs2UM62sy+iRDSw+WOAq57lqC22gz+1YVVVod6WBH4LheonzSorvpqLUE2Ms1khZ5Lo7Bc7BrPi/6lS36lLjPa1VHdjh+dzvp+f8mvD3PtGef+6T4Mrvfhpn/vvUv/bTOLLhT+Km6jv8dlhHf+rf/57rUHgc+n9s/CMhPKaRKt6m0ZXvY1tD/kOigrBu8Vxeu/7zdpHBWQHO1ycaOikUq6u723pWp3pqw39mevL8y0fq0rYTOavWSYT/aa///Gr9//eidMLn92+KziLG/f42/PemEQlom+oMTSk0K86v149h+72cbUu1+Hl/2LToxtn9LGfZww4zMvTiRhDzU9TkM4fvlPQpxZv0zbxXxs/uKo4x6MPN59QlTwY0jL2LnVyXbNxd0h4UYaeo8P106EY1x552bs9DEh0G/UGiiIY8R/VGmvEWc1bURpiHgeGU1CdXiJ4dfNEBor/jAJ7UTh6PpuXKWPJaO+FlX+NN55fwJJkBGNd0EW2alkq75GZ4v5uktMyL8Tye9vpp5/v7m5yXv39o+Z8v/v79/UPfvy6J1oqrwTq6xNx8U1/+gIo5hju4AemIHHEzu1uZqyQHky/juZvewuM9GEHtzDtbh9PUHLfkGFtpla59fxlfcTdW4XDRGUZ6B4Xj974HHQyiReW7ZXWsDS/yGkohzlvWD6Vvd9P1Odro4bqTg9OGm/DaC7o6DoGh3xgHZE7+/PQ9W9gAC7obfnO8KT9X4juvoyR7QN9k2g2uGZgvfjbiO66dqDNnPk8wS+Q+POafDOGqf/1bPq2velxnA7bSxyUKcrosGHK83I0dXa+jDl/Jco8bchs4egPdq8OrrIv2WWfLelSe4/w9wng+XS/L2ZHmaEpdxnxpJGJzjpOiBm/V73T3qM9D1M8+3pp+8jydvmc91sOQ261S3Spbxfdxgq2C1dsE1XX6Pd/LtMft+k2Dgzxwbf1JB/88J5/brHD2p/7+1HfVzon+was+vfunPl9esK+L01lm87mxZSNKcGJ0JmKDkqH1sH6Yznv8y6cGvTkCi8wZ1ByYrm3ZI6O/EbGgC+otoxQlTARqjkhSRS4hKKfq+N3GgKAC6cG46fxMFwXfHDKyewX48C5p0h1INzhFwWgScWEZvShKyaPszXYXwngO+bfAB/wBuvPRdqbhx/3ImFC1MgsBxdMUqBL9XRrlVjFb19fMdLSHZbKCbXPgBqcpFXw8sgkDftadYFCEkmYFeWOaBc0PhcngCUry0zacqgHmdnrUKGIArH1ROqfQt8SWaY2fKcVhuw8FaZZKortgbj6IXgKT5932pgob4HZKc5cTgNLEGq6G4oHnr0sBUeCZ00m9sUKwuHpSQSgSSF13fFBn4pKxKE6zEoRC2ElX1n4lGoINz2luByVNX5vBFL7MTtUAmhaJFZUjnPo5tvayYPYKXpdi7q2NUtG0HZs4rsq48+3nZzw9Zl6B9Ue8WvtgYwU77krjGnmY6MIY54GvpOjJxusBtak8/JXCmcemNU8Sv8fptHoaoFsmasyAXprIhTE14s8BYk5gtC07LP3GJkQ3BdGljMPQD/Br3R7w34My3M6bB9ye1KARHt7dvTynBL9T0gGbx/cW1Qp+P1uAUdiSqzBhfMDDr6cBKxNCBIQmjqBnSllbuHytg17+86v9+3++2vtfPukOEaQNclbn3vQN8I+lV8x16tpyQlxspL/7IxFQjaNq1rsrnejFJziOe20USCQgHXdYn0xoNCan4in0U/qadrjIFETRQDnKTOrAt+CM4IYb0q0uiRqhdsGDxDhrV9Q74AyaMyv2/Hk3iWBHPSfq52rQo+45NcIq8AdERqIhPdGVoy1UHomKRw4MetRqWyLigeF7FF4q74D0iBZFijqvlBde9BTGSaD4qF43L5+MbWqpW0SC6RE8Ll3baqldKj+7XzOLfui0s6/Wmk/z4xMKF994S41Rcmj+0NWvf16yFt5UJmM5sn7980UHGsFRaLiHLODxrPf1hCg5/KF3jv9eTphvWYiX6jg8zysyifneJSUzJutHKjdRs7PmO+u/x681jdBi+uelFlM96Zd5aZmP9Tz47MLLqjVoHMpzq3j5zTCvX4K3MC3jRDrmIaCrxSe61GETTZfm4SU0c7+cfCTe3Shr4kZKsKwHtj9m0MGN/3etR4mUtqgF+0tjTQ23SabzvHeVU1HnNL6u/UM/FroZE/j4EEk9oe9c6pyjNh1fp/mS2m5wOFP7Y0hKNB0xwL/LoShDg36dXdA4ws6fKIwIrUuLw1qfwA/0oFgnE6P3kTMuZalxRPAtEXWTDvywdQw7CjUOeTMhKMPm+JhGkYjURjbApTVFHZ9xM1vNvHUxy++eX21OFKlVxRFQC76XPjtG2jryfH/r3Uc4mZ2CDXlVm4WHIVIIdSW1i31Q0jqfS2gpmHxvbrUvfE0zbrHShX1NyYynShfMz/h3Tw4R+z6btwmDPqnyaT/kpLKP/TNBFhXF8Pkz+g1y/91tFnIft8Iqq6tVV6Un7m0bfjIMflyntqrx9vR95u/H/nC68B58U/VftSc3wpyHGljKJJtvtPIiTl1g+F2F3JAwRdlZRDF3FuysEC75pqeniWmJk39Gt1AyPxBGwSx//1vkV79nQ6hiQnnc/ndMqrYiRvPV9n4v1kCMwJJsJ8aCUyaKoUUD9zAed2/OedypPI0zG4/5Pu758QYGOOdmKE9HU9UY8u8lbG1ndCzga8HwN1fFqHgLs3guLzKkCmoKQ3SI8Fw2EwApguxP8KrjZ5oQl46D4eDXYGnMYs6E1nmnnYfIAt2KZ3rHgN95j7BKMV0YLKrcR57gcbevGRvPMxEheYh8O3yHMwLFrNv082mOFTWa5AQtOCG84wHj1bXs8FiF2e7Xwcmf8ODvZSGTcVXRRxbYVfSNv5fTOitaibzNGBJHkkR8/wkPWU5UOJhuPWTcnPhAwF2TiIBNGTkYSW7pUvvgF5k+EpzrfqwV19i5ohGStfDNtRMNH67tQvHqSfGqlD6/nueoHaZewcj8IV+BjtBHgcNKTlaXH5MZD47fyVpdLG05sV6/frWv//lFNbD4cAw22KaDxx/73ZrN99KDrodr5a30rqV3oID+GvGjDjYLbx/rMJnRWP/ovEfzIBJK5MtUB03E0Ybr5tcQG4frxEKO+J5iXLsU02eoE8dHQGkR9wKHgT4OMk5lgbjQCc0LN+IUAt1R3cysDJKjA0X2pf+ls/WuNVAWGsnxd0j70PmG4+B+JRqHnLZDYWoZZWP1NcD8leUnnq14Et7UNdCT4VKMBZ/Koxaslzn3v6lwLntkl5371W9JS+Usg/ni+q7r2YfqYn3Tv3/++YcOJsCFjRIvN2ezeq4hYozo9paTNrEMyRsj741AZ8tR63l9azu+8dtoM0guzJN/Tw/Z6Pn9+DxwO/E36Ro4WmaG+0QTXGvCpWg1gQd6wa6PsvXAz2skKvjBlDYJrkkpg5Mb5TJksgFhdBPXFDZUEDFJ76IO5xVh4P2LCSQEGZrlUKX/+DkJG5rN6HrTF1LLlR6dZee+MSYpoRR9f4Xn9/qfcKjrxBf6wpknaTsJtko2Znytf+SkLHSIXKunauclG06zpXtKfw6/vW3jtr/dnCUZ+Dc6nB/PaY48NwI+c8RrBz9uTMcZzxl//HvUxzcY6F8dLZ4v3miJY+V14Wx11ekjHjwdVv1ALuX7FZ/OvD/r75Vula89Qr7C3Q5nRaceHxV8fC/DEfWiU5v/T65PdkQFN75X0XYbzovotwpX5/mbKt/l12OfFV7zmF7Q1rRGCRY5AGtmqLcGHdQTCTus0BHlwE8ICXZemTHOBK/CbEp4NAkyEfAXhCK8e1ILxO3gYuCeAPVudzsJa3H441c3WtrDEDPicV9TEAEVQtoxodLeApbCymXXps0ohKc/5j3NsRJGhyA2BeFKz40DvNs1UCeqnWw8fkxuX45oTosAFxT56dogRXrw7iXBPXln1YjxUbphBcOMplIojd1bH0/UM6aJNvznolvUiqDfNedbdqypzsS6cd7VgiAnmh2ReVpqRFJOLmeU9AgXzbMbA67uSWKmYsF3a34S6RSi+aY1FmiAalDwn0gj8YqE0RN+t/QYvh8NL605QjtqQ+jwMscRlDlt2yIj6VNz1Bl+r/gY3L0ZhaNGF1JLhoTVp4gkoWlVweeDXxuKx0ZFqvHuk1dIptEerSjB/xhZAHYdB0eGdUcv3gSAw++luFR6UxpGSguMCDbe0NpbFWmg1M2tE/TYaUYkUOYDn3ZpsxLIvEvmy9Fl1UIW8jaDoqzg845KywW21ndnhMcPTt/BGCgqZ+LUN8x1Dw7I9fkwGrfi7TyOpNS4ZzzvMcCa7lp7fFYCvjq8Jig1fkDuPe1qMOCOgwVYADed5DuYS7N4vF26SYdg1vVttSP79unbDnBPW68BGc3FF/SmcOD7SQYRH0m3JnZxf/D5z69f9O/Xr//8GP//bc/1W3gKb2uRE1FqLi2DxjvjlpGy0gEtcpCdVsuBAAOAg0cs6s7TG75zJMLSE4YEASGa28+TjZcV92YO8dIw6a01OyHPG2X6LAqlA4/ynEYSJgM7z58ebY5nLuO8Rm9DT+REtAX7A2UsF/iuj8CEk2mQ040O3HmPsJnBDhiDj3Q8F43jHXSoraYw3Vdcf53n53byIhgAF8PEeOl0qvGkyISb+fSLoyWabIq+V5F3lefr3cfx+91soDp0fr3yRKwiksofqF7WzZhaUXuLVJYD5f2YjKZsg0FxqkxT74f+LfwtJ9Y6lXC1x3TMPKl3c8Z7pf6SEwaZWv5pK2mR1vuKhsOGmc6/+9T170su2FgDr13OtwFdbLp/mBtJnlKa4+fQ5nDtaZsLP+LEHeIA9f1CD2G9y9bIVLzvdG7XMD1MLYMuhvNQeS+UrdGflnbJjuoF2S1zATkLfRSnvWETH3UoER3fWttrDc0p+gJSTGu8bPK4M89/0gbDEPsB4/N1RgNeBgxBdlTzp60brrU5VD8dqFUlYxk/+hIfYGD8iewlmbdb7BZ1nDheli/miVOc+EyD8/I8MzwdxtthmzkHNsanEc+YV6Gf6eYD1yMURaXWFg/HWC+jRX/aKKIHwW9Vp4EujN8Aj8yXPjvhmt3T7LxeVOHKP6vIETr0Mo4dx7B5zNEd5XmdkWOyLt7Xcis381Nuwz2np6RKe2QimOOP6pa2IZF2kBucykv4SPpdE3sQE7bsQn9wDzbPzuse4416Vd6MRYQPkLnrPAfbXg3JKMPz3zqvaT1GGKLNEfmv5VbFCw5GvO/txJtq/i7sa2R2cfn+s06S7eFqjF6Ob89nHBQbRsGWKOYP4zZb0Ov9NZzVNaFLuOtVPukaOhEVgfQzGKo/SdFWQwqncngnHFdL8e66G7javMmoG5Lbv8KwAQTCkCPxRXhABnfDBEQ4t9MhCgWwQtKJAPR5/f2Dl7Y1PTLb+txxSriD0dHqSfNKXGk4pTnJO+14r5q5KkLK46ua+83w8s+0pk4aW6+yMzj3KBH/fr7j2/2Uf31s06XsGChSM8IJPu1Hlb3IKAOMadF73FU7nZ7u1JHlGC9HGzRWKPCYuDxPa+20DkMUDh3vzm3fiUbVmHcCjhl4Y6Wy1evjE9NUI7G1EOnkGVnET08MWgTIeNSo2plv3Cmc1pi1eeUdnEF8p8KhvzIuPo3b0wW6jwrFTiv++y5QYUgoQR6d0pWg1GcIRXuBZy9QgoLm8FS1S3xuNgvFP6yFqq/c/umq2ljX2HA8W9QEJX1gRsNsK/jsP2cL64oU4mRMeOVETbVpxot3XmVBfZIn/gq4ggKfcNF0PuKchGidKgW0RZyf4PlTNFb+3SsY1Vg+KUYEsaT0tTzHku5/f/1DMuKff361r1//tPfX1w/T+vpR175lx5fn+nlPSet49H3GjRkSi1b/fX+39w8fOUULYX4f+rcMncHGzo9ceDorv/kY9qt7I8zWeESaRJJP1FI6yPIcVQT57hxYhLbL8eEPJwyaQpkUZ9xr9l3bl0Nu6HeKLLrlDk7OasZXx6ToIj0xWuleTpdOdHmncedk7MC7rvg3GagzPke0fvnC1ZJSL47DhSdKIZ2PyFNp4GnKH6BDaF+9mRFfXDntNo5FDp+R7AJOK+cUTRT5zuuHdNz3UPx5nUYjm5pF/yJ6cAG/5Pd7srFn95ts+D7haPvKcJgOn553rWtQbalLaM2luAr5Qi/QshdTipeH9rGZu+uFJNJbk/Vvv3tY1/jfvrZW0vV62+fCR1mQI+txm2+Of9JsXbYmetvlguFUObFEmbD+7sca+KyzUfBb5Ll/5tP4bbd1RN93OnV3+PXtIPL9uuLcf9Ifed011VmUHoZF8eWAAw9r1iX85Q8VQlQd9SR1rPxp8VF/zhkboNEhUeA1HLmdpnMg9OToQtud0y0M4xN/125tB5z0R7RT6WAVHvL9So866amfdJFTjU/ry+s1M23ISeQqoYvTwZXKta8EZ0Erge7nDM/AXsgptRWs/vfTBRr4pIee5qKaX12Tyc47zVfG8yc4K7rI7eR6vR6+euzxe0W7f4LTy81P9OuvP7Vf65Z/57g6tbc+X/D8YdcHyowPFeMXYkP4vFXhikYEUgg94CTQmymZnItL9dw1YocPEeHTMcCOwiKVtjQi5jDYR7bR8fxkwDw6rLVpx0HTmpJQcWbkvEgt4MIEFRFYmhiENlvoehKcSYEa2O7XEwnQvPO+S8g6tZGYLHYQ0MdExNyU99FcYgKnq1okFXF2ifse0xRl1AhiReBS4TCaj6/hHVgKtGvmUYXCi5PjSLlQrOS+u9XQuYbhoTmHSnsi3BJpBOF9CTPWRdQjjef+mpyWgB0tXQOJ8dLz3kBWecn93FqHimPbmeytVokuTvQt/evpXB2RKUJ7OkcCj9Z+MkUtRNxMPn6+a8pJl+9THbBhLDq2R4fD0R15x8ZFKE3bscnCk+Zg2m7J3T0VMC4I5jk1wiTexzjNWEQUC8/HI8rJo+uBFzUel3UjLTwN0VAtjDtf+feOWm8T47SjZO2hnP55Fp7NKe3ThiOQklrIztYGxUl2fKVg9MLB6DyrlTD2fe9zO6WO2VCFsYedtHiEc4R9mCLSmt/QwhO8bjr4Jf9G7Gk2LY7vo2SCYxEtdd74CJPlcGvyoafvJkPQdh57mB9Dmv6dU3p4dzuuE6SCzdY2g7G1qIiHcbl+IZH2NZNxXisGURmBwS34JhK7W62022qaUvEFjo6mz8hafqRGWtIHlDrUk231HPm+cXqK7llP/Bg19z9f7Z+v/2nPP//T2uu/q7BVa+830dNDltCbNsm+3i921ErNmtEv3Qh704ljvf1e0S6PRWDJxHBfk1kA0qawznKkE0W6NOwSV3LP+I7/resM4gKd5bpocHQNKXRueG4Cn9bFzPxTC/O69+TzvvcI1dwvnodM5nS4LvxTJTClyqkSS7zB7cA34IvbRhH0u8Udf42Y7L3hlOkm8pN45RrDdethbnDEKW2vebmlThiipVf7K9SSog/fZCmP58Xy5n6YFw2uLYhajYhcHM5Qm2kKqV3daLqkiL2ga1okk6az6lRPmYtGcpVPkQR+bmt7cl2aIadTeoPouuBEBF/gb+/JaXhE8y+u+URRWfctMhoAxtNSORKiYwJ43LTBIxSqEZ+gJcYX1a10RhocVpvcw/qF7i21ssBHqUYfBBj99vDplS5SmEWNpSV6Oh2uth7T6fSdN0T+EaxSC3XZE57fI4Lywn+X3UO7inXo5UJarNfjOdH9p9OzpsENoNbYVg0zvOcdk0oDcoUI8OZ0a9H3R0P9vG76aTMZRtGKE7iQaR5sI7AewPeuF4CEfeFkQ9ZXHZ+p5EnkIwclWa5HdCLtp5BhweHSZzgt2mAU22g2pftIi7PhJDfvCIFjyss3RONx9gT0HQejgynr3y3Tvzz3JIdG/psohyct6sFARQ5NduMKY0zp84IaF2k+pQ+umWxjF9rrzBfXpeV6SI4br+G2h+qyyBownY/1T/e09M3Q6JpO+PLzbA6RW8bO6wX662WI4Ta0rtpURzh3F1MF7W/LWmgt0hzmP8P16UK7VUkI4Cboc4VOz/fzPJufQe2X4jn1K0yJ0p7e4olj+WTPl7ZGulfhw6c2w8/xN06mbC+y3sif/P5w+PwMQ4bXf0cbL7/IK0Dwt+lLcaFnZd0bzKasNRU6v3+eWyHVPtR/DXYpoFyglgWwF6B5kFwrFYtq34GvEK1GzGGM/uLJ2yPAsic0jO2AaNzzOxThvipuuf+9LfwdGGIKpdRjiR2T+ZsFq+NJBPLpXQjYcDS3KDHImd5OXJx+0TZlmqFdEWhsGBgOAY83cnXs8i4ZHvcVcO77Q3sZny31k+sLeYbpv2f8VfRBa2S21Nbgo6VlF9czTMCZ2+ZPU3Sry/ASx21tYE45rz07CMu1E8aK1JjPO3Ie5koA+HZ53Ls3HpFxO9v2cOZ7FxEPCzRTIDXC7Ip4qeDPc82/xb7zeyenQrV2A24SHpZSfoszLJ620gNeOo6calBsd8GUx/OJXwF3fWuHnY0n4ZXXiPqbXJ9R0Ug7atiBa013nmtZhN16w8Un/CuPeMxRrcbASUZ8EPb4XtVaIAVJFOzhfmutbXxf+5lRRvjfc58Vf8prpYI3j6uui4NNGl/Lz6W9unXA8jM5FuG4KHjA9E6D0OegEIll7N+vF0dg/fx7vn615/5uYznJVmrXD7zf77dAyfWaPJ8kPK9TB1eR6+8fveL9TX9TKuGIc+RxQAZ1kzV2c6INnYB4iSIP+Gm3QCDujerqIBdd52U5kgWFXr553GeYq7pNgfZu0YFa1zp0K2XyPWz949MX0va1o8bcaQXeInVe0UBY14FceZpFCnn69HKJ+rmmRmvQ/YZ3/Hi6HsNe8UTIKY8Pqk3Wl0OOi/3f7cWfcnIpIsKe707F0rucGjkeKyrvYac5nnBCkGuycRQnf7/GJYeBstNsygE8Cw9UNkKW5IoWesi26uIMQ/ROWh+OR/toFk1rhXOjma6ANFbAX/FvxqPwgWbzoY4qjXiPdMVGa5byOx8gWKT8B8aB/7zhtPEbrO2Gd4T3XXbSrJfv073H6epRHq41ttbn0uMeec4fPNCUlKP+S78JG7rE2O3inH5RdKW1cTdfe07qcK2+W1fn5XIATHGyMW6vcGIf1iYsCkvv3mvEgL5RLkXx7Xm7HNqUS4XkOcqHUuV5bG3Xjb0do8+671knyX/jnTwuL9dzG5DlHgbwKLzLp24LjrZxze3dKPcsEjdn3axPpD7eMDMOslFT6grZmsd90hn9pliwhyt9B+/PqIf4QvqnK9QNHTtcgIEHZhuhtP7c8GE/VLbKtvGv9IRn4IjfbaNPl7b/HOq2avvKNIwPOfnpHeG4tujNUv9NjnG32fxp7rMzOtMj+j/p/3n8HvZS//vwTtWuv1/Rqm8nz5FmAxW65NZ2ixGweSwZDv/dzxvkpdelcfl1+Cd6wvUiRjzM4G1OYPmB97YjIi9O/0mFUS8T5LCLkDqok+4Y2PAEzCy9GWRDjVCv/NOdFSHgWP/fLC7o3GxwuCK2fX+uta5CzAuKijA2YkCNJ8iMnpQG7Ko2qZdDi+tpObc5wuT6SIIJiqhGBolSYzsOdZu+lghgO13q3FFhJf07pw/YheKoRyMuj4eUCFc3qrcW1K6TcKUj1d3ThFMpmOtPGPNRHUhV/TTGQPuehiSSC7WiqAvX3pSJ1lNRgJOsUKT0EE75czR+uO7WE43FHQjkm/cead/aFAZPpy+tiMEZlN6ToK7WEegP/IGfs534zFD504wnCMQIH+piQNHR3pJTMTN3Y350glaz+jt8VPtUA47e6ax0fxIsp+sT3ZyuCpds+GmjFhkSBBuObG8h2jOelDnazi0O/GMiXUgUPaVbNDsF6bKDcnnzpRqT/A18Jscp84Spc81LQc5tvaK9jzWrzkYdv1MWehNen07PwThwquyccqw643aOXQn2cJr0i4roSZZkBTbXKvH35MfwrraFsPwKpkK+VPR6lnFzgznTF3bKHjAtuu6G6mwaSazWqJhs9jX0xXM61bDj380YxjvkKP2xLpbjaEVhff361d4/n+/X2qH9oYLleFxOjMH0utIDrzcLbSjkl8MjzfdybsxHePAIKXio/TQFvvXUSjImPQTGtUMhUmjBr5SvTdliU3ruihtmh2jE4ofBb30dP6Q4e4MDJoT//XI1NPkdM7hopiQd/Yby1/lgDmUPksrZyTGQ6EVT9MyRsgTIfH///HtcxBen+HG/8h3F7+E0m1EZZocFdJoVQYT1a6m565c1r3e38XKqys1wrxOs7692fb3aa9UAWfP5/QPbz7/WuN7UfLjWVBOHA0WiTjjwTH9rDcZj13+USjoR1dx185/ZY1+VpzgdTqKnbMN1Go8hh6hE9XVqSNaNGI4XOzi5fY5Fh97AawEyX+TlfYuuLZsJbq4QXbXWhBrKjl7K1Nk2pKwsr79xwYCejtqogR9cDIvAvnjOw6JggN0BCU11nrUeh8h3cqzOuN69Yk3RkF4eNjbI1TnuIqbI0IEe5/BOGgYjmemvCT8QHUq2RKgtiuD5sXTYkQV+3FVneHWjD9bVp56+t/TL6xLJRsXPzSjzNpLVFE0GtJOtagA63GGMgnSHk05lPb2+OEUWm/OSnX2rlhX2dpjXjobau6ZzNMFvk3TmJB+kriSAA0x+E+1P8qa6Ooyf1rf34LhgcOf2Hq81OFQkojE8NQJ5+gADRNY+gq+hUUhWYiQ7O/I4Kz0hf/fvR+dVU8MotIPfpNYzZFmTkwPzoX5+g6LSOznJZ98QUXGtx9ALX27A62lTUpxVl+lL7Hww+fgn/eSTA2LXX9wGWBf+zDcdPJPsYxxumnXp1IO8mnEfafek95/gnhPtmg3Dz44w5vx3xCvLTLTn6wN3kcO2HrmvqOc7PdXp7eAjzX0PzxT07HHxp+uTn0M30cc52MVn9kF/yDBkOFHLPF8T45J3X9nAzAzLFvnYOvWDgTD3iv8K+7xeLz2JcBUie+Y375rOoc9bPSsTZnpaWCI0FoZuB1hrYURke1j5yE9eE3oMaOFN9Aa1n6QKwZmhVwt3b7tt3wPBX6YUV32emJiHYaTnqkgif1Xw+nnPQisz/exk8nCfmYzr31akKgan8WUc0HgbKy6WWoWdvfM4aHfPjROXd3J53FRjKsfimcGMAg0LDv20jnmBxpBrvJyZhocjMk3u+BPT8m15I0x3JBI9bALeuRg9rsCY/E6Hv2zO6pBcu3ziqF+Ptutcrb/cTx7rJ7ye6LWit3VVPLKCJYzqQNf5yqffrYvSg0ZNk3k3PdOFf4f5w6Mkh3pESPIlZ4brmgWk52kVD9vx6PFw4ql2iXKLFMRW84G4Bi9JhZkKd0VPc06tZVL54ap3qjnNV6aXT2ut4hueDmEwZsXEt1dF7Pi2q3uffqvWAEPgHDVy36cU07+8Q/tBRvK1ny66ePNDhjvP8z+//qfN//lP+/f1v8gom5RuBrwsZ9rbeJSkyunGmJQ+GN/f7GBwjrIsr8AjVzTNPdm4WcYrOSk6TCR7jk4obMyRujx3iQJBfzdEL3XDw+iq/HN62OIVVusH8Gw8Kynm/lmMF7Dpbr3w3KtbRAnq5oAfw2lPzhofnUuWDBKpZa3QxuI71GzSday1dqZGX8ExzXKBT8bzF+RbbsvrizougbfPhKd1WiXpjy8eq4z9e3AkvzmkZvhHtCD2uFIFylUMcT4JnkhWr/ek6A7hWGB4xHlFkZxzqhPwEj6FTYc45mZz1meImoHs8Ckafl59G/x9OS3fcp8dmFSOex54bbf26LfJzhUYwsTRp2wSEX9n51/7oNfkq0vI4dVeAQbOQgKfaMG5NqfpDxrRlGgFxaJxgpwWrk46GY+zB71KzD/9rzl685GJVK/tvtUJ3X3/MiFPB13IXE+kF8q8unfpZ3JO7nKE5Wd9ed7E/OPaNjV9W03wQoFa691QiD7y8yqqaF20+Skp1WQT3TE9jd6f6XuL9F193+BMf3Nbtf71Z32MaW3Xg+vnKx2I6U3elcj17u4vfpfX3qe2P+nU+Bxzl+MBP9IEDhvLzwH/FI3vfsOVS9dkXNr8Rf3i/43rZCf5q6KZTzrwCacqs5Je6q9an6ltJ/9Oxrd/Nuv6sJOq5/3l116l++Vn/9ReBa8fc0/fqzn51PYn+Kp+8rtTJ+bkuIv8vzmZgDF53eYkS6v5W9cLCzw/dE0saAFKcv8Hat4gRFF22RgYF84rCiY7sfgft2sG5bPy+h9WIpufgC4CYf2NGkeNlcFmuqIgCw6CiDQoDbPwggP+5SR7XIpHYFROkWLsRweev6IQ94yuKXy4byklTtmz4ZMwRCH4PJmeSGFY3I4psAKfYaJvrlYTnqiLPtOdxKB8e949ERRcLDCBH7VHwGh9NrX/RJuopebDxVXIU52O8yIkZ+iUXqavO5YhtutPgurTO5hbhRE7hIeLFmgBP/eDUxHTpeFDZ5j5t0lGh55GKCkhelpRi/Ok/crurocRiruypKTgeYCmrOPb0eVwdS0+XR6WAfqg9iAsLIUXlMN8yMGlstl1KHRXXaiDERUjgmCDqYI1GyafUq6rqzJOYQDlueFVajW8SCi2+MwlCFCH/Gyp/dky7SP0W9tTvjlF4Z/Ok6KWUIz8ahBckR6aGvOpz8kG860Gy6OK1dS2p7B8o9c5I96H8LFruoLNDXzRDCkSGwNCUZRVrNXORlWHfPFjssEpjvx4Kzr4KyVhPg0ckOazizKN8W2nnzK+HAaDonOJWETNtdFT7aNp6X9e3vzpsvekBt2ICsoz39IO8/U7vf+Jf5546ltY9Yqwub++WE/4+Xs832wMSx2kTmle7IZ4JCqBS/nwGEnHuGS9LEvT7W7TKliZKhQi8tPCnQ2rqIibw9bmm3UAdkzpb2RwXuL8Ba4fdib5k4chl2SHnTkPywuVc/5o9Pty0VhRJ6F5EdZF9aM8fHi/Ic0S9MZ4XI43S3PimmFezlNB7DEtOp53eJwCe0lUUaMT+bTPKSnbxF9fxJe4dhb41IvrK11ymiyb/22+B9UN4tItF8HH8yXwLPgkSoIcDs5gXw6t7/avjOP9Q0dv7kP1NFm7w6dELnrjZLq3S+fzNSwZz+5kSCfXLAUC/AiwSlSVwIvUniUX1/wwyTBMXN8s1kVaaPb81UfCMz02cuhSX1eUgfpct4ib2YeTw3AkRaOY33Hy9ar1F3LSzlSHSguIsaYAHeGRA1rgGFI5Nqe94h2+zbo0A3XR4zsafgJvlNb2ntdPultXlGzneCtoZ8mh9Y/siW5F0IGXW3TIGdrM47dL1xDJ6Ueim2xTRdeQriM5FVERUOl0vZl+Dr0Fzt6p65rnjVNLjYSwxs883/Mm2kbwUTwzbu5nXVztCkRUJPFVORG4HfBb334c41lOuTQna1n/yunO9GmBVg6fCOFhHcKnYvt3s2PDf55S/Lr8gw7DQRPTNhlEtfJrY7Nz3Bpd9GknuXOMPevbwMM0OYh2m8mwLu0McaDTxgo/GOm5ufcLuQ097fRcNd/Vc8pL4cDQxX/JJOVIo5t567xKeK2/PG+xzE/W9/F8sCXkNFiDNfTQbA3uzhmt96eOmVpvNByYn6Sid31HI/Nbej/iONQ37nDCR/3Bv688GXSax5Pg8Osu6L54FpHDjg79ZTC7OoVpHIAn8P3DczoOufeqFmu+dGEVz1iofXJ4dHNi+X8oPryUyqVIrBDylyuyNj1SfQqAMrpzjrDv/3udbtijAEOuO+BrCTEYjxbH9kdl9wyLfcbd0bs0bnc8a2t4aoMlt3FqM4wx9Z0Z++mqDLSqnQzdxsyS0DsZ7rgAre5s4p5jTFCIyz6FdxB1rHeuzwzPGwMV8810nO9/wuNJ0FGUYbHjmBrffodCn43mT7SQ6SvT6qdxZNz8iSa8YpIp40/0Zs/49z7vRNQCId6PsO1rKhorWcjt8PkdlXWtv1cdlr8ZX26rgrP6Ts/DYX9oB6cOIgUmX5keNgEBRf/i3kS7KZQTxzQdDP5I3OqaE7w6KkFz2nebC3ZYkSHkoxbTHNnvrHBwJNZaIWLAXfacpe52cX64SJppxlXGF971Y/1Uk7DCu68DeXqmzV0xxE7wiR5JIR07fynbLz79eqjqA+LyBgHmmIpHH5x6/nvmfzubMzqgjJUVWXMPcmDdr3/oGG46XIyrXv1oKD/r731xbavnUT45mvX1utjJcY8hdYsY5gfKPoyne5D+sZwpq+jAqnO8DpW5RxPc35zKvf5dYtR1MRaFluDh93zEDNVLDZnMZyr+63EcokvTfKIP42lTFcqqULSmqckR8lSAVWHZ5+ItRfNp3ocdrsNpN6PcFNC5nzWvoogfSUPzxhkKbt/idNYoLIcPKrQvcFC9q2elGd4bLvA+RYyJM4pG3znSxA4L+tEHH3Ygsc5p7atiPhyOyUt86Sd780wG8PwNhbVSrL2DPKy3YWup2nn+pP8h5oePMn80Va9PdsZU+iCBMsCH98v04Po+1xF8JPNhu9uOMqqSI+6+6s4LxfTdb50Z7HeX0iLgJ+5eGMecacPURQwux5qk/2FTvYlBH9dVI7q/UJh/yZYR5SutOeERKHESYBZH+4lHV/zA/37SQ2LEmtXUWr/iAIeTIRn1cfYV2Fkb3sC0em3ASRUl4nWh1ufGg/J7FRwGb73xAb0yrjkPg2Gjwlt+lz93XabSAaoN/Dyff9IBcn2hyr7LPCB8MmPd6IVSIoWnhoL5adzeIUP1/OZue531Kw/rrque9IbYf61bnfBldkR8J+tin+Co2jnxiqwLeR35T7D6q9LraxzZ2qjoy7/n13F1bTaiey87tMr3Wej91bz4/vIa+BsbCHBkW7Kyv4JOldo48cvXqdGhLmzXkIT+LqG59jBo5xA5kNQAn+Z3NVOYXj+T9aLdQhGmQmCL+f7+/bu9n+/2nr9+FtjaBpDTZnohBDdc8QKHusf9d3MHXdcmWpWoWq3cs/IIp0HjKKIpuyropwvTGG0jGo+wzJx9X35iPFyMIACbx5sYUKHo8rjbwXOLQnyArwr394IBIfIW6g7DixahgEpEjVlwii4Hc0QIocBRGLnQgd9xDHjCMCGQC1yA0AnHnk5FkcCbpNjIfWL6lykvlSFGnzitZ0IZmSLg4zyjTgQpNTJmigBxUVlwNlRCVsfjxkULtsNM2QV0bMcK1iM1scmuwSdlOF+ZiZyL+5lAtmf8/H0YY4Hve4MzCymbx2AguHd8RNRZKcpzDIH1d0wVv/l2K9rJCtdRsRpT+Etk7NfkNC2i4VV/Q+jKDoWTdjUS6dEaCtzADm/GPf3d4jG5K5KBn5N3CWM4kTYaodTm1YWfQOEFbNjJ5Sie5YBoujOuMyb452pLxFPuThG5J7rTCE6hdeX9ytN787wXoyCYxTglo1rkhndm0fNO8eEdzKQoyGcukpzndrX8PLNZ0eJEA3M3Wq2TSAsen8YXenjWXt2Vxmx0+O+ndNxKiQxtr3E9wxQgPHNxNPO9KfrO6TKnYFLWqsjYe0Vnr39f/Pks0Cg8a7avpW/cD0VE0xw+znFA9aCYD319fbV/fp7nw2Eeighpbo1S4tXkuOzsOACNN9mtn8OiqljGiMNUeNUlQpbqQCXDHFQIuQS6OjlBS8VN7Kwugqt3x8+J5Dm65BJ55B2mLIuRlid/BYXAUoVWtAuPnSrhk5Nwil5BLYGfq94gaVjdpWDd4P9Z/+EahHA7LOw9k39ngfz+aefL0ncuo/smzqXfzw9830snfBMboY2EH47x/manFRV0/343PYp9csTXkoEPpa4OWou/qfD7+NE1Z/tekVCrvpUcIqRzjGgdPemy8YmbC99TInWCPJ7qAKMU1JvHq6daSo2zda3SbZeMk6hfaGhCTi+Ov94djTa6gkzpwO5o3nFKcn8VoV8nMg5EtUq2wnVpyqPqELJijFihJ8CYElrwj0w4MaXHKRs6XSKnU7mAKQIhrv+HlNJHdOqucjcVGm/Q+TG6rtH419w3z4Me0Ln2mUh1aYvn029iryj/6+aNDtR+I1ngsxhovUptpbX5cTUp5m4puw7Mph7txhFousoSP70Qs0qO+8vhFfYTUv6atNU2nsF4whoRG8XJLehfc0a+QnR+RbpSh6SLuuak2pjRkW0X8AHi/+JAyeUZyDlc6Ea+UPk2jw3rCn8/Oh6MiZ3fdiLpRNRfj0W5P6fcj8YphPdxkynU0pr1Zjf69Lin55zjLkd4VvL55BCgLZbONtvbr7OJrAVnIwFLXbJfZN0Hud52V/MnfXXToYpnczuVzevf8biyTBvoEpZpwdcjmTfd9M02TQYXjr9iKstxVr9nWEubsOI/LdMwPruOz9Z1pC15W/Hs+8KhHj5yqbKTFecFLB6+MO4KTxjXYbzQu7e5dvP0qd+ML0//ld2V7ax8QQ9/ZUCrxkLHnY10L0yZIJ0BK8xmXT76Cs+vpArsgK0UQgVyhfeLsTSg5xzthQO1ujHkV/0blYGZJ98Tnk2Y4OTcvTIzf7wvcKFMrzIODnB4mD89A1Uyj/HUxmmhhkV6ttfYWJFxeWLrxTuK614zzjyuT8d2nqKnIi5rD3TV5lnYnds4zdtpbBVD/5s+M+P37SLVB3/7drJw9mv6JOD9+5l5VGOqmEsl2Cq8nQTep7b8Zy/aW9eYxhCzAhb4lZ6k8oHA3aWCxSkcfielFv51GzAS/Rj9uDqKaCeenPnVJbvxedflhNdKEPo59I5AwtEjVj2/Fd/T9moe09Ee6Vkcuj9NV7axaet4/gNjdRdSpdgQs6PScx2e8E4x35qKNuKa9mvAz4Mqik55jVFTprj4cZ7hkfEXa+C0Nio5gHk8zbl/5lMfGQdzJhl1SIWuiv2eYOVCLpIesK5l7K+8tNfP5+urzfv1M4vfHOHQozEWaHSyfrAiEF4/+H79/Pf10+43GaDLIdvJobCUnRvjb+zcYnZJSV5BoXvEwFzvvuk0tFtkPqcI0RbdSsuQQN+sOOqpaAozR9z4SKQKf9Xc8+IwuuJvkT6bvLcceFToXtbFKT4vz43SxJRC3K7/5Zvyqwl9+n/NwYMUQTKW5iM0cZMS/n5jlxuRSBfldq50wIpuF+5XZP43FWxvFp042PnE9a8KuSGO9XVvlRb4/nlv/fv97887P/29p2xiPU02YiWCBSlaa/5WVCCNSQpRXFxU/nEnX3cpNvyIy4RweK0NW67VRYW1m0UKKs02rCc4nSSyUddfpBO/2iC3mrbB24jkrCFDfhn3lnLM9J7WX9Ltx8gZFMCnRW1ZCqCny0xTSc6Czi7B4cEQwTsXRcxxzR8UieduEz/O/Iqbbl5X1XsXwyUsPuFB2rySTO2S7iUlUoiWetNT7RjvllRpjihsDEmampY+kLpt4vzzegs/L3pF0rMCrIwlhq9Id/PteV2w0kuAK+Ud7n7m39XfXaLTqjnMvD7rIafaofj0OixHEFmkt49AA133Hou446r0PoZNDsTpn3W0rG+dbIY83lyKh98X+Vjob1Wfub3Rk6OmCXX1HmjGy+A475BLZ3sDf8dxnPWIavwe5znC6IRH/h7tNTxzq62848jrrRVOKz2nejbrw6exZnyd6KPu09bdp02sfJ1solM/CmNqL8/DaZwep9V9f4WNn17bQLiqbIQTvfp7DTIzjSWv65d/yRu2Xoicavis64UBNNQzudr7efsRyA5bZ+WCNIjBxxI/XJtgSj0Gc4JJ3i9FeEnoOAgZqTMtet83x4jKYadgNRujHvPak4Ju2IqEmQgqM9wKyV7YKBFd1lbuEzsluS0WdE3bCv21FuHUWj/ZgbFHXFULOsN0NezkxbFgR0dMNlYIsEe5cCrtDNcXtQ2DMeFK51d+lwAoYxjByMApiM212ULkBE4nRP9a1F3xFcftDXcoFtmgr/C0PpcCjEWcnRp+HvMFBo7+gxMK/TSw+Al7RvDeeRcOdKWNCu3xHrmrX4FxcB9IY/AGC5wSuovjx5jnsUWm43FjYzsZsH6+mWf0nuhd+rdQ7KT4YL7djiPT/C1Kfnf/bNy2Sy3IbDaGCtbzvEWh6pU03wZSY+/czmUzC0wQdN3m96MQQ40zjD31+0kBg2Jjy3HNOaduXV1oGQG4HdB1JwcqQZgVEXbeXzgpKA9f0v0Q4QkOR7CsZ5+sOCOFKBor1KMT0LRzL3zwk8I0ZCdXD09wvITTkOVJkRs4BXKnkzsZlbbj5vHfpc4DFOnmdroDPwk4TYaKYtjGc+m6vrVfP94ss/zvQcEcNm9zDEvFAW9r7MwY8wk1CTN1Vm1XdMzzadFUiyD614v+rSisd2feBmduvta438Qbbo7e/vnle66y0helBPKJcji2Xg7taNNOIXP491FxGuAwuEYTGxFs6CFamP8hyunshCd6xDxeUQb6TZ7qPdOFbt2NZXzfTVYVDY0M7sUfuzlxH9GPDFbvoJBoMtQYndFxdROOsMvflA/Z+0mhROTI6rdxu6vA+hsRQKso/KpR9URHOaHv6eqov0jDwIlhP89o+qDIgP4S/vPW6CtEOCAqkFPqBtHO7/G0f3+e++/PcyvSfzmffn8/PzQi+sNkGXJLGvIlO/y309lU7xI+LtAzNQkuBIVMz52p+ULNrlW/bb33fiiqcIaNXESLQHZMPjlR+uW6bpFG2SnbGtKtjY9PZdSq05Ej690ach+Un0xNPTKD2/MjOGC5TXIYCc+Hvjfxf6Jnx58YEbYWIBOfqfXMwGc9Z140w5qIGC3Cv9EGxqXRaOBNrYsOYMl8RBMylwTOZdFMWU/Bv1ALzvHhp7EeSidQNpERa2Nea0+5iNgGeQfZxDjVOsHgi05WUD+aumobRQFGcVLmWm3dOcmyAej1egRMbeZNh3YkKRvCkDQiUk5d00MbBz/DOllX+Y3+Wzf68PBrf0n2XNBZChsp4Gfme4+THfEZ06HFKulXyxHuCkuCx565Qrv5wrNIyzU4vW5gtamm6he2cqwd0NoMdN4Ugsap0c62QCbNI4YWyevLwT05UjLHW2WZ7OfkNE98r36uaje34emwesb4x3pu6DwSvoRHTGR4pXn083baPPPP5fWR1/tJz844ybaa3wjndv1mpsHibcSIjxn6MThnyzY7PSN6LWqJ5/dO8F/CSwuSPq49/72iHwFIMvPq+d7X124Ter3EAU18fchGD695xomnm9fe0D4IzrWWzps4ZuYUo4zfWY6s91JhUEDX1776UUhpF5KYFhPAUkDWPxN2bByxp/raYMB1ya4qOyouneTNYQA8yOdIQhvPTRFwOWrIM1C0xwqTKWHVZOQrK/I+QuT0vv/t9He1YFXhajtT+kTg4f2574bCgXC62JCSNlx/QwyhKhooE3slhCvYcr/5vgpw4GDmFM8dz9WYc3+5b3/59qs6MapwBedWK2E6jU+/szZ6hMf/rgr+H56r2hrNDK2Ir104VW2fmOsJ7hD5k2pHQCmo6B/FglmZtHtnoVrDlJ/PjsjTGspzf1IGZoELP5aqr2oN5PB7hfsyXFTjZoP8LsZqhkcFV+v7WmEjc+j7+5hwylSupTTU4B7jCe9HXFnh+I2v49mT8gVlTyIkMp/10VLVvNuzn9djxb9Bt75umt7H4SdyGEGuLZLTME50d4I5v+/b9ldFV5BvUwvsRx6ua2dyQdhP0T0nLrnRJbfYOiJHXl/t9T//ab/+v/+f9u//+V/tWxzsv5fuIZtcfqx0ultnw5cMoh/6/3r96CBzOTp+S6QUr4m3w+F6dVCdmsGnHd7+eIRuyt6iy5W+sAz+Ls6rFX0ARx8Oh5H1o4W/Nzzv+Pf4zVdW9qo0IhrvfalOhXW6Ppej5b4u1VtyPbMh9Z+Qur3rH+hX+PDcYcr8iZxGy+H05ogp1K16phlf1s9aFz+63/1FjscvKbT+z/2iALw1jlvolmpzNY5kv7B+LnYI+XQGbGCuFMgVZUWOqp93/v2B5d/v3+33myPAyPGlckQi7eSgAMLfZd+vFPGBT+UN3WpoNYHjljah93oHg3dy+1Mec+QC/unuNGAYQ2ktXlaHqotzjdrW3e3RcDS91w2R4qyHGLlmwYO9zKUVM8WQ7E7muvfgxFO6gxPJ0ZXCn8YBfkij6WyIr/n0jifeRGj6t998hkH3Qj+09MSOIJzeIROkY0PG6QyAy9Orrp8Oh07nKGHoEVeUXZs8RKo/2pxRLkR+XdgW83Gb0rP15vnCLi88jvm3CyXcdB7oN6EYoyeGj6MRu9opVgBMNgvJLzeDjoY1iFpcYZ5b7Tzxz0Gn8PdtDLHUAf+2Nibuss2sR83LwzQYx7OFVD//bnftVvBn+XjUHw48M8Nc6RH+eRCojifR11T68+/XenlFK9luyTaYD4SoIv1POm8eX4aj1EESPjMNnWykk55TrQmv951wn/Hln6nkNiLWqvfAn6tactU4rK/4PTvZDyDr8/qvnefilIlzwocfm8dfZY9U9yrbzuutfEAPdE3hmz3OZT69diviroBODE6MjgVUZ09pk6PY4zhZue3cYxsXO61WiDgULQxsKRlQQjAAGEWTTvJgYUzPF2tRK1LR7LBnDqeSmcc2EZrUnPE7NDxOGW9LhDdHzQYGDLvPEw0Y8ndNI/TjgYNI64mtTtyOEXDno+B60wn2V2Yw+bdPl1+IAF0VBJlXFtpmBGoNq+loyOHGDAJpT+YJ+NZIvyDIOzYAGa6FIyh88ow/8jxEuiluOBIjM56QxtniHHmFuIquW5ePysJ3LzTRTsZ3xbj4GRmjLnS6o6eN8IeDUdYdte3m2dcusMVudO7vBZgP44TjanYYtTsNnYREaGejOURsQkDCo17woKS00H3slAsFoMAyaJBw2ex0zrfwl1thtRB4g1+UooSnuI4+KwXV3/T+ZGNiKp6H0jcrpsILZGGokSF7C+BnFHUxhhx9jl22pifVYL1Y7n1T/BLWi1BeonPMg/z2YD51h9VSJNRQnJ7HorW4g681cyYD59MnVmSARVSJY2siCqopT8lKC2q78HsDg7DNCuFTjKPIv0E/WLpzxkL8mXb12HlsyDheYrhl/OR1ERQD8PSUoojC2vT9ioZITgeOikts1yu4/spK6qa8CKNEagy1J1E5Sg1oA/12925q3x95vxsFUbGhedA+Oqeb3T9r9NdyYv1qr//8atf/+jEkvr+Z5hCVseqqzW9yYgwnC79+3l0ls15zpXDxZtqLUv7eVK7g1p3pJqlBHLdGRb6X0XVFw4ujswed+jbAl+Q+wfPm2A/+XdahpKBtekQ78IWCd2ajovqdIrhXXaybnS1D5CuiA9VR8jOmOaLxR22NYSdIO5isT/58ZPx9GI/sTplUB5I4Gr8p0und/vvvt0ZHIeJwpj4oCmg5J35Y03iNH37yA+vXcjh+UWF9L6OujvX1hN+pbNeKzpp8AiGlBFLE1TfVzlrOq/9+/8CznFdS3wscgTYtqaL3q6GGmjk3BNbb1VWUecB/9NsQXutqCc4e1zHohUi3T3FcPaLrvkinudL8+HdLGhhT1u7d7CRrrocFfWeXwxZhRX2ldks9dmLTEs6oS/AgYnbGHfMVYfU0M2gveZai+abrb07hrZxaqKdpd0Q7Gn5vcbSElLAGPS47MPBeb1yLt1NJkkHp5S87yVIOh/BrCpHFOLHS0ze54WgtzaYpx9Prj0+CA3i96VkthTFRH0n4v9RI01Peg/NqqB7KvZot1Js5Ovn9w2niEq425JnmIpIGH31JfAS0DcfepZFEdqKmyTPh2qO3XNsFER5OIVB4Kvp6psnVWteGUzW/e0Xdt+06fJhXidTqrLrY+nXNRpl1cgTujpA8TqBGFB15TjIemmlSDLO016eeVEt8WU+6vcP4p9aqg6NQnNO8FWPavxAJz6WP6GeYxh/GcuIHmTdlR8Qn27JaH/i03xhxWAd7GujZvjjBC76aazfhfrVuKhsnw+PfyXbC2daG86/6nevo2Rh3e0sd/DPSroexNZNVG4+X78qP3G+VHPiTHpd1yz/Ngx8DP2eRjnGsFuiDTSDwd/Al7pfbecGwyQQDhHoFmc0tK7wcFHUMAkTzWNiu7SjYpC/lAzt1ZOQ1PgWDYJATQ6A0I7IgwAdjFQhNnmp1mnjEDlPCs7LoJwZ1DU8Lxv/tCThPXHX5hbUbRBK14PCZ28KGCE7rw/fb7XB5ojovqHpMGkIMXCgM8VkwBtvR8sJzapG+zCh6i7spvuCo4h5F1htkpZubFpI/NkVE6djB62E4Oa9wfWLQebFWToGMN1zeKcb3tcfQt+J79HBsu7/fqXxIMngmYE8h5DqWmh4yE/NjwPqrcF29g99OtB/aSfTk3/c4y7/PuTNP3+cU+sN3pEr+DZMu4Tz8/idhmhUpphfXb2M+R+44V3hdlTngJ+FE/+4cCUNjb+bQrWhvXZVTlmtz7OMLBpMK3VpJzArmiSYiL4My9gSaFOrddo1qeqt3tAjPzW0cO7xU4zxdBNcwXqCHkIy90HwW7PiNnr3heDgYiq79zKsq/rnBn5SM1lCEOv6e59TTFY9TOUHEgcfbev6q5YnHQeZ11e+ejteMrY2u5+ff69c/7fX1q/X762cO/8tG+XrvsN5o6fSVctXa1/VFJv0/9+/23bnWJin5XSJs6B8XQO/smZJUOoswJgWxTU3H03FOdpzrxpocXa9jW8/KfES+XG9uTDmNLuPYy5Rqh7R34++LxtcBOSr7GkdOPcXmW7XzadMa55w+887/jBFDCsOKkqOaVA85r5YT63sVX19lJHCQwaoN1SVtUFOtHj4I6PsRhzg7457xQwfLmfkz/9eK7FL9rsl8WUrJo2Uofv69H+p3Oa9+f7/b//nv7/bf7x86eMvu98+8ryLeC2dflzkxXpKqZ/PA4+ToL7tQ68qnkeb5UHwyuTTePEAKrvEEoocpuOk9OCSwRrzMCvzPA0UO3QinzllrG0xNeCw4bb6MDmBc8PeVvjnwfiUS9QTBnYcZTFP1/+WsevT+Wf768fgrlnuQ+RA7geubPY0YQnOnn/d9rfkDT/xp6isqjWwT54DVFPPZhQoGO+I2PSamiJ7wYfST54vXQjD8oLsVeMk6mceRjwJ0g25wfnCUw8kwx7MWbUXlBVB0nvfYQ99BFif5k3lZJZ/+5sJ8e52hqi2ksDi9Ue7q9xLu9hmWSo/M46meX9cF+mzmaLheXdIEs67ndJpmdFL1fTl6EV+IzqHfEs00lHnLunSunZz3uk6OYP803qwj+WfQf3WvgsvDnNup4NG1kyLLtlIxlW7triw3Pz2bccVdxgMBPL9jGM71iD/ZJp/69vBt9h5whWc+9F3Nv28j/+Y/8xjy3EAWfLKlqs8M26uNoedorFYxXcTmevRMrwuOEnI0TK/2MlO8hAnT3scK838xofiaBTqhP0oHKTrDalrREcHdhZZNhBajqo8gpPPuUx+1wdZOTEYEnX5XQ1HaniAxEfVzn8xMFJE44IASQdb5NBzpxAkqqfsDECZV9eDQ/SlF4DP8l9s96+dFhCsYmkh56DDyusEUGNQd2glttBYNXoe/dXkhhVoA95Vyf1vCX1VbbXi221QYQvkBHKq4CBw+xNWCCCL8+BvGhu6KHBYgnt8F8B2E4Kd3c//piYYh+meG6I84MreB+aE2QWpO4XcKEbcO2D+Hm2uNJj9GeX/rrO0M0y7Q+3UMUQ0wC1xm4Fsk1Cd4H8Q+yNaanlbiGHRYry2Qqt67i778pwnTqOz07PmR8KGsINCtyY6qjjx+cs4PVSi6Wx9IzXsFOjaHqTfkJ7Seboa1F5C8HvjvPaoHN2ScLe/koi02EuAs85eoZbzOwU56SiMAvjyfTUoo0YyrUabtyvN5E5bxGlMDAPMbTjExELt3GhYKk9V+aq49iTjxciJdasgl2HalCgWZfITaFXZCNT0/4Rd80xu+F3bsdV1igFRUiHsYbWtPI96EJqDA8EEcf3CSeRxM8ATIkf35Sj5SX2UKq13r/r2Keq+omHUa4YqC+XeQQdqbi4rwmwadXZ73/aLo7eWc+PX1Rc6MVWdzvmV8UPIbIgFNqeR28Z0aJbZy3VeSIxa+z/8uIpJbIjhWPzf4GHQc7OinHWYtqdBZroeT9EKtEz6NCroLnf+s0R23nLjbuQZWZ93hnhbxCDhWgfv3ikiblr52UiDXb/dELUSecxrH5B18drAIH14BaZQ6+FD64Ip8eotOSbWPJNVptMvG37s6JiUj6efv7/ZaRd1/fvuiyH12TmrE8zPshD/gc/BcrBMGfz+WNvi///vf9u/vbzp1kKKeLqsptdpGqpNf1zACiWbWXGANiTP4krpT3z/4u5tbt7KWbpV1k2QSz604avpU2QDHwi3RNYMKxrvas/L7+oforK+lQ8l6e0RB7cNol94TeaiG2dV1rVIknqN3mkcV95H/Pc5DRTwjROWzXvaefIqbyZEphy4xXxrDamuSZOk8rtaMJygfIH5mh6pANrBYEZ2nGayICqo21viEuWZ68/rdOanomT7NPydRwqi38/z89m6M4zULDy9OSnentUCHS7iSJUjti+A07zRSA7iLLHb19j45PXLNK/pdah2BV8nTGBgGJacGS5SO/Oy0gpahBcS9Gb+/xCpUi0PW3k3zLnbibCpfb92QO28eeccETi6vZF/ETZQhuYRCftc/S/3J5ozWKtNaSprDsfWdL8jfyojGxWM2u8PDF8bl1h79RuR0iY5Fqz48b6dTxvd0Ux/6+yW6Biu+JlsaHOVDfsc6qp1hqoc6u6xyYuD3yv45tbnhIuEz3gOPtrIMNO4tuKI3K0fh+J/2edatPqXQne2bz2vX7nPfXs7WY8W6jSda4lfoaafxneCv+mrNyLO3fc3JC+Fd34+PMPe91jBgnaVSGioZIFf2VGDW3+V2klO+P3ZgpYEq+PPRbycjHUzcEwuH17LCrszwukRpMGSs8H47ypiL0T4tGlmhn4b9gAzHTkgnRxMUS8Dkd9ZNQdcg09h/33GBdipCMAIxZJftqB4uR0QXecYehk8Lq+onX7m9ltIJqjHbgkxjTLBU/VYe7Dw2P65KGCE9KjABMGrsFLSzR72CCwLNF78u++620+ydAHi0MtRwVXXSTn1lGINwdLve+TIniTlJ8X5Od8xwVdfex47DE57983+i03xvPHWdtMzcTOFIClyraShHfeRnZjnms5D607xVc2hHT5tyoII4wUCh5lAy0tgzzsllMdkQfK4eojDtvfMcxDb3eeZ1BUXvCe9E3vCZ53BtlOGc384g0rnk9xH2Dvg/kFCAPysK9vcMz8Qx74Ic/Xr/ZB4jK5aZz8fnSC5w2XMeQ+hjsPFTMN5PvALjCQr6+hvOWxjCnY0U1DHyeMzKzR6JE3dAM14+rWmD8c9Kq6Vn2dgWzl6vf9qvX7/af+9VyN12Cpfj4EpzQte1cP1F/P/rx8BcDpyv991+/bz/3b9/jNJJBt242NEU7dfJ0b903B6f+ESFvW8pDy3HtGuEyQQ9ebriiI1Xx0EUbVNJoL9UOEIKd47qIx0qnZCm83J1cVw1rSl3ycYfUv78P8xzxbvy3NnJdj38gzLelAZYb1gRUstJtFIIV0QUovkbasB1du501QFjyi3+vwq/P98PRe6P15qOTic9hmu0jS5XX28q2L6cZ0/77+/v9r+/v3/geZT2b+nbl7Sw8co80vyzHCJcvTldm8pkiUNxCL0uR8fdenBcBHqeztC++GQ9RJJfUvKCHDrdIsoGHKFO1yCYfz6/h0SrAe/Qq9u+JjkLeMrdJ86xEih08KwbSIF/cX5A6VvplGuzGe8xz0E0l50YDhnepR8YOidjmehS+f/ZIES/1d/a7hQD/xn7Zs3VhSfe+vxw8L1Fd6KIvp8ffj+Di/3TlnKXNKwXwwr+xYx/c5BZBJZF+5/lIjY4grVRyDDhD73rgyYTZE0UbJnx0mx3yf+uutzNkeGFDPOyrB3G4NsM43S8otIbaWO11w6QCl/mQCrm3n33sITyNCkSx3SQ/fcTHJX+6If7ETfemQGR8uHSPrpFbUXn2MHuDDhwcmDbBRzCD4rotSsGbqDdyp76Gzvm07PVM/F5PNO2NqYI29wf0z3CA5GRIzYARQDvOPtbvaYaB37z0Wmnd/Pvn/rN+lnuu9I7/XvYMPy/vXJ7GVavt5ze9/MS12McW2QZLqvp4NjO+H1l5Kpn90P0BAsFEzsQYPSdXpH8+PnSnZqlOKx/OP6Yhchb/1Yjs/PJVDNNCEXY0N+ofWIEasx40xw3uHVHQaK+rvRONG3iLxsOZnQqRQPnCROoiJdoCVIKRPDy82/3/rWlj9HXIZEBxfB8ZFPDPEw3EgijZgoSGwesjFBdjUJZPglgRFhZRFwzvBbPb4IG9od3sqC9Yly+HVNapA2nMMDw1Fx0QYOvUbLNSWuBBn0/TSLqyFFGpw/hGaPbKo3Q9xHGjc9EM6eL3MjXtVEhnBVQWJWe9Kjg1f4jOus5sk7jdj7AUDPKSCuotYTTIvKVaYs27LyzVhVBy3HGZ2BieEfwj8ixKiLRC5WYFGH3veLox/onXKgQvFgJvjSSSeAWAhzpqGfGg0Tl4DvoRE43urErPHm983oFXvMO3WRlZh0v30AX3C+3fzustmY1OyIdzLmnGDJWnvRc3LnyBkukDx/La3MeThppcFxYZM7TeBeRxi1CBlEcGQ7DJ/p53DhQ/0Luhggo6/tE9ZvCh98x7xIJgFpO6vBaay69z/2ktCM4FJQhXeUa3BTCBocHeCCMTs+HGJ/MVy+6B0PZawyR/8lc2E0Zn41bI9Lmfi5g2Nd3qfoY73ne4nP314uisO5/vn54wosLgbcZah5a/TiJzO5w4nBa2a+vu/3+7u2rdzJA1295o6pSjFgn4Tkdq0j6tdOHp3f/W/zb2rsuMwq88jbTexSRcHFEC+jS6xdUWBwn062oHardxY4hVgpugQl45mgsIpFhjqjlmCEO5Naqjkmvm/WspYtxQdK2At65fihogfUGOKwQxYa50DmRA3wsTe5O+IqbCcuRNeiU6nf7Ss4BDyeMOqq/tYqzyymDy4m10gbfg2XeJVF9hLv71tphmgoqLSFagWoNzqEn8XZJHQXxU72SpYvKPCuIOPmLGRfj7JLaU9hE6XKIz4C+smDk+n83IkZ7ivTwNLpak9OpBu0RX3Za6FinyH4LDYP+ZP7l3yC9XYyswQXn1elIDjp2Xk2NvmM5seB85ERCxFZZJkULmRUWr+Xka+dNFk93qtf2uDmY5cOfLj6UQGTHz9zf3AnPi1vXaxxrpm/0JfO67A3S1qUG1qKd5fReTq0hvGPejA9NI2xNTxXV1MMWeUs2jvVeBx0vPJ3HqvgRRyI5mlrXflnPs425yx1GRW8Oi+Kykwh9ZoO0QwpkJ0ekjgFGRm/qvNK6qXJQl/E5wQN1Ci+D6TV6CmszOwSXN3Qhf6rL6xVdZCad+SXRisFWyTifUw5AQFvYkEb5gmyse6evanObnMzXitBUR5P7bbgIlJCxBP3b2SuVbELNZmpDaFvhJScy7JohMtHmwJoxHdTr0wge4cexLvnbnirIM5htgTxPec5O960UThw39FV7Fvpj1u31L74vOk+WxWuNjBFlL/Dgv//pCrZ1XtMOn/6+lZtoqgf4mnlBSXLteP6Iz5ONeYItz1/QJ+S9sLEvOhXWU12+ZQ+iiXPXtV1ElmV7wbd5ioDz/oFsR6wIWDooRehbI7C8If4nJTMQqjv9SgdD/+LkLufV149i+e+/DBQ5r1b8uTgdqF1V6hccr4CYmjhrB1JGbH5ebvwV8VbtZ6dE9u7ndgMxiTLENSLuDU5LBHEwj1kSis7BPBVC3BfFboCCwXJh/oqJntoNC61Zrn7GXwWzv1fhzB46jKnvi8dH1PmFCIWa3zNFormFcqKjvHvj0ZJp4W+uCj+n5/6m7Yp54neP+9Mc+HaCIuAE9rpO0VwG752+/904c/9/uvwzfj5xL693/K2GgLsX6KHAddXWn2CDY6N3S1/hmxACsVh8F4fvSl2AghPXRM33tu/gAYk+8/grJeQTjz32l96/0nN/WvN8Lwpn/idFmhsbcxedirQrR/lvtOmL+wY8TI626VKTytPzHv0Sd3B9X77l4IDNDl3Ff7zvjRukE1bjyvjd5C7NuZzU0vKatfwnxuXQkgC+C5NJttnSPsCAeVD1S/Cqz7V2fjdd+fel0FK9Ook8ed3/cBr9GuHPOrpzKpAb7w18Ty78vP795/VP+32vYt5vKgz+phOOH4pGWEb83aLRw0D8PHOZw+uRRvnkRdn86RYl6Z1q0zlFqKm2bw7sSl6McoB8ofZ6s1qQuja6RJM0OQRA6l65dW7OJEu5JOMk0fXp8rWYuE+BdRm6Nzt3WN+z1I4x2cBeByPMvsOM9ZbTPzxe/L+V+netwuunTTX5/khh93XK4Pe/3+3fVUh+RV5NMfrXPMvGKSKarGan4GzKyX1i2MEhoY7pxpu6A+U0VJCwlotj0x9JLUQ7VABffn+tvntMkyNXkOp2D0VaXUKX8xrtS/HCmhXBfjeiSVp20s8jc8v4WfUev2VJdpsjbw8UF+SWlrVw+jyn0jE9oqyBcS/Z3ri6poNWV5Yf1T3MPeGImZXBVry/8WWB8fFORXmGnE+T8bQiBr9m0w2GNTZOreV3353TYpfjgXjPzQYwF3iXNebIYB/jbuD/SfetLl0fY4ZUdv1d9b5VdsTZSpDvwq8RfVXJY17jKIVhcFf4ZWeR1ayEXuIPSqp0iCiXmHihL1wdEXi+v1oHVDoBfjWVdLe/+LmE56w3NtDNKOH2VyV7/dx6282n5k4HL2S035DHM/i+6Rutqf5IfAlBF6wkqr6kl3Nammx5TP9xMsDGAtz5jeN9w6m6Kn3ldHk8eaecf/dv9P+sU5zeOcFiz+/r9E9t5udOfVR4QUpmfjfLwJy1c9LLT5lNFfyY/9xG+Gy2Zk76mu/nb+cKWQA2tkI3L8awjyk+DxheOHWKiqn3rmHJxkg+74jAC+4Bova6FZdci+5Fx1y/qGimN1zsSOGnoRq/QMgMThHRWFxil69xvrvzE+K1hADsaFrNmYCRhCxjNzsS4xgzo4gLa+b3wXCma3zI+bZQojsrK2yWCKOfuI9IFcAgERlrJ6F19cw3X0um287JedzD6rEIbEdDlKIE+B5qPmA3HmOrBJjHWzCWmifO2TJx87ui8Gsx1GaK5IRRxopkCB3XdJpbNkSHa3O9Fz279uJQeLxBYXPb9S2tC3TtGiLXNquNOj/2yijl8dkx2rMZDDAOsG7x9lUIfm77CmvCM9DSKNZcbHNIeYY5peDuiX8NfkFhvnXnJDHAxuco+QiW7gyALvMJp6gX7ogGIfjVcbaH2no6rGo4ofAxGSmFQvk3jFojVvkFXj+N00yW5dy3fuMJSMPNYEu7XMAbP19H6DThD1jnqNHhQ9bZEYBeohCxHPx4AZu92InxcsLXkKsEpD9lUp6U9sVhPtEbdt4YnksenboCsgC9A12ia5yu18TgoLSgFU696OiWWjdDFNcWFSvPJ70B59edphx3Z2TYsCQSUrcgDGaRVybenBk4z5FgwKU9j5pXvn0HvzhEsSMOWeWZgI8ktZPMFEq6bmcoQX5V6hpguz0eO4+LYXI70EkBlNGH6Cj8u5xB/zjeS23cZsBphCWdwrYiWUb758fS/774JMLXxVEm9xAeOeQ8Ndl4u6+K/7PiP9fpeE2iZrqaTiKDUHdo1ZcyI0nHNs1o6pNTxCoHs/JhyAsYEg38kI00Ljp+879bnDC6qzu5JqjUhOL5eugfjE+KBiAnAxs5ONFY6SQVc544RVR+GqlO15SIqzGapQ1OGFTG8yk6prMTlc6Auzm1tfEsOFkuOpIouyTfpNCO10+Vhi6OBlq//35/Ux0srR+15nadMLgcV19f5NQ255VFdKo8HxJ1JXXMOEILp8R10Y8Q6SZRGzTzgyOYHnG84dS25SSlQ1ZYf+PxDJKFSt80t2yUvm7G031PPq1WPEUE66I92tV8FF+sg1lKITtnOPqUtMcLjjF2wvB0IDILMgZy/nIyiMfPkViX/N3kfheegRTRmx1byqNBN7w49MTs6TZ+B/iyrY18qR6K1xGi0mVjIultcD5aTUGucvdcTWtZreuhFXSRc/P3G+mdnSJ+FwdcDqzlvPoWZ9WK3Hx3jvCaku6tslxgV90FNNzNIKmMYtUnIasQ1TSNLmBX4N2OqAiyFTgi8u52CIFwBtGHXLSzlz25zYB7lfT8TQrXL7pdkQ5Da3WK3gua6076FLpkvrTfaVFZrOeJbOUVIfYHz+ycM42pWe0stXOg31oqppfrcXRMCeg7l5YoYb7E6dRi/UafnhXmeFitqiFykNfIrfLf25m+dhb0b27L9G8as6gPzF2do7LhHZE1hkCFizf297mJ4zZ7h3/LuvBZv/6IP32G6VNrv86m66nSC4DP7MjRdmfczMhzcXSEpO+fnvVwnO6VfTj93uCJuppf+3m8flytgC3izOvc6/9nxxY9o395xyWftqyiwl1+LV0Ori5bdJAhZk8DRullxPn7gzkV9CH+ITr07n4Hc+DlX0JHcdCmkGSCwlHjKBiKFK2lVOC6vTJKdQjW80zAdIy12zF8VOmVENtEZGHBAJHS/vOM8NzuXGrb/WAUOwLfJrEwzAy+c0RD1Qan+0wn9B1xKXV0l67RnHVm0Ok43EKAoeEVvXzqQoVLT5jUzVbXywvWGdttsTbZJ4OfhX/GR9xBOYVKZgYGPJmCtPdXtbfTet9+2/BTRLd5o3YU60PbPzC8ihF6us7wor9PjLcao42zZtRqkMwpedMRD2oAacRAS/g7jykLwgo/1bxdqsQnJ0ET8lGbx4/zvO4qnP0J9vzMTpPGypnzd7eA4zs5wqeib4t8OJ3YswtF0FelPGY++Knv3G6+oHCVPO2AT7zHY3KRkVbNXa5YlNWv2aC8rP+cbP5TtDDsiUvqz/jIt0xTFf8GYYpaHd4rZchk42o4ozsq9p5e4sUG6VBhnccTZfHeRuBXVz/IL65p6VNC41jO7Xr8+LQUr4jvcO8K/qeLap+RtSyRDjJf7HSQFIm582//HTXhqJbW9cVOi/76+f2bhkZq/hMd8OtdRGPxgStd5575XtP6RUvfed0XpRvZigTfFhoVw+vixu0e+GjrAf7qOsk//Vz9y+lVrCuYAYR0qhCFRRuFLfyu/y6k0ZihWM0XGWyEIi7g/aYTAtlpxGmeHB2GQ3VAK1T0XVLM1vp9tZsN2B7XId5Z8zdEDr5119p0RC59MLTt9fs6+fB5GJ4pa345rVDvaqVb9lUn7WY6o0MC5k6Xyq8ENqKlyUYwPiURX3XV1e/3My0KarmQVjpfYwfjiiRbRu3Xz99vqYeFdC+KqJirvhtOkeRWqUYXnOwrCnWt6UXLjVPVSZfu4kAR/kMpfthWcwc64LJIGaFtcRbAzwQ9JkSKwoHVOSVkiBOMHD+gJY2YdX213TAjmDiL0iK5Nr7Gf/OanlZjjJzNumC5L9CGdyLdXaOYacOqsyOf4WZ7xe0/cNrXbFRrb504+FscmJR2zCAyPyU4JEWsd6uX3s7rRUdz0B393yc+4B0sari6QyJM77aMFTwP3RS8DKd7X+DZ5O3/zH8q+8vc+LuM8mPNdVtPdpF/vwXny+d3DLbZcvRYHoe/V/HeTKu5T+i9Xp7Boe7f1z6Exr2egPubHZvuwcGjlC1qpfImvCPyqsKLjdEif6r+/gYv6zv00VxA379b2XDBdoFMKHTxXde1+5UOUuruXlcsxpb1nSZO/Go8/t2qrEwFS9AF3bUX/w+3A4wnm6TUuxk61duMPiNv2ewt/X0ozPzM56JsOn9NdAHd2D5lEOw8JK8trKvqHu5/ws+6Xh1EhpdgONIvcFJc4hHrFN682lSBuHZY6aiWITt9+B1FWTmEm15/TKmiY2qfN+UiDwiWy9UtwYCmiy2h+TElA2jixQNCSgujc1Y+GGKeFH1uKba32/38wGhpUU8fVWDP6gkoB+Lje9dmx6BQORFlIQ99vV9WqEUhTTskuXy/jtG1xTvBmZl0rYvVnBuPCV2ekSzv7vCASKA290WN72GcPf6u9ydqu9h9ImpBTGZGhpcrHCRgDOMxfBB8hse1DLkmTi0YeX4VYn2XFvxJoEq7GkEEx6bSI+++Q9h22Znlgol+kZqxS3A0CE/Ll2/Tz68sdEmJQs61qobTV6fxOLKCppFZx3mkfuV3MEuPKy9CF33cBU5tbHHuyFBAFEFqt8uabRNC+9Y1QJETsqN1dROsxJMcc+e2zCnOjP4g9BOsf1ac/L1JPLKJAQUYiU82qU+BUzmEnnw7oBPuGyH9VtMs953xTrhMroSr7Wuwd4toZWXU07tEaoEWdGT8XhXnlgV+xNmltMnG2uPkjIc2Ck4/Rn53WM0NPx/Tok14vnhHmlJIpuMzD5+I2zXCy0Lq6XuXguqj6/2GHc4OCH10mCgNc0g9NnGshGEwLbAjdgo/3wU6o8LzWeJMCp9xYfSNdRI3cNolqRheBDgMk3zs/NvVozKH3/1OHs+QrIPk8MAOL3G0xXPU0JDolxTaDsOeTswbRvP3tTsqqZD2myOJuI4NG/wP0c3aeXu4ULs4bnT8jU9PM0WMaXlFfP/zYvi/qc3ROA6jcxTDhByVSOirK99mFutg644vtCgnIH/YORLlrzr+ebGRvGLwews8BIdYOPlYylFJGZpPNHQmIhGELqmw/+D5YyfWE5xXwF2Xk6s46oYglnGafBHwKNqVnAKTU0Dm29qKPIYXINOP0O7DSJyiNL9ks1MlUwe+XrQmqbh+Q30tGGKjvX/oY0WgvV3trcWzHuhBS65JDbwVhdWEz7VrqpPtkXS3Zzyih2IjlZ2otB07wStZtq86W5xG95L5ZV5PkV+PrY8VwfKSabwkCpALcE+KAiRaGZDbFjtBaaqDx3ENORl8sux4rWinn/5fXxfpLS+R97yuLln7LhWS3r2gHDMvEZJcKWczrBXgv4lcsppgNOetBzIl+dSmk6sW26vPOP0D7+8q7WhR6trvndGvOoOeWNmdLXKB5u7oOO6D1vbslzhDOzsTdWMBdMpr5b1oqpnjaj32vfjEzRGPtL4oCquFQdDaWvCo/n2Lfudx1cPz/GNj/gaegQhS3bTiKEbiRLMbTwA+nB0zOzux6J/wfKScsVO6yaQKfKjNNiVKdxW8v79knpxnTyaROEvnfBDe5OYUzNPhRJtsS7/vtkAPf7NO4uVkpYMNlfXmqIVu+fAmf+cVxQ0PxT+3jwj1WGpA+R0gEP7bXc3bKI9n+oSBjcL9t0bcYnMD44Q8oGkNpyB3OshsylzS72uO9D6Pv6E9tUssy8KceY/qRy2VDqhKJ3QwjmbwdPlvRZPygSJZPxRtboBuu5szJSQdD/2/4/C0P+nXGA80RugtbKNeKu8Mjjwvlc3B69aij/DcGDPA6efqBF/l7MPfl7PHvBOLgle1pmsMvMjLx9rjMQK/BofxMpv/2+lVNp6kbTSrNRY3OnBVGSnQ31nHEwpwNIZCC/zeo7YoX742s48EznjFmDzDtXp/VjOTecArT0KbNWHhPtVS6PE3IPNW5U+InJTIX1zbYnJhxEfDrR866vpbFCtYAEMUSSDs6jHUzhPmp2idv72C8U4KaHz3RMR77rYY5G1/3j9njDR5cwuQQ9siKBcOLXwWO9S94RhvvIHUjKp20Tambop7S/eCkw/jl1zsTwKpcgBk5d87UHp6TtuTxWmMtgUtwSsAFT2cCsjlGcpOC09fHl9hzpopWtEJteNwjFn24YU07scdD8HXwLi9GHV4QVHpQz02j3OBaqMNrONKQfEKVnheDeFIY1XbNV0NNYRzn3FuyDXBtUQE+TgtJb8HAQrmDIP0b/nCiXZP9M5KPY26IaIIivbaV/cRZVyAFyc9tWapVnvUDsYB+qnGmXfFDOAWaMnT5Yl3Vo6BTFML6qeYIz/fFf7s94S/g3KbFURbi1BMt+abpitewl/p1Zg6nOHTUHbXjsIOx9k1xACJ66el9/Au+HE1/nz59syh9OF+gl+L/bvnyRgZUw8CCTR2YT45hVNPKnQOFz+Pme49TWFdVeNU5bCZbPWXL9xMsmuy94BKCohDYZ18RvJtRdCMKekt0enFUaM3O7+g3P38txwH6/dfX18ynrfSDsbK+OG4Gqtpxc4BmkJxDa3tN9xXpyTmZoKGxTiaXXjaHcf5QRHmeYtKqeIffUpbqryt+/el/BcGvMkNcWjI9+bmMs6n4XP9jMMBPK2pM6EZffdukPKaY6OC9A73ftYJwPvedM/VvmvN1aV0/0TJHQ0O60bOuMdFmOnpcMIfUF+FI6kuMsIfMcbe4gxb79Ep2N+/w4bOIwbWcm5lPPD1GB11bg9w0OfP/d+dec8yAn69vti5QHN105g4PZppjwxd3WNi/khOX2qX6f/94lMuVxImlQS8ETU47RCX3iU9vN7w0LnUNXuZk3rRiqQossOHcSpcQmQPzy3oTNvtUe9Vfe6gR74lddEcZnguyTDoVXju4nUGPVlTFadFjdEakaaYni6uYydy4CHdGxsYTFNvccYiumoVuu83pxqu+mUdtenaflmBdac/J5o/XVkO5wLQ/qK5zfXjEr6yXul1PYwXMCNCLhiptPj996gTB5njHCB5LHvx76QzZzncUoROwFGWzMDHkE2AqXOb9VLiwWutuM0C5s/6VMKdvXuah3x5/mA4srH/DT2c9Dd9XxzRvEmyOxt2GBln+vtW/NzuVdkpdZutmoZyfZuesm/AZDrPds+nq+Jlvl2vl6hN3OK6sD52PcqP4yMe/nDlvnIfec1Uz+cx++8VzuoxunVwxQIzp3dPY8kw7A/CaRvbj/pMhu/veKQ5hO03rOd1vSDuXhiUnOo33QCWKKOIEWkEdUaGdKBOBnjPaFtyaurgOhr7hqd/mvKwdq/GIwNaAl4KVirwurN8ads8FVBkI8LWFSJkPENv9qxHJBbV6D0SmjDwylijMWjbrt0PBO8nbogPmS2I806Wn2M48l4dxoDM3GC8axFSeQeFZ/vYF0Qgwm4KBMuLHEkRL3UgOcVpfVINlGQAz9TW5SLsslLVL1O8vKBcRZyZ/lpQpPXCqYfT0n3CIgaTdoXwITTpfo+OALz75q2TJgPVtlZKymTAPUJiaAp3Eq5bnY6mTPiFeUl3yInXWj5KNl45dc6I2bd12QTsT4yTVvVAnTpj7LYrMcL8ngS7KTxiZOE0Pi3si3nGu4/SqVf8PEkCL0EJ4q1DGZgodRCWk1MZWOHVih0GH0XJdIUhzpNEjjqncFQornLsm/PHMC20COWqU4qJRut3dwIp4ckilXheIx5gwFEfyTmZDQlPx3guO69zG7dri3EqYGJaMU+y7rHW9Z2GdVMrrPqcHdfVZP9MC7GeFAV/z5wmYoA4vuVngHEhxi7d9bFkGbfN4d6ULlKCZuNTu+aU+hOQOzO2JpGUqvzraZRSZ6fL2UR6LKrA2dN6xFpz0O6KwGxdw8aVibBjAV/X/F9cyJiibrpf8+t0tmbOl2V0P6hJAqV2X/NhHgvlx9fH8DVwiP4mR6m8MF4fYd1b0K+hGyAqpmF2CT4udJ2d4mY4cjTUI/wBiuzX1xdF66zrFoN1wbWiZF7CM5juZWf/UBeFd27FATN5JiY4zeS0NpAi4wSusUT/k5GUU2w87eHyhqjy77XDKihBlI6Xl/h7nUiHCKXF5/lkPaE9vxaElrSmSFq3Q/gYLyvHnDpKNzwc0dZgRt68pqTA+gXdsDPNczHihyJXKL1PQLB5lqLhYzk7GjuZEB3ldJ5HnAfsrDbjF+uO9VOOHujkkBJdozelMWr7PYTWsGPclQ6xBja9abpT97rpiYyvxkbzXLx10DwsGlzO2FWX6dfdrR4N1cB6c1qpRuCxTk3zvtbxijh73qQ/vL7u9po/+sfPvzW2le4PjYZSEQd33C/oYuyQIl7Th3h3LklUBA8XOpbTTCHvJmHEOwZGA0eNUbiM69lkA1VYldZdgh49kvN0WvoL027kNX5d0HdELYW+GVd6quQEf+wkZ5cOdyv7Zz6HCHfQzJDVIEGfxoOz/jFd3PA0vV9hkQ0BrBVkNDDeXB0n4ddAK2oy9hspgCbH7P1ubUAtrdXzAn/gES7WLwDv9G5GsWwQir50JXmX2vZX1jVOzqyG9kfTkr2VTgm9AogFTrKjzC7TX3lD1UfhTzcIyAiBx5lu2W7xsHj5nC/oJRY5b7TO6Yb34c2ox+UT3EdHZLPAx782O5dX2hjsoGO8YK02ZwckfUx1OIYNKZG59lBLG7DQuR9aHy44IGwsRaevrtM5BQ8OvjR+pLIP1Fou8AS+C3j4Hmhl11vCFTbaY7/g+37NHptJ81Sticqp5K9Pdvane5+uLKvUTkx2+bGPE92fcIoMhMZzALtNDw5Bv8Xrsd3cD+A48RuexxeYQl6w/kEYmp5z5uf5iFdEqcozxC/ZibWOU0a46orCWjUJ2Yn1SOi2Cz+bMHO4eCel4FDK0DBOk646miROYFQYW2BU+R189hYJMCuY2y5EVnzxLN6FYC8kECtC2OUdGzx/cynT7GJLHQgA+NJ57D2kf+S+M55IZUi1fSocVfBVi79aVHz6kTNMZ0upOvXYfXs3HDJJ4Gkf3dFqejcbBicmIG8ex6Lrxz1nY4+/+tNANidAv1RQBocbLZa+4W5L0Un49vPgnR34u6rfgLZy/bg8p9V8enyc8GfwgRZlHcybcXhR2Kg6brPncD21ojovp8h4wZjnMB8nj8vWdRxPxmNzEHiDXHdWcS+MrXYSM7xxV8b36yMxWhoH8Y7nsTWZwFU+nef0wGN0DeA/V3tDYXDPWkrJCU+5n13eZN6a70WZg/QS1KDqrqi1ExMOHH4/0esjdH7H00ZZ1W9UvDobsR4Pnu9zCnastWVKcqJ5x2/8eDN/8jyIZXWMpDGFkI1U5SfiWLcIG7d7u94r8H6iuzw3npYqngv6q3iE/6ToKaRYuZoicDB4GmM+PdRp4u91VCBtLPPYYbVSr36Mwvtp859Xg6O6P6xcXZ0PJPF6QRhDi3yrdS5Yzuk3jeezibGANSsMgOUNZLw3Hi5nITYdK9bHp/k/KbRZd8GhODaPFoXFv2Nu9/Xuozyqdfw0OGms1hbkDDlybjZ06O+JSNlJup8eprMcC3Kq5JDd4VWWguiYop7k5DuJzCcHaOvivBIZfkPfFAca8T5nfJDjqtvx89PgxrjYMTYpRcf0oD1iGDjzei854x5zXklQHq11Sj+U9m66/0PLcjLi+OrkTLx7lAPgyHfnOliXwN2vKQcN8Hr+RUYBw7GcsV/zlk1irhdG5UCoUDm598hZK1sphFdOgWzi9GUzmETpYPxS8fP5SGQSnJe2Odqak3XyO20uD3PoGXc3OmP8Rnp2Go/JL9CtmBra/xRjuUU+RKscTq2lN98WGUcpqT/fH1mW6x8V0XfvLiN5dOh+0XDGqYO4yrXHN+JamXjeThXlH9idrTywOXl6edxYP6Dn7njfxpeb2SF+3VeRPZB/QebgfcJ7h+IZ+5hRVnvd8E886U/PAVZ895ktxvPGpocZLG92hHePMzzrtxW70HGszzSt4VIvzXKrpXFk/TbLPA+L139PbVT4ifwYjsjYLzaGMMfIBsjXblM422p96kYL5NgMEdr+ig5Ln9oV4d/HujW1w9fjb3O21BboBHaOOQ5xZdnJ+lmMDFL9zdnCrFtGPfmkq1Zzjb6CjuIGXelZWb/0c1/RhofjZIfn9Z/v+/fHmAe63fWA/L6HWd/RLoGDXbeIY2W6zmvBxuACQNy9l/8SF+0MDU4n3FlBQY6i1RpandCvw6rS8+Liwl84zhiAP++pisdSQuc9TACQbYoJnFqrQRFXKGAnVINR29h6KMLnEczPMAAjMTuPUN+v/9vfRXoHp0hlQ35EuJYXfAxN6fBtX71v/uAT0/P36WSbnoTeJSHEejqAna5BR2AXBK44XGPpTmGlG/IcFLylbnpnijALKOkVI6yuVeuBQezaT7WYrLaIvGeWIX+OIZvMsf6LV6P8vD1hDcSFzwJshAWaTRTFF3gknlXFQehI6NU80xL+Or3A97BI+xKViCgYdVy1SJvqQOEbmwc8M2SvlGRm9Em4eqWS5/sKeASNZ/rlJr1Bj/lSjS8IsQxD7zMKCK0/1Tndotsuj1fcdEdxDulC5iNAyLs5fg4UzgSLpmFMSattUx1J3jk23XN4tk3b1VVHaurLX7SmGyvqcOyiGO96OyiLm6JS76RUgvkTz9Ocd0Tq9Cu8uyvZUYj7wplae6iAo4Iv/g2nMjvPVk20HqrrOiOrtUD/gZbuS4s1+z5GInk/j63b2kAkLRUdpygBwz/Tp0WAMU5FbroaeHz32pQ27phjBPi1BdfDvGxF8T2suHatgO6UI4064h3+pvVUxPk5I1/R9yTtTE9DrXDmn3f0QteA0Sl0baNnVljJzxn5xHIqcO4S6FBOIZ5Gl8qrVq2kznqIVVYzusXhMStyZTkt7iapgK2p8+xKm+M8zzBsLo62nlJbxzkFgkLC4EqaITtslnP0ubkMwpoipOd1KjbdBT9TZARwiJouiCSStqW6oEZd3RLJjU0KibbiuqJDjV8YVabbGX68In9dFtkHXYC+iaMKNcbo7+UkkxpAVNAbpWgaRwyw46FbvazBp14CWyuyatHuchZQ6rscqPye7zYQKTWjw4k/EKXEJ6Stvu8fXK95XXSwHGM4dZTGOMRRMeS0QBdVRYXnh6RFgg8nHgDcsaMTCabQD9mwpv9TFFOntci4m1w4X+j6mW96Z+lj75sdToEfDzixHr43uEZbo3paUmd0gffz+1djx97r9dPHi51YQ1Nap/AdeV4iElAfjAv5M4+c4FEP1ibTPDm5Juagm4ErKYcqUzs7gb8fr8d2HjseAL7cuqrUP57rWsdozRWPnzqt9i57o9lhfMVUO9J1OWtTLJWoiwpnZYeZ1Ebr1rnSw1BF18bkofX00rExI+sg6BUSTcPyeuhz6qTp3UWUeHnB+puevCz630mT9uvafpT03mvX6RkOrHfAgMyFqE/AKQxHij/9O+sNBkueU778Bqv+vg0qOmH4eWtb5TUM8KDLOEew6Fu2gFvYpGCSiDZkldZpW5JR7/G6EjtEWrgPfGZj/2RPdhbBIo8dTCr/dmRx2wKd0Mp127gqPd5qa8p9LXWBaFfeKKBTbumGpf3zaccZHxbph3GzTQs88f2KVvyl1Q+SDbClPVLk4wzkXum708351nBwCFbWSqTjk67qx5OdV37u/2RfVboV2sDvwc4czjFftOftj8vBwX3dm/Mq4K21YDe3Htd2VUppXVZDOuLS8Ia1xb3kT8yJvZf9NXy9cr0be2gPo6RupV2fg52JBIqj3w1EXup1S60BCeEORTQ7q2jEoK+7mNzRkMfcix0HD8/JUDsR3+n6tMgyUYf+i36r9/GkTuvBa5uvk1MBLVG/km2ogq8wkIjnd55P0SM3/GSBd9/3dt8MrrbRwwn+01zh+91jCqcpSvac0qHjS9Q2YPiA/08GfXbmZDgzU8nw+3ueOej8NJsvbruOlvIwgV5YUMf71cUK45mGMrzVmLLC4Y8P7qJEVTzg//YqhToRL4pmp3HNfU0jm5O/2zriVBVznFcni6jjvBAmWeBUSlrFg/AMjE7FWe/qCA5j9eNr9Tpc/DPUKGpn/uRhWdcJvkrhVDhF4Rs9wlMJ4KDo0d9P+J1ovLXma5NlRXsToIc+/Xj4wi5tveObYWuufa8Y5c//m4vGKNEMvthuhj+MayJyqlZwAj8XGiesPcgpkHEr/5DxJ9iU3+b+0/cZlIbY9zbWQhnL46xwFL7jf4m3wgmz2np1pNlyukOgiUtO9e2saD2aLoLoKKYxSqlnzwG9B+cVOxD3eVnOFT2xq7lHQhoTHw9AaXJSXWbV8LyEzrl4dDReQLGQoOd5T2vsijjGBtx6hNMaezjVuYoEqGUY/531jpGeW19JV5sSHSdpkHwSYZOi34jO4pQ/RO5MMXa43in/9nSLWnzexj+fiYhbdly8XnfgWxdOUrtaUMYBy3JivZG+Khuw9NscAc8Txf59yuwF3jzVIdU0kk6ewzwQSBJxObgtAltYGrsuhhws0siZ+V6p5A87MlFeg/pr4nAcM/y2jM/vyUWc1xp4xpvw835d7YXaWz/0+3VzNCGiFJHmSnBCvEzo1igbwPgfwtuHc16xEOUCQs+0jRJPR1n2ng1ki8TyvxmnQfRi037E/0mfW8QXd8Q/usgl1Vsu+3vxhnFFmHlszp6R4b5lQ4v0W7fNainYtjZ8qYw2Zq1X8xfT77GeCplbXScd7KSf6aZy0iMgyy457IjozPES6PuKHz/OwNuZbr2BrPhM10kHDHJkxmd14+va8VPp4HwYAXQ5XnteN9U+yYvdG04/PuunZ1nnHW3+lEC8VZ2+2Jy+mXWlCobtt9mkdEHUvXZZa5FPXr/Na/Q09u3+ETadMGvbOde4CR/99qT3W9O63K6ofJZHZ7wcdFV8peysqPttMm3NzdUC/XqZIK2Wa9PrhJ/oG3Dl5850V9sUeax5PKdn8veKV+fnqt8rXbUaw+lAh9NV6fOnMZ3g8vr/S2/ix8aOA6oH4YUFAJAICYST47QKq2bAwtuKcMp7q6jqFx9r7FNhyIn1wxQo7ee6Oaz8frkJ5cXDgAdMcE2MGb2tGpGQUmUgYDUqol9hbDlCJRtyG2NUJWkn1mAgufEHomhgdsBjKvoqMBhzRHoI+vIe792YD2ORqfGC2O65XSd4cjvvLdKO5SVGMnaAncwi3ET+QsOuhI//uzJ4NqGBxtx9fp/bWEovwjQhuKz6RQsOTlx/Y5Cuca6TMRuUIIWzPq0htn+37Ck+MUMIguuKQganOvoS3zA8p8C31qBCg0iUUTNe7MSY6VQ77f7m+v9T9i5akuO4tShIRXWPfdb9/w+9x/ZUZYg8SQAbL1KRbc1UR4ZC4gMEgQ0QBJPwONzDFfsDwR8BX35PwCsbI5rngscOBrrlVtIysUKEU3zClku+PwCCypa2JpGBK+hUTt8pkY4f+PZ08TgV2olcoWRAXGoM8e8k22RkPDRHGLmTh+sNgDfOD8iFGp1p7wF8l4jLp+ftHpQ9+qD3ETViAP5g5PPzwBCWABYrd1oWvz8sz1IGC3vE30lxnuSFugWpjnPT3BfSLjn9KwO7vMWqB3DI3wXRJ77m9nH4uYeauDzStmJ7L0c8IbcbEXIutNLe1FeNZnb7zPWHRZJpmwbOd7fTTK0woeisK5Tkckzr4qCFDkeBPAVAOnS+9VwswdCMQA99qHPlSb5Up4rIBT0VkFoypmReDDsd89LV/vv+knxy6sgal0S7NE0ELyuyl+jV4QYky9TrsggJvhcggmzxsG4RolI2hWlaJv8uxhfmb0ia2nxNWr7LqZfLjwB5gX4zjUhXtlXix4gMvM8yPMhR/lSHEiKwQEcsIoLezfgdckP5RjWnb9tyOS/vSlnr8J33LVv91j84rb40if7QqKd76DwZ4vRBjigua6pDDPJAeSNtDe2+0Cn8KvhpjX0fuhVTMumx03BFb61ca78ZT6rcW8niNfIKSd9x4SRnG9EGzGqczb9oBjs5HbDpdur17AW6qG61kM3JjDWUn1hiMG3e/N46vbrpITic06o5Fmb5rXqInbYY/2+58vrm5xcv6orDcLwk79pfi4d+TdZnnB0tyRvwMxYTps+bRRN2WinOG4jmFSfhXbeIU8hxxfeAtKZt+cPhBSkHD5KhqOG45vNQLI+T7WI9Q3Oj2Zxorv/dcCY+YVIcLprFas35S51/vC21yeKljtcNjwCmYVRBYT4Yb3ScTKYRL8AHUyLPxLnni18N2xODvSARQFlOXjVaCe0J+IfCvXoBB0QcjTYLDfUkPm0v7CHB+eshPY3QnFnuOGpIWEekh011sLP2x8kU9V+V/9UWOeFB0UkQwPGgGY9cdvvvpFs8Qr6FOYRTvYGgcbCV7Syx+XF5n7jct7atLkpvSw76jp8+KYHkcdxJdgQYf7iTc4hXymSP5ZxFZFM4NZH5NxwIYfrXcMfkFAdMC1kZkOfCgT9DeWzfweOfCWe2/H3hKXa2qz04NNdbU0woGJiIwmKlJewK/KCd+i7fI4sN0wSb91Z6XzOPAxaBbdpO0nEPsga0o5Nd0hRLlTaZZUXGz3g+4buDPfDJPkjY8fDcJ9v39MzTvVmLPheVMFhyuAaZGtt7wnSpH5DNfPLtpfI0pukZ5/c+XE/PVVkXn305IZyQK4cE4DaNnYipo6TgohAu5Q26NHFxF6ON1AABwIqRWk+d+DSY1TMZB+Dk2IGATPvEy0pCNBjrtpipgiLvqd2JG7/baVFBkMOgeurfqe3RgEhKwcp+ngwioHS7TGu+HYhoX7npCA0enEdgFYtta08n+53+rn2Lba59e3qnli3vxSNQhV+rsVHr+tSuZMQW56eUk5VxNMRgUD8JolOdZH33I0/TamOg1wkMWL0NK465jn0e/SxE6jhVukfw4QAi0igL7nXVXEl4I+859zJgzMTW5vEzC3OrLwrp6GSN9SMyaxSD5iQk/1fjGfpVf0ei/QpY+RPKHKAjzN+4kgYnbaRz5JNK71pPPtlyn4eRryEXphlzez/BCx+vFvkHLlcADp9jPym4yvMAFuDD2N/4DstIGAyhrixri9w9jPkTX4icaOEZ5KPa52DkU8mdhDmU67OoEpQRwsO5BnNiZlng9YU6Y5tJeb7X+aYGAoNsdaQFQBML+QS0Ps2VKDc2Wa4tuDmxtxvIDNp1+9+1jNohLp3r9aKv1c975XmcnDsLJ2vZiZKcsLyx83hokvq1KNbW6XVigR500kEHNTGALgpRHU2Mw4WRXl2Oib65rvWwjv2lTqshzrUaGcCLLrZinuXjKjuCTDNY7fcsJ4z2w2Wa4yqPxvI6UITLURmXpvO9mVPdnVeyHQ7Oq7UF8H77aXJvdWKx44gN+0YWIMisxe5c4cHvd/4o3rtjpNY9LLqL+/6GUf5Nq5cYiiuXlhj4wSAc2Mo0xbEztA3sU0KkmN6P/KeONsn9M3RhiAeNtyMzDxlPSH7Wm/2t4gjAtkM4LG37oJ4cKNFMzcaXUyvwOs7FBwgwXVZurMv7MTkfn0RU3ZrFnk/T7ERwb6/7v3SEuHW/Oi/I/Fo0v9Q5xmNaDwlQXldD1JyH1g83eOPW53WPo9eMgfxjKo6M5Vc9ZOSO28WmL9RNKy07dqDXEAkomNTzjlm/WlPj3p06skvEy8DBDuIUkX5fQQ6mLYkqQqNMO2GMdbE73L6L0QYs2JVB6w4CqyfeP/weL0SWcw/6rjchR+UBsoU1wYfHIu39Gf8OfcZ3toFuoT3bLMovcsqqPxP7ZCkUDlgofZf41fT7HBnjVLm86W4NoMCW98h/vi2atvKAu3ccU4MRzm33unxC5DF1LAo6c30DEVVkv2sFVh/fW1szC78k3A/+Vt85xrzSqvECwkxUPPGhz7uK2USvjfp8omfEkvsCnWNO/qY66IfDkeZO89hmaetd7HZpy7PNuE+GagNgPCteqfbNKfJo60PpW7wXUymd7PtqY36q68leO70X24bAgtPvidcO97Vgwgnsvb+8zIfryaZ8+l7bW8uxCCy5zGUlk6gyz4ExpTEK4ogsie2tAINXZmxVxAfNvK23AK3xXmHYK7T5JXt7O4DPWvXCsenwrH9QBCqw5cjdS506OiWx938Kk3OuoTmt3XFFWwxo2Tw/dZU4RuCw0COyU320JfpfF+q8MmwrYXHvuLfdcxQJiCTNQVKZGqvFbu+kdV3dWjLt1tSBtBw70G9xWLt7661N1h6EVKui3vaiK+37pSvdSFzat8kF4P00OTbhTGT1ASjhxKIIrPizJKsBVdrY+TU/6IaMJa+kKJgLn083IhpO9aHdeENbTcjab3cSXLFtaAPKl7mj4KICQgVYENwd+0QjL6TuqmESxiXRW5Vbt5x2aJt89z3uuioKZXhQMOjvJwenQWHlM3uqAI1JOWKRGpRKftxy8zXPscJtG1nwCtbO4FOOCkeyd7yrQLqf2x+Bc7wHwIRTWkyx8OET0gBJyrs7ypJT6XBqaLxa5R3IbPQPCpYykIUxUJ2zNmYgkiAtlXFPoC3zkNWP1Uk9CWvY4ocYVVxXdz0Tyz0p8VM9R5qsfluy9eb9WQDZHHrPpwDFfI+WsLjw99DIOdM/DU6ZKGfIyiHQM4T2y4W5kcFJjKSF7gObGCvys7fl61plxFxzRJrnZU6LGDADjsicV2JcaJHgH46+yvMkOXbgYK16cgPNqjNaMbA28CW5Mcxhc8sWKkSn9CY677VySI1Vnsj/tXWkvZo4HQZ7sSw/zq30bZCP03O+CMhyeTNCu0VvNT/pVgSdbQd9cRJy0e3uGL8ISbBRPmmfZbvybTlw+hRHKiIEhJ914SqSL9ibAGgO1r40rx5ZREHiV3VgSaTU0H+3b8lTeRhxnRikIilmWIBZvGE8M6WMr/eKbhIH1k0etcM5sHQMb+S9GuK8kS4J/136yQ6w26O5eAhJ+BXRUiKihvbt5sT71zWYJxSwSU4xYWZJIq5OYW77rVsZG5xIjeU84JHwo3C/5DdrcjJia+p4cqcTETDI2+bQem71R1IpSMJ5CuMR82lNnGxEzqe8/XH9eE+PVGNsK+PHpNO8WMtJu/hfjj/yJOAv1nGCFd/f8+G9DjcZzead5FzTKIlVhsbYfT/NOh2OrGiYvkPklOOXW3lfjZXmvwmvBN013XZYOJC3uWq//RRaLMo425u87sgxdzBugpEu8tdjhvneSzC5zPFOtjDQhqazBm4UAHXKuYXdFP4cIjxOV0fxWV5C9KMPqnM5Pi6oLnFitxVqQoAfIjtAy25pBkyuROMz0D6fyNcVnwZsRY4bLWIfSea5K3GBAbrYF/CrjJcoQtGbMywGWF1F3n+y1zgS/h6md/zzLu+r/MI8xU4H6D/QG/K5i4NjDtil783GQHnA9NJu5+eopyGoN1youJ4GTr+EY7+ZPSalIHIrxec6rkE5pLbIoi1OyC47csbIyCymgHIH0DSMyk6s2Oigl+00P6Nj2UGirWsNB2bQdnE5+iwipS493CFuVxWnJ+SLlO4BImR8F8fJxwu4tmU6lQum3M9Y0nnKbDp+Hz4Kfy63BXyS+w/ag/frfK049oyd5lbe6ao8nC8PiIj9MprHrbQt9j/bLbciw4ias/PK5UefAUeGuZnaGeZpKq+03ucxtnzujkKUufjmZURTT3adXHa6SDCuPuUHiQYTV/Kt9HgVVbcBiHGvyT11sM1rNzhBAImXtm9EgAER25c+lc+naI9gDOxMjGtb0VAhgb6aMd7KAFIdeFWAgfiVLvFKTD/gvMrPnSbwUxtEePKdM2OU9+x+aZObRi0Jxk4O8CMNo7Kqhui6QIeYCC5+VoP4RK8YfVKFRb3sd6JjPfacPGDJTJ9oe7oqAPPx6ZSOln1oW+1fBD5yJLTf/wQGnq7TM7VflZ65H7SNYYNh3py+sa7t+WM7f4jYoZ3mU0O6J52T+MX3Yn9OjsL6XAaM81jOT2OJci/NTVUVV62/vj9pbjSM4/PTtSnJh+fqVsJP1wmQnsb5dL8pcHNArAbQpAR2T/So5X3ify8nv++cGYzQ2cPK4h4JO4vhdqJBHF/Sp6O8S3PqdsUbeQL6dDW6zTJuAN6qd644kpBVQT7jwjbP0xUBKraqwfG0Pfutp3nr2njn97WdfMAcrwwrDeksgzkNQIgQO9ESF7baIuKvadjOijr59esX3b8FM3Q9HAa/vfXEGl5mQs6gJtsobtKtTgZIJ7OCriXzFq2bMg8mnmot4AgZl+VoYf33bWy9hydQbkOcBEPlx0uTvN+SfclG8K30kL4WPp2U+LHSxyIZzJjNgBD4iRP6z/ivWUQS2XZKSv2NYwOctP69pxh2chqgOMKW8+rPWFsF39wWea8TthaSpn8YU9I6TC0b+YJ4Q6g6l1YZKwXA2u4ncyI7eZH8fNwaSTtlG+HrXlsKVwqKOxl1U5OT39reNyLt1rzHeBK5s9DYMeM0cV6pQ2FCgpQIOeWrVQSnv7AFhMLrM8hAmmTJ05eBNsSdvpxT7ASbsiVzjcEFY2B6uS/d5sZ53lYZv75p/f7uZydOEH990+TX66K/v0t9dXH+cvThSsjdZZs0lg1u8EuRP5YShMA/XedBduJ8wkdZpmIhSxaBkadugt+D3HIZqvCi+2Ie6rHxxv2583HvLpdok5T+XLUrTC7HuqY7VNYFJ+ypv152C7TKtOCxbb7gVMuqNOWSdGdBq7+VeoXPLqPL03O5jolOPOj7oguNEKrLusrgot/wWR0vp/awoXzr1jNbSPyMXWt5jA+vMK4cjhQXg3K7rH+UbRevY7dr9Eb6jOXiJFRp/zPO4ucfcuumE6YLjZ7w11M91gtuz6VNdppAP/C2eTtExscn4/fg7B8jpTzJmM8abPZvfqarcx50zH1AN3AAGKLPKh60PgceriwTI5H/CS3l2Z9zEK/LIoQPV62zyponXB3f2/B8223qk50cf4/y/dPcO/O/jv/Vt3eTPG773G6KH5/oWO1COKjquOCzHoRVfQ7r+wu+3IYX0bEamcOTwY3tCmA9F8elzNU5EWX7VtB/Xb/EibXlv/pDX1+yCocGMVCmZuHrj6dHaQQVHLFpAG6JvOLHRvZI2jMwJFBcaw8qJV82yVXYTrmpK5viRKr7UhlgY/DL4CJSJJ66kIxvA6xgmJwcr8sZywQj3Bw3XruPWWCGDs+4KW4lpCngrv/FVq9Lv2uYb7+0rluitdAmSKZwvHGmg/x9iu6In/GKEznew/OsMInS+A2lnW2tfFIE4V69TsLTG4BTxGIbs5L4dEUFkeoqK6CxfhnXD20iSishRgfUND1HHOpqYc+/fJYE/UOiiExoaGQUHNsI+a4KrQoqDkSyZ1wA4QQMe1r/WMYLR91dpA4RtBkrbxB8USZkWlZBL/IEyhH8bQ/o59j49onW+K2uVDKfB/qvZ7D9VhwJbEo8Kpd6L9cPHjPGSwK+0dze3ZVMVtbpGN5GSeby/d5cHwDAzKe5KoZaIziG5Lp1cYTfWQbKdBAQQ8yxenNh5Ut5z3N81HGN0Y6kionC81Iu3rDTcxWwyHzoIQcFEmQX+vLpqpT5LfYXMnfCedVVR/qz0g5EDNYITd3iqdFqQmoHlFFpp3GUZDwc94wx5ndsftrEMR2fgIipmab59q6U6wYT4W07HZw5sG1bDC20SeOgsFKsz29O7QEcMS1Kh+d5w5aIi8PSOfLmPVkqCe9McdY0yRO0cnl9aWQmn+43ZAvRSpMkTelhbHwewIC0rWh6f+do3e4JjMEry8T4YtEJDq11fU1xHMj8b7yC3mfAJ3xftqrdcSW/udStQNV4pGGxDavVoKvkp+Kk55wHTKKOIny7Wejkucg9a7Jc2TH3VjTVPWxr39f3PFi5Sf98yefXW5xaPGd6UyeXtvs9TE7AQJIodTE2ONL+Vtz3/X2N2e87b+PGWHSoKMN1TUNOvo2H9W9eshXHtuvqljhbCNTVf5KFUuq6sCTuj5TnK05nbNXi++RbL6ODGDjuTYiyD3JzCO61MSHVjyTjhZMEpxCf2/J+3/zbpW2WRNxS76VO0OWI4nF9y7bV5ZmcK9Tqex78+X7n1xCn43r6r1+dHV588uB3W1/f39dJhX8Ypwnusrxr3PDBMhf5nuJlesOih6JikEK65n6aBD2FrXxKuyCvZUfCNIcebAi8n08T07q72xtEGX9Hg5vlyIXl94BHkTMzbWcPhiP0cdEr6M/QSCQJ/vumJ+1R9JledXEE34Ufu0YIu/10XvDybbyX5l6r9XTDT8lRxA6hi+0wdgY0dW4Rad63gtWIVJ6p/dB9zqU+DsXQypON/Dl5ltInj8QdsCFJ1NciZNw+JcEKxgFarqN5p41/VseApqwNBEIfyWyjihv2paBKX8dO8h5O4UN5iJxEJAp+RyGe06rSW43R1Cs61vlsS8BhZltsh6e6ad1tQuyMQdmGHZrar4aDvA1c/nTnXKQftuN2bScyq5GOr+VivWIOPt1KG/ulGKPaJzJfWxhQd/D9ZFPF62QrygXeurbfqk0Z+dTa2STq3U4NV363wBUSefTq3n6igHFFsMjZPW0PdDk5cp7aFLH8qa9Pdsvp/lbvyA77ikvMUd78d/6ndn83rnDsw9+1GAuMUiLW9uAQwMr/tb+vU0dSBwHw9NOA5OHigb7diF9CdGjSXJy6gmR3fGLMdEUUT2VZTDZuDxVshzq5LvUURsJuANCI/9mTaUrF3jtPFjNWKciqQC+EOj9dtQ1Xc4V2+r3ee/r7dD0xqtEu/eYrRac2fyqzlp+eDe+bkUn0qD4+GfVPfT31cV3IRcHfHpKcWzsDLWPes+qIgQLY7/XUz6cr8UqhdxQIp/5Vgcb163tYJ3U+3KOIRLm50DzRLSoKgJpoaFvfQIdoADzwCXKpVUWK31Jki9WdcyNE+vD4hBxom8yinU8rX5347J/y1+n+T7z1Ux2frk/zrfLG6dlkCJdnqyyAsjH1KxrIVyxLmed+KjdOAFc4wCfFGPSTHDvJl2hA1j5EAGCgVetFPpr43pPgsbkfeKrO9Xg5vTI96il5//TaZH64/2ws+YUtWqdnT3IL4AfA9FRmBEnyXbQenuPdXOSAZi97lz+hcL9P6qzrme5mVJGcGsh90WdX1NPrutgZ8tc69KVPzoewNi0tB8zXgtavRn/U6J/3tEUNNDZGXcQx53oa2am8klR9KPTV+dEEmawZwQnKl0NjykvXRD0+f6bVozSifTtvvRJWwTiGFUuMn0RgySdyGHGkE0dHvbeyADDZyTFIcjspspQ8V2/GZ1+aFP3P15vvL1qKf6iZM8TpKFHrq5obzjR2hMkhPRJ9pbmvOApLthBKhIAaFVG38CfMZQkla/dlp1dHnmXH2J0XxbodVtB1m60ajYXkacyjp4QEjCPqMMpQvGPRI8GQaOOsK2v5eFeSZxPjZMbFQ6N1SCL7mPenZGKT6LAhkVWLJk0i+3jrJalDiHORdI0SHEyXL952jP7CGR4wtPIz0SlSt1N0KPj9M3aovAb64JNpt+jZpY04HRLlsStqMaSvHxzHq87Xp7nkeOasaybt8z+2x3IoQiZR23RO/HQ7g9J7J3rUa8eGz7rn1G/YS+hvtY+edMlq7Cjtf2qflaN8c0pLsK6oR2ULH+QXFfypC0pNFkc/9X3HcFGmxt9yZFPVbyfs538PqkKiYgHQ99MYMX16lCfZYRFlRmxTrPMTpq22Zw98mvpayo734/fNMbLK0ohmGaUmW+rnUCenyg+jsdt3uB8xWj0N3tRwmI9pblr7cg5qo9kUftkOQTpgjZOdE2+d5kTGPdMdME/1pL7VLahT7RlfMGl0HpfKk3XOPmHBJ9z/v332RLej3MC9Mn5W9gnzxT4UuWjztfnibI3AqjbC+rRTCGM9/L0gfTuFo3TMBgqet+m5UzgM7Rs/ce6NNYBdorBerxfdX+90Qg7XoUlbI+gSBkW0T0tbHKVuHCfdzRsdJ04+aSgqqDyQVQTvYF/GBKt+mETVoDMaGfnC9ituhOQxsN9nVrCxrNpuKe0SsGy/ZsAxqazsT00o1prsS4aguT2h7yrh0vvI0TO0gX2jjObMKHvUVwTDwCpE9/tg9GgY1D7VPst7CBnHykZ2KMmjn5X9nDMhIH4OoZEz13lyWtUyayJsoy/WFScMdQHdUZDV8XTF4uNGOhrS/125HsEHyaP3drpfAPSGTQ4OXLU9p/JoD2U8KQGRD0pP65MAh5gTKLanhRUPKLsTnSMQrH2W366j8nkCEolOUKzr+Q/g439zmeDVNsChOMkFumxJBl325PFzBnkhUzXIqtpGjRzD/Ohev9C5KOuWle0TT8b24D35w/uD7+t628q0tqf7iqrUJYpbUs3JHOEVOktW71Mz6ZveNI8M+BJ/NNt+J2D4YVWu+R+tvSxHmseVDqVXdthHoOfzmGxgsOUvGjwU39HV54a64xgcAJPz/mWydJ0gGCMBTmNk76l7ZSWqBiERtcZ8ruO+9PbLosmcH0xGNKiH7rLayhEAmfppyVQQkuVb9YSu0/RibXuWmwH0kER54oRZ+WFYHTyHNFpo4YmrheS8vaucayzbFw3YMXJ33qrGp4DOxkBnkOcDQ7Jj0elkAHQlhUekuIDzxoeYvOxUK2IZt7a5XWmcyE/rIpHnmMeSU0k06VudquzinWElF/nJtHk+LjrmA8DOecmdREO30QkyWKLmrQnRZSthPjDDtsppvjE2U1Qm8PY7jbx6f2OEP8uBdQ/eBrk+eRvbdHA5NUKG4NhkHDD4Xd7OOfUEw7fm5lJn1uKyu8mzvKIfeAS8iqFaxb44n5Mkal/hgK3fivdkAeRtuWywbozTXtWdbnyc5Q2iBiL+EoxST3N9SzlD51Ux2rvS4G6KwUgWiyz3Hzv4SJL6r3HoctoxSwrddikOUQWaetIdEoV3WbpneXotHhpygvUi//vW+bL4Xx1j85Kthzw3huIdnv8zzO3gpNMrygfBNDpZaGbHjfGuMCn4uCvkekMvYnso5cUq6EmrV+sr0MfllPKvRDY6r1xYGDdMLVhjai4iOPlMf0Rs1OQvGXvPLyZ8odt+0d+m884wm+fUkvfCtrU+LfIMfKG9Icc1zX+fHpGRcDsBh08/sXGuBPQXxdP0Ip1IaSHjQuKdvrpNJ++ftOWG/DaKi7NySczkUCiRRxpC4ZifNAAhJWFXTMQ7jKUPy3lNcN6XfFIxW73hqm6xqf6Y4SKf0+tfx4l8LSycrwCKIfI30bfoWMhZabvFlYatkFfhV1At9yHiUX88OsXAJ68Nu2a7wMtLmL6JjvNcZu4krBccAVkPw15xRCSwzbIlW7tl+UC20w4oTCI5sVRlqyzcx2h6oYtsq0c5XXEkeMIdXJAP3v++zSeRGe6gg90xHXAd7ITztfTDpwTs8eL2GN5CH1uyFZ1Wzfq+7t3ASVNYjfF6sI2e0o1EP0JtU7VzI//sOzP9QInTFTHgCWOe6JG2C5vaL7x6l/mVCybSHKXg31hu7Vfsc/Wv4LdXjbgAw8TOlHam+7GSykTmwSQBaAtg9l8vSSzaRLZyaDmmUw8AE5NeidW043VrY23/adD5t62t8al9Jbq3tg0wJhYUD3JfUFR8ASCl8sDwwYCTMis9d8apjrb4xMmAq3S4dCyuIGh4fMIExT1ZtxPAYyD+Q0xZMvp6AA6ElZd/5h3emPZQV3QwbQ6vEy1op4UppEYbv376fur3SXF4m7y+U3vieDtYnK7UZ36+lp8LpQTquOzezIw2QAqlUaOstL46JinnSrk6PF9WxjO9oqCW6MXOAPGTAyUCmf+No+mkAE4Ossgz8d7JOXEqq5XfCQqhyMWpfT6pkdROxsTP7fzUv9SP+cy7n+bJJzpnIFtWRGwOZLkqf3eK0wPGd5WrAJC1PbH+PIvk96dIwtO1AZzp9080xifaG4FvdgA+82mUVVFqR5lheicsCJzK28rW46wP6kKeL6c5oc11q5D/nSNzq96vuEB+i21aMuUtz7e9/DqvWipHVyjXdgzeNni5YTaaycf1/guA11ac5RwahKQDHqB8dhbdb/rDEFz0ETa+YUNTbGdTg2lhFJxueGl0i6QKl6PAl069efug1y25mzobnRxhxUehS7Q2DAnI3jc71Xzrexyj4/xlR+Wl7fU0DObA0kiqNQZf6oRaCdNl9RuYputWu7LAxYRq/B7nvboHO/9Weoffi3bvYThtRUzd4y25m3TL1iDXL+uRVQe3QfmFk8kPceQhcTscdkK3afy35sEycuvJjbG//I4tfg5NR3H77zrud5kczN/TozKmi4EjzSHPTvfrddI5kA9VLvKYg+cD78GE5DGDg7Xr4sRwvn1Ncfb++ubVxa7r90Vv+rO2rH7Ph5csmvJ2sZdGyygP25ZideaCFzw5cTQm5WRJGdZpWzoQ2c5Y0/BulquRfmKotsT/cJJX3UJ1DiRZ3KyuSHfoITgpcv1B7keZf1j8eBpn4OLTM/vz0p5LYuS2yzFjaWep0+/vkR2G72TapPdkjLWzoyVdU/1Fn64njBCvoU5UlI38jZusN93jePKJB+JV5eGuX0X6VFwjh3+hDMcXNs80kvWMP7Jez7r689hHjO3tHTr3ISP9hMYjjkv92PvMW1p1OzTmxxNurakH5nSGqQEq5uBPWBjR8y4H28G+/GkMK230l+1Zkc/D7MZatmPva3uvfn/imdPzp/uxjGrjRSz0qSyft5pWaQVhdHECd0RklXqOmJ527F5pHnekZJla+/fJ5sr3nugY9Vm9Yu67p6sJE239Ob1f6015QWmpOvUawiDFqgrat7YEigDnWtLfCCNlx4jSBrlC1kkz4iDpnMvClc9yZC3o9iXh6gq2DHx0TEppF+85Xq3rbRs8J2QhrnZOGKJvTCBtJopRRLLCmwUZ/hZhmwclJqBkutikGu79J3+f8G+4cOA8EmCSZZCM6SHLAE7IVYVcRbanWsPxsUo0ffulUAQ5q4LS1LFjYdLIQM26/LhfBzFv84xmJxaMU1QggACgR7fTrWEMyRYseaGt2EwbI/7U3AA4Fc4FGPimAsNnwPFJ0fAo36cta3ninxxP9Tnci5OuPRhvtaw3eNQUihqkcARZNEIpT4dhHfXtUDTwY627qbISptwcwNwG3mKjhkEBk7Hv8WKe8i+2QojjsRHBYhEw40v5t4BSW9lyZ8QTsMy/7Vs8HXhALuB0vZvb03Q7SSpfVzpj4s9TX+tvcCTX9to6DZQSZQM18kySS6FayVVh31LJ1hZd6jYOKe12ZZ/lSFz5rpzQ4rsPyh/3/HCLUXIm5VOm9jHSmvTIu3veaqy6vBY21+iFEiEAI64HWsZ2mQcDpxIix2ABUTZu00ao9BSuhQqa61yW/GziuMj+56kdFvnrW+JjOXaaEiHqRsGibd0hC2uQx4oO9Jp0XC4zFOIR9FhZhdETc4pBzwq+Af0FBUCX8QJIcFIPTViulgHLj97wLCo6g0sYL/Y7t0eNjBW1cv2iX3//i9rv/6H5+02WhH/J2EsixX7B2A9gVnTa4ByYrO6+afE1L1kYm2+OHJLE5kMShwcgJR1FfqQmZ65e3fO2aew1sMXVM4gmCvqHHVcSPdFUJ5KKJoxF1xxAWBCjWyIIpg5QW+1ef3cB9TChRV7iKHKRtzjdbnCSdbknkQ4Rs0zZ2vf919fX28ZhwMEiLCCRV+83ff1ZWwZv3uq3irrVIToC/106tEPLsgThqzu28i+R93O83UHTJNJwKj4Utafj0C+ls8q5OXQBTk6yJuUtnDi4/nOvZOq3bJtEvwSTiE6KB7VANzRzAHgUhzlXJiXnF+YkIvVO6QUwv6DP4ZQwrEBDo/5CJAGzVcB46pyU0xP1lLohfO/aVk5WvV6y/e51d8Xbkkvo6m+m7dV+keyp1RPBQn9ulRnYbgp8Fbdg8qLywOmOQ3Gd53jhObB2U1zuqMFcdppNE4iQfNzOVdagZKwzBXWr2ctO+GxIlSf8j+/Nn0e9zShPWZfrwxeRRaXiHRnDEM0Zrk1f27i6Ich2BME5gv6rc4QnpC8QT5UXfPpxiKJEO1vLGHOWuWb9ISyIvUy/JD4cymPMSnKoQUMeyMujaxovFshCohSDLbCX4U44z4QWGYOJ7lkdv6QsGUzvDwUeJ5Fb8jxymA5JCE9qkCoN+4VDQHSekmCDqDttO5YuMqjiEhhnScnR9mb9KwPs4wucPacvgLSMXTznVdX/4MESIWS4sOZM05yKFqFTI5B8S1zE8n5aoM7VGW1cx9TWPe1jdRzJwrF0MPblBm2LvYGiu2L8Ydi6hWdmsH9QLuSVOnTb1DWnzMtwiuP7xYavS1+R3SQ5Ag23aO7ONgL/V5ymvSnj5bjuvN3ZZPzs2HYm7RdqMwoQvZn5zHM7DduVYPmF+bBkwRD9nm53N2/77vRxvcTfLI9GiJad4NHudh7V6C63d4TEGTP/ZEPHfLm77RJ5q46/ttb4FvSRJoBGnqvybW3Gv6f8YLEtngOrjHN9EMfBjlBQPR3OFH0IW+T3FbzjCGI2LrpM4gU6+DSXG8D2IseV6z+axBer7UTWwTpxY14GNsbDiQG1PyCIMw4YO9MAhDTBH5VM6OM8rHjjSvuTq6DRMnoQ9mkMwnM8kTptzwndUG9uJwVmikq5MojRIgrtUAeMVPR7B3D7VR0P9flIQwMALb9b235yTlWjtE7C03OxDfX3+O7ZeZKfrb/9U7qk76XftY2ndrAar7Q9PMcHFKBO2/KRARH4B204zZXYHtuydhjTU79OV1PlFMF+zQvwNJanOjPYqCHbqohaSOzv5Pqx7BQ+exijp3fjStup3Prb04ly9TrRSeTDlUKc/VmVQR8S0EY6/pNmnPjDohseaGT3SeXY9HGoEVWSzLvUdRivpzmM38DPp3bEv/+JTDu+G+ZUrbe2r5bj8sjbKdyr87prm8rcfGr3WgXHyYS98PpJtp3mF/QqADhhkYS8m02TfDaKXfdIPHfW7DTb6iOM/ZRtgL9e9NdyYP31n/Tn9xfdX1NzXi9nxkpqLMnRlzOTTyiM+TtW215NDnK5dOtCk7xUbZ1+R8jd0pJsknHoLDtgPC/Q7mkJgMA8Uo0jtDDXeG9XVyusqT2khgqsdUFuSZYY+Aa9zOKbCu5gLCL6SsZEts0hAXLXqCvdAqjRTjb/g279syKqljNpiKNPoscuM7RX5BmfOLjyXr11ax6RLpRJfyq2Q1vE6SEOrVU2EpVDBrLzo8kiJRzLUebHOYNNNycZw21/33YyqPzzucH1K6BnR8D9HN1YZUUL/MIHT9gpfJfQIOhbk7nUUs7J03y7qtNLT9obSILOLNCczur09EMGtOzvMpYrkNe7Xi92Yi1nJ7tMppyM2F8rmu57XgzdlnvNcPKmcFCMwhvKR04/cYbeatSjD/xP+wVMe5c+W2QdpkugWTBraMrpLPpMvuRZGO2t3KdD9EwZwwO+Y3w79TTSgKt5KEr+n9qWeHXbxQD5XOyLsksA5WcOFMOdI01LfdE5is9TeotzpIM4ec1Xw2F8of1DeQtVrgMR0q6X3OeMzwsd9HcEe52wucgzssUkLhMLSxPtn2y8jtlTZJKX4QZ0xBZzUuJHeUdOrxc6nvHzyY6IGCGW92RvnGhF5DSrkTTRCVDrTDbYxiWB3jMuOkEP7Lj0yX6pV8ValeciDwAPnugT+7LTw3c2fbIB43tbWdBL6ujiqF++d6fnUcfTdrRYz8bLSA1DRZ7U+RPfV30Nr8EFuccHKOi7eN54sVNL5Yl8Ft7O7eft5cpLwO9wolb9Gft54oEnPq5jfcJrJ+x6kq+I1Cs+p49XrK9GOtY2GQ+VMl4LhknWAD31ApEhqrssuV97ecQH3xsbs0iNXZWjTizdo27J9K7ujemyooKQ93VxDizdcnMrII0GAsL113ckhedO6jG9majNIiBEF3qECTPr1nafoLiGHtGMdaYBYo5J8W3JXUAsiEHAPGlV6IJh9MQVrZFqrhskA7aVj+7tFlpI7g+fGvrezIxQhYcxBAQLFS9rGOO4xgzhhZwOn8IE+Xck3W0TuF3KwBjZGj8pkCNbNYgn5eHY96dQ3k9G0pPS+PSdlB4vALSHstevy0C0SCqAIDDbmIn+lT647gBWlTCkoQy6fVMnMoVHVrsHTmgoKwmQvWH7rsxW728P4xH7Xa8aJSTbUNWYBojFqVOFHaw9I49PL+CTgtJOApdwZK9KHRhOuvWQqdYUkM8shxCdhDNS+PepuUUmDk6AASbvz0MbeHwMePXtpNKfwmVPCsJ0o/EG2o9IxMfipE6CoZX5i4M1dCUGhnsE0DCGDLgoDaNMj4D5Kt9PfYIeYA4zgyZosOZtqMAhLTRIKwnxNJB78vyVlBa2kDWdM9AFFvHTAC60niaRQTXqsrroPgGA+lyUY4rs+B8O0Yo0w+lXmIcx91puT70gkwsgC6KCaDcecLpuHzNEdE0zzLmMLgSSeQZ66gozZfrJyroIDHlupPZaJC75qnml5+lKCdSn5MyBTL2W8+o/bhpfX9S/fktEEecLmgwUm0Z8L7N9nTzIcsVyucj6ZtMVenaEAH9cL7puz9rSmkepEcaVJCog5txI/bDnRAa6TC38pJbdVCcI9PitA/hi2SNc0ZqfbGRjrmUgr4+c4ooIUsVmQxwN2Cq4Tsa7+XCcwffrSb/r3p9bc1stZ95bnumIWmiS2P39npzA/c/7S9pMssrLWwUHgPtbItvUCTYGoq7cCSNTwJ1XQheVFT0wmfFS0MVmvAjyeikv37fmJbun6obi9DYDIzhNOHILBlGRX1qnn+CFuSExLhwtpkho5Z6C3Gj6Pwh01lgTp4JmXpcT2fQda6fzoGFaLkedllB7K3GyGUeZVrxAS7J1lTSv2uxdZsAQGbTwu+dTk+iNqTwEnDUmXKMaLRg64LIOgGxwlExcBMs6MxuPLYyDyYSuvKF6yyjadnnBvNMQDKF1aS42xvfQcRqlCGDg/mbgUBSIkocOXXag+pjVcRzWFhnJrlaT8k+Re6AHTlftKvBu7TD4DTsowFd1wYEjx5vUn8uflhZE7sHGQEMUT2BEzLYhjeoTHmA7ypyFRGC8jlPewxXnC7POipZtXn4j12USrSMtkJ0YIzivvJ3c/+ljX3cIoEymwMJbAH2EwMVpNlQyGuiMO+JVbQfhdQ1WUIea8/NTGZA/mANd5bPPCcEDwFJvCwTZrxxdA2wT1jQe+7JFq4R+nRwOTzQ4OZogL9ZlJ8SSBG1w4MUI7/kx86G+ZUT/omBNpbqrfZoWXHGK6KWLcTaewJ7TbFWJfL4UDpqWN/oITtbyIA+bHJzhOXy1+cpm1xSscXdgMd17MTFIUscd6QPbQZ14sU60x05/5nmac4HHsfS/A28M5+1d/vp1snWrzXuyf+vzP13RxxDbLf6X/H4jnFuJBfVpv5ycVltd5furKQPSobFwvFRmxueJYFVgmIEVOllPlVorfVgFgtDmcDsJ8yBqlQxkRn78bqr3wfCISmprv2rJpHRZGO9bBdCvJwMnvW+MQGjdVk5q36QMaMoWGmvuhzZVA+npN1M8h3H3A4nnxvCxf+xwpDDuofxNEJZBhLJGYm17ppDpZFCemPzEk3W/ear/AFzwzqnPtV9VAPPfU43AuefxeFI+VofmFElgTwU6kAIngYUzmATos5HWmkUOnOphMTlMq2x1R4cH+hTpHvd8x/uWhDiUJ2340M8PQnRdJ34/XdyOpkAUkQ6oH4IS9elqkEeNOsipbYh04Fw3UbBGkNuzkXuaY5nvhgEZ/5f7c5IfMAwqnepcbgHc/aR22g/PVblU59tJxpwU5lOZXvb1yCsybuU7aEJ5HHDsvedY4RfMEVevysfrqivdiQa0yx9vz3VcCT2B5/ZQd/3EeNvWeQD8h77gsu09gT7Q8YgO2MsYqc+1nxzpErYssOE8YVzOrV9o7ydaJ8C26pjqTFpq+O9f39//D437S3IdrWe+/s1b35bTCguanBVoiLOqh1NgSY3C+4ZxeIkBhTlnSWX3qAsYDRzB1SZ5gtpOMQnrCVwlEN486YAcSjDN2bgu3v41OhtMNamsfOBvN4BkO7ZGLXCkU5MTAy36SuYAJ0qf7jRCZNS6v/JZra2B63RBOLDgLIU+lgTut29/0gEWRyIOQVjOtD+EQxcWqBYcoHz/sEKMQ1SSjF2RKGs8en4WGOSCVtRFyuWMZjt35Ye6pI6VEmI0TRQ9NV/T5bJAtgV6eyxlBjUrEye2CZ/4Md4wHAUL+nHoODmT27y20K7o1xvtz7y4yU3uyzSsh38DDmudb7ydsPl8Br6d5Ibecoqw87d3Pr6+ablrm69s/Zx6wIEaeTSMN6rcgfwYSnJP6l74nHYZb0bh1AUCjgYahmeA/TH+Y4SFo+LQ5OeFYOneSWGZbF7lDl1Mm6D+gwFvfPk8l62vzUHpjq+1L4aT3aCukU0eXecONSxonPCs6KIdT8GemBPOG/IO0wfZFOhh46bbzWX+eTkn2Yj7SV6tx3nyuR7AGKG4mJ+V+bq7nklxeePzqfL8TNHNW/vMQN55+8lWMN5knI1+w6mRaRrblLcl+vw5Yx+JoHFc8Nb7IlNiGXje7ulW1Cc+OY1V1fAVk1RbrJZ5uk4YIcqN4/vN7QbBMHkxFBewV7XHvPyTU0Nw33IQvXmeuB0zm+8SkfeCUAiX2Rph+3ilSaT5juswR/OLm33Tz7SVdA/QF2cgbDpr21Wxz82qb2u7686NWP5Tved+F50GO2w8435CL1VWn8qJdVS6n/r6wrG/FYBC2TfKA1hDWUVIzUT6LITXf4etgqJyMM4KecY/fm5Fek0/hVBjhCRXQu2oLQPFnhEWjLe2cL0VvMff157VKx6JrKckhHDFS+uQhRTfp44LJxNZxIs1SybwuDPjOThq8juiOowhKCVrtP3/estOYcSKiSo2c/l1VaqTTIHpiChQcgUcAbb3p9t2BGFUbzc1HDMdBJvWP7AyAmMDyo5mGh8IUx8vrRh82fuReetVgcVpEsR7vZRrvG+nF53yXBAr/LjafsU6lR6gzWmyn9rL3wOdMOfShD6wOi7MwRY+46oNHFtXKC86AMTAzSvZkXYnemO8eAsEnMfp+Qz4noRkh3VkdYK+YmAY0OtilFxT6+o680Y3Aer1hX7w6vubDfiLV2dGsC0cOLQIVqwxxHTpPcfrPCmK84WQ4Lwv3ekjfd3pE3NzBHlq3y5ZeEBOvCZzu4fIO3tbDRpRGiqDq/ER+C1uqaih5vtVje8K9P2U1TQfNEuxJLQE81OSF6J/ZJVtUlbe3VZwiI+gt9ZMX+drWibPpy6RxvfUXGzTncVOp2c5syvlSz/l+2U5/uwFrx+0nmK0Qu7G5yoX3ZCd+pyBsdl1Toiz4qIrFCXOnFX+jVXCOA9qn0job3+Dco0snP7S/FF4by02CRhUnRDel3dV7k8H1vKATTq5rwGRiOwSo1oM5TXf+l8vev2f/0MvzsH0pq//mpz75/eKLFpyYLkTeuZb7uYlCVPfHYnN9TS8MXS6Q7b2RHPj1zLOEzpLSZnksv4S+Sbmh+AIck6lAVASIj8bjijvnLfqpe1Zco20LpHLyiNNmUDHHY4Sdlzdsh3wnsGBdZPlC1p0XXV8cUJ2/fclidnfcJjYNh91LIzmOYP0QJAxPTpaIi0v0sBz3vIgq9YeMRnlh22NeN9GH0dKMaejIofpiyPNGHLRQPOBMe8tnpCo01eXuDuLLJ/ANBpl1i5xVmmNiPDvitFaHBtSua/jD6zH5arxjZX2pvRqHU7soTzhW82yITDlBFeVbBzxZdFA7tiJhwglHiWMqURaYesKRyYzb7e0QBz1FHJruf0gUQV4jreUgg+EGeWZNd4a8S3O4BZwJHCTn+yKeYF6bx37uAXT9ATJSZnZlZGvf5J83Odg13meDTWMMba8Nkv4fsA2ij+ynscY6jMdEYB1gVkjcMh5Rg6BdHrMUA+PS0iO3wvum7APDmOaMa3nEmK5jfqHRjeRnBYnuXNF/9sCHMoVhUBaoONJm4eBAJFeCmcsqnoIjhORN8WGaYjIkq2ccSfNqV9YKAEWvjS9CR5n3RcXiN3Qst9juSddDvkkEerN+DjalzvOO9sVcasj5Ai+y2fMoVV5rtgZzeeo34eexL2rYMrSN6J03+16/T2kvIE8o8Bn8RN2kej1q/B70fO2cIGt13p7vhULnW2ME52lXpVPA9oC8kq3R0/X47xTqqMMOQmxkWPDpraszTt2WKqdN7IPBO2JOAyyGXWJj+BWmQkcrAt9ieeG2SkuB3xc4vhU2yLy0Mk5WvHPia6x3GinNdrpH9+FLbDJhFgPni8e0R9tJNtJc15gTvV/aOerEuOnUxe8YcVJoIN+2qvN97+FzaX/1sUnEWr+q/XPomRCmVCFdBjQ2maenBD6AmW27T2fjE3OqQ6FzhNaT3qISfUCM4GhWyk3g5UygHaqwzmBnCRxf2ZGLjfwitShocIIJXZ5Z88jXB8CUKKS5AFEmAi4m+a5JuPZA4jSMq3scp0UrL17ZSMh8n0U7ienRyyr5i2ojB15MN6vJxyY4YOTDYIBHT9RXw99q4K8lTpPgqXSx/qjoKfOH3vmA4hD268WkqzGshW4n5S4CcZCo5+ioE6rZVrAdg8A7NkJ4pePpXwu4JzKA1+PmVbso8J1OaEhxvauGF2JPyb2mXsbtvks+vDYr9NVhXd+LvNm5WN/vh/rMZ56UGIw/jZ6Frlw4oXYt3i/8nS8MkjbZUUFfuldlbW5fP2kZ0Ud+aDOcwa7zY04ifC62UEgfO5bQ0bo30lenPppf5d+WnvRn0PbRRd+1kPcrrhK1qYeKCVlagpkb8eo/BVoJV/S9uwGHinPx+gicU6p/m779pidp3NZ8ffo0OHfAcRnfkeSp3sWkH69iP7+m17/339y3qpVztfCCH/+Tfc3Fv5Ldi+L/pvikrh0mwFDbTXyGRfc+fTFON9PY96ar976IpkbUhhn6VsBmY0sdxbragXJV6Fha2LwXXAYJVkWZYcahqtKjMkUB+BySK3iOfJqigOLTxJc31e5a7tkE6y1aPD760vyW62orbccoCO0h4EZVz81xymckaOcGjsEN+CQDrQf0dQwoDhnE1JCYAu68hhoDXpLEd35ZoIe4qjl7WtqpCw/X+uCW3j72Pe7f7++jau+tkcSH+ctkWdycqXMyc7OoxWlxBFXEbuwKtA5rNhm6kA1ONSmtIPzrgUMBqfPxCmPJGO17nN+LDyszqrXsmd0gZKjsIpZkPBlwCOQey7/RJ+5jEfORcGFeJ957cack/wqvrCgvDbU4anbafg7STwL5kzVB9ymXgysrhHOOt6QsTFKP8mIiLeC/cBfp2B6EAFyJMlZjJHKu7gFL6bYMP34cDpruuZuN5ywJPf5IAdjefi9hzaenovfpexAh6P+zTpvw9q0jxWiPaIBf/Vm0fs0g1540um041rMVR6dOJ4zk7LJPl6eJ/xbm7qo9NDWQpP4zNa2me9VvPCk4+0+4ZnueScpnk5f7Atoqnml+/tVcUx1/typT1kPh/6X8qJDtEbjQBacMF7d/eQ0PzQ9d0PLyPStV6b7sz1xotUZx7icirihqa6AY3DIiRiW9xptePGCCh97a86wxFOFv+LfsRzs2Kj6mdsyhC5IexHfQS6rRMqAD51OZ3urtith0IcxiNe2M+ADvbc2PtAltY+yfMIz1+WOzqc2PvHPumqqmY3m+v3lm+2ztw57XVvYVudWg4N4LIzVpoQASFPCoqBEqUqIsuRv+PMNrFa+BQGafuQ8Ez6smlUFgDLvQtjFayyYD1smWiFAJM4gz3GASxZtx7YKhIiHSlALMS+D2hLze+SHDxLyhLlhHfvIwKRp+ZM25jVHGya4vidNCv0HI4dVNAfr/ozZu2AojYgxAFV+r+VvTCdeBANRMwhqqbuzkxM5r5KRFsqK5T8xeKV/fWZT9gzEpu7HbUaT2CfQ094bMzkTn2iA71sAq7XRV+LZSOiBJhMnd8gVI7+sjhWZRLfOEl0Jvfw4eWsD5W1XAO/m3AqAJ47f0/bLGNExjGr5SuBB93k/jYutnIdVNZYFRjR1IKpxym2dMARaeA4ICqvYvmICJwD6ae3/5KvrWfDX1UaLVFEF5/2TfrkMKtuPgqKrALTpPElyK7S3KiJpiNxDzjl/kewUswgE6nUal3r/9MzpOdCF73eV6cUowFzTXoUytf+w0SyTBmZQ6fmETJHOSlQaERK9CW01Wi3MQkR9eq6tz7SoFEOEK2R7fFZbkssa0xdIfriSk12TdzM/BKk0cZR2C7EQc5qDgNmU6ZiTDusMCn2G/peoX4BGgM/1720gegZd0Tjyjbc2BaOI5hlooWyjpxFU39XoKD5FsMlKa3t9l/7339TvN10apXD/zzcw+v3bV/tXLicGqivQcuiKKfS5jMICtX/+/OFcFxINoY4BxSDa0KSb3XAQ6Xb3W7Ox4ZTcmyBOYAhaHkzFKRadzs9DSnYDzpHPLcm20UhoNwir8XD2Xjwei5/fQ/rGjoa2tlE0Pu1oIYEFnBddvnTr4DtsHWTH171yj7osncHZIOSQ7WdEUN3gm1vlcLcIDfAX8JpgOO23/r1WyiV/ovMBFjPX7avnOYTTRxHXuNa91vuXruxLrqrBK+BL+K/DK9gx9X3/9f33++qaC8xB9poLryl5xLqeCodINkSbxW19PIc0QnRFgl/KI02dyizfFdeMCf0Ukm6rjMG0nWp08W5U5jU9MABOO3Y8aSRicAQwHzSlQ4cmlwiUBRBaxAi80yHoCpLtNz1ht07I1WDb443nu8wR3VM2y/i6p9Ed5MKn+lkS5nO/GqmOhVPAZcOwiA3BvNN4X/oxEIVjnSw5Mw2rxnxFatCunzulw0BQF3KELT8530v6yfnent/w9mf95/SMvBRwqvIb8LolkkZEkGkc6Dx3Ogle0rIPjkWhZaCR9kb+9jkOHo1pO1r8NLlNXgb6oalVrPxYd7hvDkOep+6QxTOIuAc9qiOKAn8azpu+eGkta3Cg0vGKeDaOFRyeXQ/aMF2EyHaW8508KTcK3A+rcd3ZwrM7tkh2i550R7Bt7XG155TOnv9KAyBMPuRcT6i3tZeVL6fU9oSzt2hIozvG8XCYEk4DDjRFns24g07sFmAvUhvC7QiR+zs/proI0Ua5b/E5Hj9zqIG+l6R4oxDtyoL4tpN/bX4z3+spmLpQDj8Dvz9FgLDYY5x587toUxz7podxyDy+VTuOsEMn9HWGBnfnm2rHJt9ESW9R7dczDYNMONDuRNNYX3z/6coYINQza3Qz8KeWi/mEtC+xzDJHPuHzVzW2vYNZEOFFm0gQODBQj0RBaHQWpAs8vF4vWSkcEoW1VgfXkc1PDb6oUYX+taPWxjLxntu3TxhvuWwLuUMEVnznkxFYDZ6TAqzv9SB55VmJFoiM7PCatn7FsmP4YlScLLigAKklBww7z6auns5slJkDh7Kzqyorbk9IsHlqWw2DRLta6D8U8DYJC/2e6LkZTw9tjeWMcefnDytctUwDIaWsesFhsbfzVuGo202035agFMKwlC9KNijBFqIfIZyHl1NpeBJ+cd6cnnvqX92KFp9J86TltlqdBSw+7aV3Jdo4cgd8ixOgGu1j4fvLfTxj3ZLnplNdpbD3aaoiDLTB+Dw4gp5A7elvG8cDHz32H+9P3MvArz5b5WMCTwe5VPmklhNp+8Trib9Go7qiXXr28D7qdrrH7zvpcYiCvjt9zPlZc5A0U6K8nWSS82Dl7R/G5J8+O1WutuYLMDvw3d+r8yjl5kPI+0N9cJdMNYYt+Wlz42YllE1tnjofi16PhtOc575Gvj/hie23sKWwlbrWxdE963/LMfH3v9hxcf/6RfSv/6T3//w3O7G+vv5wH6950R8iXX2ViDtaQHaN7zJg+9f3v0sWCLj/76Sjs+xrYcFHcZDlngrAGbry+71XlAWTQl8FqIkDNzhEejd5Zf8iqCY3fuR3jTajlTtLIqxu3TIo/0i2QjQZdyRz51xWUw7J4RMFv+nztT4nXCfsSdFEypLPDHmJONkqjgFPcluSzoIWrL+W0yQ4SpczSfJUBV5tSLIt/9Y7L4sS4g7wJzufVkR+E2Nk1fFLT2tbv4kuBE8q/1ydn1mnV7Ixon1eToxbMSWOiR/TFyyG8gP/zo5AcXrKlifZboLcapcl9dd8a73ZgRLyA06yEmcLFjbkMB/tC2Q1J6Z/s+PqPYelHiAK0dAFbzpOIjkYiRQjdTWaVdrJIiheFEP3XiGLiz6K680wnHFLjERe2YmVekhQ5HlE8osxdaV5czKQmB4qpGIu0qkeE5/34jRAu7nMgEvXZfk7sW1Y5xywEU5dRSFoV8w7JfJXo3vC4TdJnyLnbVlg/YT/n3DqCQfUC3LPHVfPdcbPTsCtYysvXiK3L3HMTs8Zh7K6zhEus2enDOy8WC9BThfNE098T1hh0bWrc0jJ3m6JOG1h5dP0y7d86q8rvZ8wxWEcYoSPOdBDftJkQz2MTcVFfg/RyPeGYyqGyjqsbbS0+av3kSpmoxmhq09242TdHZfZj9h33Qd/lP7u+D4794ArK1/Gspn/tB/QZ3y/6xxvw3b6QGY7z/6EdeOn57nNNL0NO8+Z6QqsuJ5Z3P2agoXosGCJ9gAfpU/zCwzDLMDb6+qBp+CkuoBBm2OJGRyGpL0HLkQbTjbXjhMzxn/C81U+bfYD7TyX7LLDMyd+jLLweW7FdiaAwzqWI73H7jA9lRvvM4aojUNIo4WTT10pQwMEibMR2WL4s66wXmogSEomBxAtnD7IJzxMDf2/JKfHAlA16iWGSTJQCsSB2La8PpQvqPR5GITToHE9yqQyYQfta0muNEzx6AQS5wHKKfVExkPf1nvDFfE66lj6GULnFuwK2//Qr8qMmAgmFOMVfgMQS8xuSUOhrNALj4QBfaXveaKk7WnrHvIFAc+3TDOni69U5GPQsZL7+arG3cmgivQ5gYk04Rql/t5Gr70lBsaG8yJUrp0vEsGtAiZZSYTwx1gj31rkkWb05HwwkbmF2NYvnm8hQXOMXozOzvh+cs4dTOBPgm1T8EXYYax3PtQcBjjeg9QYppbanAfeI5eQQBer2NGJ1UqC6hSyPMHvkXxT8zRMX1FW8Btz1K22gQ9e4CMF5ERU6Cv/VruWARdP45N5Fp6dsqJjq1ckfWKwZ0BM3y3sh1J788UB0M0kRACdccziFtnTfKljd5orT99xLwLs2F4YdDh1BEmJuwEad6zzuGuyYbCRyVbjzXP7fSaSgRr+u0dl68wQV0y51DkoyosTsJQfbLObfVhEa5dl/3hC0TSx4AAJ/ZqxOwBGOs/lBFx1ZOuDAGxMV8vdoIsgKsYXFd5soCPHhzw3NIJGvg+rz2QxvqPvPFdczoCwcE54MuKY48M74jzo+EJ+bfExUmxp8/ieTfP3fT93vej1d6fr11/0/q9/C+B5/UX058+3wfMlq6drIezrt+rWl0fA/BKHyt/X30RfX/xv3n9orJyb4FU9OYqB9412D98q35pu8ca4CeCVfmmSahjJ0F/D8ROfYazJtJGTauVuYvrRKHN0VTE0V4/Iv1WMbJHoGmHZ2CC91/ZBEt5GxNXvb8OGE7vfosMk99XNWwZX7qs3j10Th47yi/qB2JFyNyLE1ZtU4/43hQhwQJCfUAnZ17C44nlAuJxLFyCb2WvMny9gwi4nNXaNTHr1lzi9MLUWUOUIq4AfxrAk66vIv19/M5Zk3vh+5K8hid6XbHnPkDNMt1OCd2UL5jLs4QAXvlkv3+rKW/xxIWpqXhqJNTWRe9wjJadRMdussjhwwx1fU8dKosxfdoKx5R6dEnEsBzU+RNZ0dfjpOxdJFBgfbmBJkMnky+oDFjSH5YaQRR8xqjBnVUY1MqeTyRrUDw7v8WRYyPxsNHnuGB1DxR3vGAVrWAAGs8h89BcpQZj/OuZLmIKMNbvxng/Djg1rrlrkmLXIB53Fhs9X/tuLbMHXdasbtrW+VLz1YdgcCkSUSD3gZdgDKhum5kiLeLlu0SPLgobfVaNqf5vKHUTbsvTg+00d09AbFMqQRkSH31Ccdelpr1gZmXJcsDpS9VO97NAdnJZFh1swyrSx8tEQ2XvpCavMB7c43XBFzAnMZG8XrPKj3i6/bQ4DeNUMO4TImOZRRIYrNbRxOhhV/qltKU4FzaF2snRkvC4CTDi1Vz7K9sNAqwgnYBfIdOTs1qJ/uAJ1dFlE3W16COWy3FQHzAX7s8tckajaO8xjxW/s8NsdvRUfpD6HcUWOqeSgYV66FcdYoQS7mbSPpPbqVPvp03jHdgmMBl7Bzo7m5ZHsJBBYNDRdgOL53r1LLdCh+XikBPaqNqudui5sv6s0ebJxcx8yPxiOK/NDdh74PDO+gZ1zKMvonYnn7Sn3siWQL5suzOeiB9IJrIUmJx/OotHLbpiiyMRjxRe29dUOxVRtZpwhAV8jy3vFJ81c3SY+G9/XL54QvxY46b8KwQrTWeSQdB75fk4MgHZwPcNDwvMEye/Jp39/SqK5T7QM1Df6iA0QcrKowdZ9dbPu9zyVWwXUqc/1OWvjoc/ctl6dWWSrhNF5iAvJRWMZNula3sq5CZ/S5thnrAAl+n1QQKc+Gr27R9TUZ2rdp/e9rbtiOZV3izSzlYjTc/H5MfO8MlwTjm1v8gcKeqTl03ctUaBiEXoxVD0+D76Mq2gnobHllStlfAIQlYdt/Mk3ANRIKRPmsq8hHLvq/a2nRn5alUzzovkox7kN4Gyn5ZDncYnPJOUSymGnfSC7AJKdn5DM9NTWnyLREBPyKV9Zlm2zAMcz2DMFdqDXp+v5OWxHU7CFMZz+nhi3VcGu75cqfUkcDiD41Fd+H/MplI92CIh8U0wwynOhqQO5o71le3Ol4ZwhKtINE/Ci5QRpsgIYARbainJhWPVpDS48cNk7sT3oV5R3sX0CWoiRHjtJZp7XNZ652Uph6FWoJ376GDkoa+W3eFkUAJxnpNuatO0Af1g952fWVi91UrwWnrg0avg//4Pa60Wvv/5F7c9v3kI439/lju/n3v8pG7I1soYdH98Yo3//9h/f9f3+/Zv+5//+X/qv//7/6f1f/033+7fLDpNHwhtsHHbIG9Wt8yJbDQ5jiS1KkQbxNHF2SszolJjhtLmJgkqUmx85fis9JEJKjIkB2cFRhOso8LU1ULYJLlnFJww2cWKue3JK4aQ/QyPb2Il1q3xVHlk90IS0cLhIx3Tb3RStcmkaA1xTdSD68wsJzVf/u/Pri2kqTqZXl5xldrjPkK3vZny3Zg4txo86nnZc/YRD41Yeernu4gH6Jc6AQRrpT5zz6+vri2nFpybqNjVEV0nOJ8hYidrC9lA8oxPjuy99E0Umn1RnyPxudorgEFTOUXQJDzWXV0wPknGLmE5kixi+jZpu3fVIhmb0kWh2OyHRVrzrinbBlUMW124sHmC+B9wqPVf9egnt6qldcV5UPJ7uWzRLEyfPipjUHEmaBj/LkwO29sVOld+vngyqaMjXcaryFA6L9SdHE63DpNaut6sHuVD1ydjKq7hzW8gDDUaR81eOCDO7q0ZFERbn3dkW6Zr7JdtRj20Q4Cb/1liu78sjXrAUnPYRj0i+VciHJtG9B7zd7XQ1osgoPB8b2aK/8TeRbUWttkocu9Ml0Z3z43OpX4Ge2UDP2OsRg8W/dTxJtyFa29M2S7cx9ebWpjSGG36p3884aF3CN7XN4rjy0jx6SYpzG2weIubl0AmxcyDvgXcy9vD0OLG9rfBQHOPYt39m24TuD/TrZrl1lY4DGw9dcKgL9j/V92mnQYgTlHf7tMh/yP+t3f/gqtv3TnPg1NaTvfbUhpPMqmNS/64yJtYV68nlVVsGOqcGlZzn+TP/y3uv2mjbfz+zIYj8MR7xhErh3ILC0WOWO4CYDOzKT/B6fQORF69H6h7TIkgHctwUR0A7D6I2U34bLlS6ttUcV+TAHARufkOVPSJE1AM9syC1FSUCcNfvBchFwCF0kxcAbmWF9XKF2dTA0Ygn/unAiKfraXKxkLECLvfCElkEHYwwobi20QC1G1ax9ChY4XDAnmGoqprUshqA9fQ/lGtbhCtg0veRf+IxgwzyPgCzjTzRfhSc4OKGnDulfZi8l4PzVAbadkqKRepwnfOQ3C4r6u10RuU1z22mYwAlegAOQieP4op9j3P6SUA9XUeBeijjkwCu9eD0S/Ak3+8CwCURMjqeeX2aw08Muj7llJ1bc20hWiUDbFUs3dZttaxdcHNdhU/htGIQeYh0lLLOdLPYOIBAa5FJLX1/37Jc5wtAHgzLV1ixie1EW/EvXr4RyOdLre+fKN6feAY97dPD5XM+B+R3qTFbubWbkwa5AstKYTvmmOoexahzZ7QW+FN+YP5Tx4psVcHK4mBBXg2J2F7osbV6zLzQfEHEH9gVs9N6WDSrAGIs2OAUy10e64vuTGueVFgMUX1nBOCmckOcKiHBqI1hD2SarptnBmQxqak83/T7+8gTsuUhjkgzGQ0DUrayAeS7k11O8/vmgauJYfuv77dfv/ikQja61lZI/pR/UyNzeAy+n/uPX7JQ9u///h92Wvz7/f38999itPtcR5+TPdNaXl01GglFcXjKVEcTADQcIRLlIlFBdEN5NgHUzBbALYgYRe4TNWIB9CZZMn6OyuYA9sm5l9abX98//HtFWX2tPFdfpo946+AQ59V6hnP/rLYqaHxr7g9bEVY+cjTVbDVUpwn3h//mxUFZ1Fr8ZCfzTYmoYCrp9j8i4EJxWIlTSj6bOqoQdXI1l18r1YRMR/3t8q1rpkOGbPMxrHHJGMn4fpP9kkWFlTQMJzOuDYMv9JXbJ7jk1s2V67RE9ud1icB6NZFfkD+dKn9j3uucm7r6Ppse7vKSRT6CrBpMsBk0QeKwol8QsX0RnFwr79uLq1sOw7WF8sWRYuG07omtZoI3Lbq3y2l3iLzjcUfW+unaAvyLv2Ob1liLE+1ZT0Q94gdJ+G/RQER08NT5j5xw6sUMcjTrRfhITvoyYY2i0zzqrZvs44hH9uHYxhRpT7QXdKurfL8soj5iH3ckinMuyXpEKf3QXsw5d4bohbx12iaXyXpyu5nV0zGinHbB487zl/O5vZTGQ6JFKeNDc881fx9klHbdusivThHoB+A0lS9NiT3DuOtfolYq/tVtwy3w1Wc8EiLkrI5Ju8MxX4Y1UbYVlyPrdoN92PPc9uAY3kBW81N95ZkYYPDcr4rb6zNRR8X2Ob0ET6BNLZahWNua6IW6jI/RhdEJxwcnTe2P2y/etmY89HhQGe02YW7Jbrcd+WEthin/oe0dmG1Zc1N3jV3Cq9gSHumVAxmwMJWdp/VvsQ/nRndboOy786rqqzyO+b5/b1RPcjw/V6+uc03nk7UVcxD6oW8L/1GGVb6vcwEBORax34L+5f5eRzrW/tdD1UwfgDbl2SgP198v7F22waRMpBOx88DmZzGQ3pC3gcAFRmboPK/6fgPPr3//5n9rJVVyddyyAx/CcczkUYA3OF7V4eEAyxVdSoxZ+icrQrcoe8rbSMCAeLfWe3ru9OzpmTq44xYamnOq7wwWr2oQTcrM5Me27+/8k5MhYhuFbtHRdejbw7sn+iWD8NC3VG5R8vX3LcndAx/Xq5aHiYIEtosb2DBp6qBCtFgp49TmUz2eVDw6lrqTMx5jfWhf5ZdczieF90yDOL6f2s+fj6Xs9Z7Kqc+AZ4w+ylvYHnIqJxkvoXjJabIrjk9XdXdY23qIlJy7Y7bS3CM2n/n9dEWhz9+L4xiyMzoF8QxOWeLVeq3HkvIeQULuN88bc4YVGjwo3X9yPc110pPERDnvUXLyvK7DHmgIoHAaU6dP6QdfHvnj78ZIpq4JtxvlonHKjUdH1nmSy9y/V/mMvyvoVSjo/Sx9wxY+bFmvdc0y7rIVKbfDn+E03+k9mYPNGpQMy3B5OeAvNVAP4Oz8953ADc8YiLuRI//An0OPSBN8ou8sVuq/vofs6/vbX6KP1r/V7uFGBn0bo+3XX2K03d+A5+9/sfOLEDofok3csCwyV7f6W/8bompcN01SmmPsAjm+xltzYIUtGA26xvulPXc+0+G4A70t2Th1TWTc6c1RRZO+NEn77z83P3frNpa1HXNFZ0l+Jo8y8hMtfYyxVcScUfinPMIOFFCjNzsM5NIt0K/gaOoMmrFFS7Dc9VIHVn+x82bBxZfmU7rg/GmS4wmOmh62xwGrRrDLIPjW7YK8Sa3zlskGA0e3wC4Tfzn7EdUn8l34vqnN3XUh8e7q5F1z78KplG4oW+4lyOvpvCxb0klphljZFQXmuPUnrIUL6SwYl2oeMaFN++7Li2m3+vKrc8uFPovemmid+6QRbkSObcXp6LxQ5YdMJ7cHThjjKdIZ8+GEKYCvxj0TLSxSvInzfvfU+3XCbE+/mxyclGwGp3PpX4hAP8l1M1TV+T9pp02iZ9VHs5YHvS+XL0oX7BIMxVN5MPggVwgyY1CKkrEI/CnbyyPlGD9xvip9PiVwz+0myOI5Ur9NL2BrX8/js5LyX3pQj+Sryzw0xj62FctlbOBJuBGhOXWSfsK9J70MQp/wi/+N98b2DGjzk11Tf6s4Dc8/RdZHenyyr2Kb4pVyvoZtiDz3Jrb44h09RIHEgT/KQiderVueK33r2J3lnzs68c5ppwhwtkSDXKl/xicCKDwCa+i2+Eds1qi1U5vys/Wej0E8sXJ/7kSbE53i9dPYnuh4krfo/x4t94SxP9hdpf5GT3U+0wtXzpmX53hsV213vF6IhAK/Tl2KQySANUwVGiKxrKCZHQeVGGgMA5qlZF9hz/KUBO5fv//Q7//5txmtXIqe2sTh+b14IiFAp6xupnaCgBD42jeUixDIRr4dkcukW7d3T/1viPhoYTha8zICLU7C5MR4yEFl5zCTbK+cmntHt9RySHFiDHq++DlsNSFZ1WKos8Zl6JaZ7slkKfQb7dy33PiVBB5WzdsepYZ2wvCQl31/fGR2o53es/38kxRS66SHQvugBLpG7CQG17xGsV8nQLIpjwUDh1THK9XBkIhl3KGMJIjsVM++/cbkkKLCVszdAz2DYsB8XDfMkVEAg9Ez0aYInk3IAOzsET8n+tQLDhCaea4/RdjVaEET/gWYWRxOG2oMXqpYA1/OkOurRMY082hp1Apy2ATDMeopO81Hv9/aNkt+qauPtf2IRMWdanR4DgEk99X3jH5hPLqc6BavmIA/KXH0RVdysXU1bt99GrO63TAaEO2Hd+OVjBi54ZFy5RlfD46nypBGNLl/XoxxrARLJkXhm3O5bXqECn83eoZ8KSEqbWgibmv7AN/LHEC7bOZMtCasnAxtt8opoxX/y1GZE3zZ8gq8J5uV/CrQnXBkWE479JOERjECODRc5MyclqQXepEfiWAzOECsjUln77r7DOAVCA7MfydaNGAsJ0hxEfMGtDuMxUSKggBM0eKJrZi6HSbMA2hpRjDTo38kr5FsnRkKcIfmYJoLe7y+cchK9r0Swv++GL9Yfr3h4wSG6EMiQCZVY6KTn6ykNOrNciBOc7hhsUz4SaIjJyFHomxdlUgqlocdnCyRpasZtxmJNxsYiJoGjTmh+1u2W76/hm4XJMvDx/mzmkaNIdERuUod6hQWfd6tLyJrIKf1NCbL/dQsF9S6XpqzpDc4mdQtzJ2XhPCrzOvqQUeI8fHrggzH/BbXGqJzoxGLyxKCc0J1MWCRu2lhSkRkcVCevr+emVNPjGyY38uZc/H8GzKp9Z7MqbWtEfwdT5IaMPwwL3j7iNJ36Ng04RObP3MAWX7P/Ztzu8nh7tPKdhetJ7jnyKuGeTU4p9jr9UscWN/0/Lu/6K8uDkOZ8zJHccKhpFSDfs06GDIjXqtejhyK2EISehFOHK3PG3bRcboMSatcEUmmeeDFYTVtPgszZpxwNiY3mdRd3qc2kTt18CwwomO9xqgf/cPpbiyHW8ghOoOBbgvKDaOk/UO/gJfLgq/9Lnmp3JGNSQgg5H1AOdLSbOeYDAx6i3GRHlDRcXqdno6KHmOhYarzmudOE+f7mgPvKbxzw+hpeL+nE86dCrvN0BRk8f9uxTDkuhJycUWHwg4y/FfwP3LDzuAIy6k6aoRKlm1+f7+ApzI2fn4v6krodztdF06/h4iZ7R626ZXI7PCg8UfNKXuyK2van5Ojps5bs58jf9v9+K4ZQIk/ZS65nZDrzQs1GT+ILECbqh0TFw1rn/cL9JbnL+XbO2yRhDzB4gIvoiEnbyq3p/KAlxrKlV5Tbkoet82etLHCIQf72J3er2XVe7UM5Ax7usRPkufap3ac+hP7ZYtYlMc/13l2ln2qa2+3vyMLH3eaC6/6sOdlKUqK8sSxjmydyw6cJXjXfvLWfPXM8mE1MRT5iOv3n+/GfUlScSj073/XbGb0cz3XPpFPV0oMbsZIMKxwjLIB7rMRd2IW7bhtN5ljP/WivvM0yEZP64pvpcHEq0r7yRGjT1iC+CqQzOAodQdcVoc90UAEdm5HdY7Yb0TuHNTfkyNsVj5paczgdEwKnXb62vcDL4hiKe061H0cE8hs4As1IOukjTQSBXZoA/6mYCiHtkCwicGrRokJitD/shqBep+u2sb8nuegqO1FX2IZVo+NT54fJ74/OWA+8XKSL5TLOinhTzy4rhjKbw7tD/MQv3vC2MC3pb2ntue2Piuqyr8//V1pU9t7UppbrrLQZ+Ezyo48yjw56TNvWR/K+5/6WNstx1N78u9p822G9ohzYTulZQKA7u06zRO5Fsgr29MP/fS2ExPJFnkeaMJt6xGAyfhHPsZzVv6cxem+/t2UeWifM6GRW5utP7RHDHJeKOmORTUlniGfFzsYdfptcsDammW8V194YgRDvMxljoE+9It1WnBGYoyZz0lk0d2CClAn0BDQ8I1phjr5vj9fF/369Ys6b13jFNhsrF8xV9uBj1G2zS3MFYyFHrZC5FtlnWrqpJvLfya0ifzM+AELW1ouL0CJXe3O2kbJiFj33u+VpP3NuZ2WA2vtUlxG6Hs0s4lvjWaXbVxufnJ8U3NAXo0YwYJC3zU2rxX1QxodReLQsWipMBV5bivvL+cU00RPP0O6BsNh2C44hQdHyP0F3AJ+lFxWZcEUBpTmS1sn7smzSnuNQmMn1n2neeMrwEMcShOLDdMWzpwed8IvVY/Urfm8cDGGLUjiGZEVsn2Sk8dHSAb8zQe3dHW6N8UNSi9dCMY/zh+7eJkQRSaRAFGW8yLHtTt5MFZV1mCeRgOw5vc8G8PFWWNtEPkmf3dLZM8LLzR1vs3wTJArFa/W+sBvcS4CV2Gs9L177rJ0bbuUZMxBl+k7rHlUJ1mb7hHmurTI+hkbSLvOhiw7YVjTDV7qhofSe/pcjKzAd7x/aoOP19BF8pvgMx0t/NayQ8aTWtchCZiyB/rmD0JEHoQNFujQ/7sYphFfQu6dMBHejbwn5ex69GRIb7ruAa/tOAvzf6T3IK/cobUfBXbCsHXbVrVFT7gvtj9Gszxh1BM+w/W0G8fLDrjrgLnw3M5neRyIMp12fHun5/DbCePGcvmU2/Ziu/emPKYdz63/68Jl5qfcrtOFudt7zGtGae7G9p7skvjc0xjVcojy7yfeiXVWen+yW064suq1U5mxnNj/0/w84dfTfAI/nOxJ02OHlEkve4H3tzL0zQ6NB8Ja5AKUvnoYZ9sbSCTJ4flfu0wJY1WVE2t+ffHfLIwOyvYT0UVZnRM5Y6UN/sIo6KT9ftLISEJ/92hy+djidStIWX3skm/BBXgOhXSB5k4uy50R6CX172GjOOkjtt/tgzKhbeDBdGooDs2VgvoA/Bjcxjprv7s/T84WXeue9Mx4eiazTSIkQoXjL46J0SnQLAmJeB/Cj9zpaDkNQjlzztDe4pSBzVjAntGYdZSCgiAQsap3BWdbet9OtfGTp7iMYNTIqUvwHcMw05UWo5WPJxujD0LgilElKF8V/kn5ee4yb8/jiUdlTNAeALx6nRSM/RYEany+Xni/T094zN9R9gGIxH7aCnNY2TMQrQaqRGgEesQ+R8XniJbMoaqX5A+ZPueRJNtyCEE+evvrdVpVo7AXv9IE7Q0/mMOzaztnkGNSmswTq7+3TbQjAqaOvfWTMp1iu7Z+2cpiNeiywjK5HE/xIjizxJjFav+cfY8+VIey1QHZilMEdX67IteyhjiJZAUcxu8ZcArPEUyrRzAZ+z2x/VH7fXKwRRpLMmqn8q31Y8VvhvdgQOD9N0dJvFO5Jo/wnrWjWV4tdjZgzpuhfod+Td6Gt0U2NC/bn1QOG8XxfdhiwXKnyvg1RmPoFv8MwkyHj/NcWH9bpECgltFCT4LkDZNyLBSnMfj1r7/p9fdfdP3+Re/3l0XBdKW70CwYI8sp0DzZOOjfyB1RXReWpf+X0YqgX9ffVzi9Tdt4a24DP62Ik1spX/JIiOyK8nCKU2JFWv25Zbv1cmL9+f4Hh404h5Wb+W+R+lx1C4Z/FywH0A/6Ib/RNS96TTmF79XFWcV/t56cuh16lFyOsg6Drofe6LJYhbGmhlxMby0rR5rcQoTvdrg+y/+Qc60pftR8V7f0FbmUFl1uduJq5NRoNr+H4pQxvgTLkuZQbK53Yt7LKgdjDi5oljbeNu9MB2gJq75Lo25XdOCrdYuwjIZIQyyK8lznw46anMi4uEyTy1+61TJG+3TFfE3xqenKsLCSo6DQxhBdvuBu/5V+b9CPM88Dy5UDJ/xKqLwMSsVpOI1xdmw78UOZtDbFLT3Resa6K0ZrclLg65dE4b0REcmtudSekTFkB8kkPoXTDVuRHRxJSI7t8hiQ9HVm7A+5ydKinHQGSnO+U9w3PQR55e3ASe2sT3U3gfPYvuAynfxBv2W7DNGUFoWm8gk41OestoGGipamuxd08QX1qBacFmOqcyPqS9Jo1ebvuVMsj+HUfrDjLDjz7VN3kaaIYaNtvk64n4I847ZV53xw+GR8dWnbWxoTYIWhh00MJG0vbTAcYOWKPhHZ1wO97q3d2VmAEP6Ryo14qerCE10SX1Zb4IPDyfrEOyHkEBjMxcXX9nwY35j2o9qDvljaFE/rFlJjFB370j9sCZ3sOJps70Cvch+srsVIcsou2S9ZVktbcWiL8nTQK1In2p0jsUQmeN0sDmLKmorrSv/jPIZ8+bxFNPfDFw89vdD6ahGg2k072XxADmChGLQfVl4sv+JM/E0P90+8g/JamfORHpEmUsZtOKseSJTpF+Z5qO1lk3l63owT01ej0Scs/oZjpU4I7VbIXWADyElyfTKMlXx0EfYmDcd2A2AG4+WnKyrYSjwQNg7YAgEWrv5QhQneNGi+R9wMlsf25LZsKy7RKihXMkjmHh0h+lCMAeRuwsT+ySHxv72MybTMqPQjfeCzH4cxO0WHxDJwpT4G5V09sdWREa/Ip0f+/fC3NLb5NsbwzJMigPPXV9AKvR/yCpzmnDlJDvx76sfp2g0+BzsYr5RfqQinOvf3ObBfp3H71LY6fhWkxjpPCuJYbphv8n5556c+6JyrKuZEj9qfOpafxujEs1tbfvg9ziYevzjXizIBCKn8XF2SP9UZ6/vfXumdNC/dmeMGnMwhGdO2Idgn+lV9temD0uxTOZHv8F8UcwR+egpR/P2p3Ggg8YYbAyz5tD6vG5GAYa7MnBNrMxJm1cb5WdQfgecJOIS3/TdW/DPRMRkO45kvAOyRY67+Fv+d333Sx3sf13N+guiwCPDXX7++Dd9ffG/5TljahrkSeS+Wa2ZlkvGBXi0/J9dg5wPGgzFHd4fUxqtheyKZ/Nhlljhs3vTn64sXAb9WwnZulxiuYvwh8krLbfdRbvHM0+rhPEX6hYWPXshV9d0XcV45oGZjGGXq2PvJfcMOYJHFtR3GuczaF1Lw+z32dnO9Hc5tMl2GdkzFRKLfBOMS04UtIq97OZNuifyfBCfmCNtRshyvPOd6XvhmzaerGGL+jmyvW9PjUmfFTb51mLB4yzQd7kwdzSJBEe3mnzBoMMqNqBhHP+mZyMdd+f8OvB9P0Px4TTGpkPsIlGGsqOCD71/dt+kTRMm+8CvOzr0f699yXP3199+W2L9rhBvnp0OOu+6YhnU6DNSw5Qbb8WO6kSgfJznutW2IRBZl2GczXBXtCjPGIo2r/jjo4jouaa62vOC0YZFQrm/X4hv6k5fP42sOeeBrlzORZ6aXksYCtOXylpPwao8sAjtF8vMNG6OTjZn1rlz9MAf90LCePmsjqk6ohjI+T1EetU3CxyU5f6kn9gv32bHePIpzo888OwYwrlJejXDer42G5TuuivvjteEB+bLz40PdtU8nnuBnexmDIIdkLAJWOdA5tyfjCt4WC9drxcEz6+5abkB8WR6EA0ZOzhbJmXil7wlHBvm113lqC8rGu15u4pWDXXTS817OboNXep7mQXzm1Ie43fXU5x3f5d9qmU86C79xGIiHbwYBWBp2KkwYzgk4go8cgmWBBWyf72G/+tAVKn5midI2XDi35kfRr45FglhH95U6NIXzaQTFBSCjhaR+8d+qeQyYHy7JI/GtKLHlpcuTtqqmye6UfciA6dCtcXSmo7UjnKK4GfShTWP61hPQvdE2bFtdnpsp1p8dY7gyEzuN2BNPsoo6Qnu5XUXwY9snrkfB3H2Ll/DCrHaD1Z/aB94gsu0wbljZgwkwpEky9rbEyX9KthodH3Fe1InNofG3Hu9alFJTwP82ej2AyuYuhW27V+hH3XKz0TfSD2NJQSHiO4WIo5GTe9a+/uQwOAnks0GcheSTUj89Z0IR46uCXQIHDjQtCUvPGyrIVpgRoWI5nIpisLa5YDmWl3f8733bwcy1PVeVSqRjLfdSntjoRQDkzfgb9IvA+mmcrL/bzRxxtQ7tyFt8dCVMx+Qe7yz/dB6PylfL4KdhSV4njAsS3QJmdvoVwBsALj9np9vJNfq0x9govEQnPRsQcQIiSk6/EuYG+HR4Tiqi8qm5iIa+2TXu9u1GfqzLQ+qlznuW8kx9BKAZ6uwAUVxviPbiE7fOi0IAzK5nLf7V24QIYv7n20Dj+6m8ctmWiQDwonPOoq7CCnQs36OlS86RmSNj5ZXJK7McWLAcK79evI1w/Xt//VHeA/bQMU/5sMKc4KjxrnofJx/JbxcFkGYrzeuebG1Ip4ah0U1Bst7tLchYrnvI2K+G3T7WkoZ/6ra5m/M+3ffQFWxEyToWoxAJwPdUH/Tp93qg73JWrT7+Qu7SS8pbeZeaJkWXuSft5pxBiLi+PMLrWhCT69CUEaSLKNpHLBwKuYfJi+/eSKQ+KXa4PQeakU7bjQio9Z0diyMc965RSOuUNo+KRV0eZWlOkKlOMHId8At5DA9G0NQVq6Y8JKwK/AfdGrGFT7mFhzlZvAMWcSooJrqn4EZ2kmDbYJORvAb0tfTdcLHOGR4tjRah4BjiXHtrBCzSAGNvphJv8bTDCOjZqDH9wfwkWzCjkQJelfk8TAf5vCRNrh+c7UpP5kX1OeJ01lhv/9XYCf3XygX2l0Szf/H2Uegb2Ayi++5LjcuguyEvpEyMX/MdKMBzyq/2rjMRYasddABpRLZE8ghwk9+64ROzY6QhpsPknyelnjM4wUxO+A4Mc6A3sX/iTg3YIzHSOJ64yJFwt74f9rFGStuYhOuGnYNTP4OeY57FAjr4seZEVRwm8lb0rfTRT1KWQAcZl4hvJB9W5AOSHHgqgyK9XFd526pdFa+E6cqV7CjKUUbGz+TYwQ9E8zHyKGLoum/ZdhngJiwEuIzTHJ3z0sjp0J6yLRH8kNpLAVf68O5zeeZFg73/XfPyIlec07XWeyrD9SGl9pDak0yCOf3kbIsIlGfM0Sz5AMypDth5hQYILtD6lyzoPVi4uw14ssVHscssa5U+5r/3xAdGrYfIvlpfpPkpwbo7gu4SUHDrM4gkM6Uk5c2dlyu2imNUx++UuzTRCfOX8lZKzFTgoX0+IYJt31J7shdPv53ee+GlaEx9egnPAxhHEsQJfWoskrhjC+GQUKut0eENojgRidJE2AjVWlJ21p4WGAYMDjyqsq4ak0/GdG9u/LGTDkocyi4ab+QMemJcmdhnWlfjB31nR5KCvkT3Fk4ga24wok/ROEsTOJRhdRwEWmV8iu16eOZpXE+CwxIXl1dOZcAg/1SmvfuBlzE2J4Fm4xb4CfRK/FP4Zl1xvCvgO9Gi/gY+4rIOjrR/cs06Pg/tiHOeQev0qLmTYKntrDKjttO+h+dOz58USi3np/n5Ey1OY1Wvn35f16eVq1jP/6adPwGo09+xrqREyQ2HSnfUBQOT9LkeHBKn69P9qsChfGX+XBv/PZUtn5E/xECWOqIjJfNvnUOxrab8w3yNCwps1FDWf7u8VoOrZSf9Sd4tOatfflS+ALZSb6SFG1WIyALAf6Ld0/fIq3FFE8m2T/PR9Jzpd5OAVJ1ZMWIujeMHnpX2lC3YRKUN5IZ482T+9k5qU+5//Ie+i2q5BPz31zcO+YvzYa1IEA67nxKJ4wZGbGvb6sF9RHWdLzUasTW2qakS8EZte+yntz0AW6B/3jJ3s+Equa8ag0/+nReY5B2cKjiDccvlTnU8KMSPOWkQ6XPpgqOcwidbBzFXIq1te29oe4O3mcI2BzXo07g3icSXlATBwQrHYFMefpBNvvjaeNvghlPCWL0o6x+Th3qaI2lOoMn0I1sExfuQqbfknWA9CccPIqkaUY6ALe0QQwV1kjvVFMMtx8dyEiyf40uyDvMzMhbgY5R/81Z7/C2RczoO4yxzJQdXvgdZi/bRGCHtd6Yh5LPR2ME2ibP5lz4z0hjs89bvyyEVJAcZXd0wPp8mGtJuRL7jqMDX6/uf5BNbtHtN0TVIXi/PuhPqDvPUI/W6/S5zs9kclQh42ugg99S+WfzZVF6yXu28iKMCjceTjf/HLTeZvk+GbqXB6fJDCLLjAOW0FHno74CHPl1bvdCn9BAFS2d9jJNP93kanmH84O/WiI5q80k5eBsnen/GZU/9e5IdjmMDhjjoTujZvWzF2HZaIolTy05lPuNtOzTL6hfH+xNe/oThjjj9B/yQ2nJ4FuN8krsnO7229zH3Fr7bvbwFrz4XCrQTMGPdW79DW+Lvp91B5+8/81Lk3aerzvXaJpvHhfd/uj61Wz60XX2WZ/b+peCT5YhXpZfm9eH00NiPU5vidRqL2vf67Lpe+0OZoE8Exm8DK3EdYbXaUDsSGyDoYsC4wvavX/J3+9L8HQt43CGCqi/lhBWo1b5uSXKpAYzrp7a667KJ+rLJ9na22FZ9n2SFQkIbBfBZ1MYjsW89LUxBDMV9qApEWlgJt5wqWeF77iVX6E+KSZg/Mk9egdCOE+AHjAAxjPLk2RkfrdYJXxkeCBeCdcIAktqwQjIoA8KmqzkAn+CHk3KWAvCeRi1hS0nPDrbohIx9kjFteaWmYWWw+d7gkjSY7w0HWbVd+aS6TDkD6BS2VOq7yDmU2km6irjq6i2PORR1iAgTRVdyRMzzaXPW3wflIRFtz86reo24ZtECP2E2z/29J5D1BBhO/H76/sgz4Rl769Au6VA20E5tj/cflRLlXA2f+h3vWTMe+vn6QSEl4/UHx2g1GPBZlUAFY/G56wOdj/3TfSy8DVvBSDzQolFLc6QmGzUennDWihHOp6U2yR8k8znnKaztNnogMlTnlStW8DGn1Da9vRx3hSN4uoxx7zQ22ueV3gg+XeZq7ETZky4O8aaRG3nsIA8Y5JI4R+Q3rLjn/Gpj5gWkOM7RiBY6S8wOTDHJGeSREH5f/ha6XeyQO2/5Dnp1jI03Mrg55DghPxiBVDdD3ls/JsCTR3w18JmWP6CHkRw+rOQLfRVIhjxTPCTfhjIbyw3RSpc6dWMkdaZp68P4nF2zV46WWFFe8+38ZrQYXqIs2infMKXl+SuUId81CsdK6vYXP/eWyKt7bX+cIUKoNzvsJGKZplGD+G0drDP0xDLoS2Uu7qOlfODIDs19hbFUmgMP8Of9cHAEaV6OqdgIketTqAG5wudOdXe4dUTmNWyZMuZ0GYi+GCdgG+jkiErum24Pw3t2Kqyu6AObYkU9nl44ORH+20byVpKi9qGObYa7q40mA3wuMb11ngEfQd+svr6mQtDuWz2b4quBhMNNHIiWlJzHT+ri7b9ru2P3U+caO7um7fCFHBa6NcKqrZXV/dTc6PAGxxp+OOnPRtanqmOq3kGZgk/JeJb5AflRSU9VJchKlbP6O88T0GFmWWG6gOvX00XXd26fnmqu/bz6L6bdkqFMV2x9VPsAdgJa76f9BYcaid0jsuu7tik8yLmgptQ537dsC52S93Y7vRLlE1j3lnp1Pg1P+kB524/S61atefmCQNRo2P7aMSY1orXXFBJkfCLtjA1sZDnK8FvEya2Z3olR4DHJfMUSbn/Wg7C8TTVJu1FAIzMJfEWeV3fCSaYkszS/PdPdroLpGCN0RC2H+81lX34dOAT9Lo7Xgg+s/2a5tFwWFYzXhUZzcxTgYKiD7H3AzbH+2q70G+q2MZoUF5X4t6lzLJQl81vtyrZ/F/rqwSbXZ0dFOq072gMHGwMHAHXoyTHCtvWM5Xie9LxoW+mVyn6gSb23rroAGjF7lIuRpyM2im1zyYB2xUXdttV/krtClWBLcH1vlQvOj+I4Du/MaHdgIVWwkkV//kA3HzcKeHamnTOn/kd61is++4oPA3idCnkqrBZsgnnlS1jlcGLM2JHGKyd/Xd8Aqn/Zu0jgHg2BBczeTn1VKDMMrL8rZUPIkB2ZaYDYFLL+zivbtOXgqIx5YpJKSAYiIYl8Evzh2anoR5joTM9a/qdLlKhfttYbvPZPydacyc79g5G008JpzPfgwCwT/WRgx88a+WS/QzmYfD0LANvzflBsAEpPgqn2C1fdV2y50UobowCqn6BNBBHcX1tdhOKi1MYTN6Q6H9p/Ao7pfnjtibc+80e+Il/V+k5tOLX5ia8rHU9XbXdUaut62hv+VMYT355456S0Tn041ffTu58U4k+y+EnRyvj/s3ptTj0klnxqq73/8BwMi6jcI6C1vsQ+pFLEcHd+9oiWSgMu76GtT/MLG05Obc/8COV7GyA68czTOEsbLtVf+f0NRFmuLzgFp9FhzmafUq9Epsn9O9WHtsXk97WP8XnR34hYcz6Q98VIxPHwwAk1x8PW5zI/K4A73c+0vNOzIyQ8lmiSIE9bOCa+tIcTZ7/EIBG9uRbF1unI2O5xBqqJVjoubOxWoHd8y99FRBvaiIUA050BI8V21NaYMcC02B0OCQ9opGGkH+df0vGURZ6gk5pGWjU5pGTtPkMi9uXYG6OZcSD1inktPmzvn9SrOWsCXfl/I2wJ5kpnGjOAXZIdh+JgIOePrp4FRNp3NVuRFwjYSrYsOgVXuReFk467O6Ev3bYlfCFzYDlWvtritZekt5iICJJTHjmFxH0TIrTZ4dRmSCosbV6GvLhquxq/xI5UrlNpMnTguJ9djdopzloQqumY+Hy6tfwvdkby1lEdK2qSfwyLdjh8QOi7Rz0YX2Ecmo8XMPSnK+kCdrqdow7Aozrs6V3LhydiRsfIHW+4h/kzNN/V2jaLPiJ1yHLuiu9PDwZAGo/mfMTi7NacVqOk5ZgeVQiHrzt4m+1wmGxDDM5VRiQL7dJBXSjgZ4dtfbs1+i3hD8raZ5OZLf/mtMxyJ8pU0j4lWbLhA+9rHcu68C0Lp55bDuN1xBxhnJ/0YZTxjgd2I/YnzGR5hKfYg7E9SF7teEbL4cO2UmO27bK5nZ+xbGyLtNeQfX7O5og/H3EQnq2YwqJbacfkHlBwVO+p/kdceuhPtd2qfn/CPancotuPeZE6FgAyfjzxlcPEg72Fv8PJqU99jnWctqRXnnuySSo9qp396Z16P9ospj8POKaOywmDntpW6fk0dys9aztle/Nuo5hcNj/MGRuneg5t/CQnTuOw/n75izm5tEU8hX3tscF1xvjv8gyvDoZJzPvxWUl3PokQe70XTl4nx0gOh5uZkBVT81MPxOvrHm1toVYseSjkpDYHg7L1Hwq52QlMZjih3fTzdWIOPuZ4UU1PZp6XCkwiqlAyKSU6MwCeg8OkxgVstG4A06EsLBsRpW2NcuF0vGyMe9cMUer7CqqNzO5witFM6FMUdLJym9sLYY0IpcqIXhYlp2Lc+w9AuDF7TbJeaXWgH3QYVqhiO2K7NoPYddr2jvU/8Jn1t+/zJiUnjRWBDqFD/4+zN2GM3MbBBUGqbHeSt///f+7OJN12idwigA+XKHfmaabjKpXEAwRxEQcrCHRPUHdzrISCKn5BaUpKRp7XjgjviP8doY1jlfV3tNrN467fu76Q6B7zW7D74iS6+/cjDONlfjP1fjiluSOwcU0q8d8xojrXO4YThZxKJ3brIvQjf0c1H+zBUfZezP8X1xQeIVWwMDh0F5Tv5pcn6/kttlcoTd42bSFXFoWTWeT2ucOVe4Z4GsqIAUOUGdCnxCfChk9KwqkeRD3jqxkpQi4FEfx7oHsht0mhkwD4+dQwTFV+pZ2W/pp3rgrOTCWD4SnhuUiKNjbkHJuUDVbsCxPYV+TrUBSI/AACzlCMEkr3BU6kz2kuD4JicRWo4v4yGJMPm+es7tPIrTk1/cCcEMQPw4m650Spm+7JQy4Acl7Lle9pYp27yinoR/dGQ3LzcPAzxBCCC5XruP3pClCjiItiiDzZ+2lti0PXjwxOBPA391hhnEjtEO+phX4Ls7ga2+uBr8Wb2RvHJP7L/mBDjho4kK/J5tCwjsO9YtZ+ITGCDPNiGz5nIs+R0gSH2CusL08MT74+aFrVXDsgC/ARfqv9TqXJ60fN1yZKD/umqSGrSa6hIYdNEa+cDkMpeJjXEgy+8typMitYs3gyDeW5C9ws50UaPMUguvJLyR4QvOH2YkgGVlu94iaSVh8yJy4UuL73eAggXmhipp+ek5EiLZKxLEgsz6tMr/yz0dplvEU1ZMp0HMVKrHh94AdNcTBed8pEfsaNzDAYQ6Lh6BMNhTSbgoYKAtfjHmA94XBDHnKHns/JOa/6iuSYgQ6u0M4vyQ1nngMt83Fb4AAv0GZb41N0lQOGewuzg0eHplo4xHAl1fuG8i5P4izVJSW0nI1k5/R5tmZyHeBgfBj0VABq7WXJB8ZRsvDdsAgCb32P9y5N98CUuoMmeOLMJBny9GJYku8dv5TnTcldB8N1Upr1e2+QF3yPQlczRaaRp9ScZAZUm/s38k+YOLfXpeNQTAA5e06mHmtrPMdp+FaV8NXVcWSdE/gs+X9LRMfU0MU5lUUWubYXwz0F2QBNgK/xl8Ngj3nt5Wq04TiS9neRJWO1ZPmrVVzHtZp5TMidL3hyH9/KvfG+GWni4aPl4cPB3P01NbeqeAIFuYFcB4WeuH8/y+r4vHumrkmcj3/293b6RO1zdx+fU8TCN7rT7t07WWrXl8gxwvcflt1rXt4XfnlNhaStkPAftE+EQ9W69vVzHJ97tLpnacaZeVmzpEdqkw/vKCPsDvmjgFnLYbPxSCW4u8W0EzoQ74WMmsdhqFC/BPdDcjLS1/h6Nfe4oOQV2ZXdBwCQ9gEF9+q6eQCCbqzbADxedSEsbn7jOh8ZQVpMIjsJioLcrq/aX/1NGEBeZJxC2vNhDWXe142gD2b4tOy+Geexg893mzUpvi0LKfHdmLvrQvj0mYthQhO2ZvfjmeaM2SWcLnOq47XPvQhrEcfoii+/i3m+u0xwKfeENrhwFvu6I2q7ecXx7Yh5vHb38PzdO3hvx8zu2tp9/q5dfK4w361HzZbUS3t1DrsZJbz9F/PYMZS7edzN/3e4VMcU26tjje9XhmTXyHBLjLA1O8G80LjNeOopFATBO3jUOcVxNFVQr+2hHwhR+2fSWKcqIaxN5tBc92DZhcld8fIiUIR24v7wccCzKcO3tr0btyRPdYFJ2Cy0p/Ds1PCyCS+tc7+e0z2mQG9sHS/wKp7YUFbSqXe+AOfI6y+/axt9M7ZZ+ty163zk+kxsL95H8mYYlZbHiuThfLhQvGLxynZLe1FEG8K5Di5xbpv6+1VQ28nT8luzsTE+r3GMTNsqD5SQmWnzWEabt37Q+TbobcpRCZIoD1VIl6CKXE4eZkli1Fh7ukthgBSCvwTcVamxgycNRjccz3kYCYw8xajB/yAd+YXKaQ+TxRYuikBNuuc5N1tIjK0DsrC8t2CwgQy5rqPvlTf8OzSXHI9pSgjlun9yhEDmh7xrG/LwNKnsuGwVozGsVr5yDixUXDheAqu0Ifxa8qI6LkpBosOMfCcMCa9HFpxPpWU48D30IJJzdqls2hV/OfS1eYjpAqVUhSQxoDR4rEZ51w+ngbtxL4JOJ/m+UUL0StcqP/E911K7YkAMaeqbH0TyvCZZ+HB4Xb2vdL8FL8M10GV4YFnxc+2JLw93XbBVr8RVlVNonSroM8sujyZedg/1XJuKt63no+O1NItWHIGXATaPozkZZmNkl4OfPqyieVfD5okQaBoXuRqFFM5WFUWnt+aJc9EJ9sbEi9IY4Gc4HhDC8CK8m2R3yjTdIiBgW5xiZOa8cIy3Oj7sSZ0R270PhPFeeUlzwVzuM3FSftfbLV+J/LtpRxK6HWAw1Wg8ZD8gn3FsZzlXIGy1HkZhHlTalE5z8Z2kezC/VrpZ5LXYlsAfBzg5smUnof5ObnbYxLbggbt/NrYbdX4ft/9uHmBzb8hK/F5TxLRLCKfSpnZsx1DnWmlPTheQZYoY4l/nWA3av9Nt7mBV+0XbaYaRft20Ee/t5OGdXLBr51Z+wmeMb9LlnYhvO1mq4sPdGP/NPO3+Zm67d+5w/RETrWeXxsMmuRtQeIsIeSjWO1wt50uYrMpvSeALJcKNma0qOl+DT1QWc3qoNW9ZwJfwILk+DgX8TC0eDQw3K37JM4OCgGabL4xhQ1xMsQtTZ0Cv/cqVbdSZPlRBsnxPJIapKMLxZxAGFmK8KgvajrBGQkarTmA5xdCXICFO6ESe8hNCnHkBOQ6ESjQfq/QbDGHNky9HTw0u8xxy3DgoW5pfhBNO8cyDSr83ZXZgbENNeJ2yMQ8bAQllMxG9Kq1u0Z02v5rofnfFjVMJA+De8gvfEgi7BzgHg2LqK7ybYFPfn/6c5TvDGFQRWde5yfG1G1c4xBVmgPEAN+meWFbvvUvbcf/c9G+eThBqvoHl1Rhw7WfSvp/43LqsyonNN8Djm/fs+w1+1LHGeWa4kgmNO4GzMiFkc4gx4vW53ftHGEdUGmJenJaegSFm2jjXxUoFBDjyqm/IccF7eM50QlyFNsHRfOKS+u/wzPB+vRpUZPpQsMgEX9z3ZwBvDX2ZgAmYGJk3GgUBMRaRtD2l49CbOl7heEjAPaKX6I5u2Ht5jeI8Ze4QCooA1pyOCjRkbKmS3ebvtOCq6AVxxRtf/1HW51SyksMW+JDdTuvQts6TPARkKnxl0E6EkTtypxzp8mhb+XLB/lQ+Is88iyJzBngzatF0r2uMpQuN7SxbSBXC99e/eXzRkyuYNT4RXP+30CHTUK/8oyqi2LeYv9Cn8oy44hCq0a5Hxwj7V5MQmwc1t4PT0oWzYlhZOY6WOLTmMJa7+XqGvU8+6Ys9ltS7oIOzTquYJ//Ue3Gql4YOk9s8Hpy4fSnonH5swVYtLgvkbDCIWwvyR5PwHH6mEYfJAQeWvMIBnF1CFGXt4A3gFewgg4D3r3EeunkNvtzOIylmCA/EOlTFTeSXzgarNabHQ57l8LsZjKeEJOCNkBBkGQ05p1Kgebw28JwSZJGE2Bqq9iIQih9rPofkZtOQ4CXffnU3KMuUus5BQhQt1FXHteAdK8qJfHyw4U4Mg763xHNHYCf70szPkluQ3GjUjsPC8apCR+QKz4VnadhdgxVPAO98JLwPXJsD+z1qBc32w1T84L6GGtFAI9TDBYfXrDfM52s936RCOLmMRF087rigxnkqz200A3d7TlQ51/y8y4ORjcjN9qXAuWs0Qrc5NcxoTuO3jK9d8PAk8Yw0z6oVMrrWeko1N+R5k7Z0PYx2DGsf+Ikx2xzlFyUz+wM284yOCmVYw3iAK/AV4xgb0fR/8goOpQR2GDvkNnEQmlb8h/WHxg8q/KRfeN4yPTrFE9Z0MBK6IrQljNXRyvKioXIu8BIyBAwhjqOqX3jpUJ1npuf4anCpoNzkzJIplfcDncfBUJRR3APJ80H2HuUE8Dk0qNQD0SXzug8jjaufo5y0Pi8cl2dG1lnBE6Key/+5P9CLDiRCM5/kxXrEiO5VF9EmPHENSgobP8y4wLmVfqaH9srajvR7vSIMqry9Ir7q/Uj7IhzzmAALSs/Ed3dG1grD7+7/Gx3obr71Gcc1gfMR6TVhLYUey6strVMcV4T3Lq9pHFfss46xXoIqgoP3KeqmPbsefyjePOJDdwpZBcxVCMXJL4SATg1lQKMQ0XteiC4ubcuAtU5Mns+hwpwKZMj3ESpSyMZoYUNcx1UvcYmvwjwsvjcW/d+0KcP3uZlgpQaA6inEC6qK5E6psMUulW/ukBkKV6MrUlwYVlB6up4S4j0jDNSUCOmG7/nkIQqrWWHSrsjXmp8L85bv15MiUy6I3FAUZaQx0vzi+5WAeUiMKxIVfgmOQXFNuTvC85dTlA2M65yiF2Ps34RryoQPF5TVCp8IQ/7s9MYYcoL7N3t4G1uNeberB9iOsN59/w7W9UIyeuzLeBJXx3iXw23XT2KyKvzS2O8l62NcCe3ds5Gx1T53zEkYett+3zGl//Wq/e1OzOqcKp5UhaXOmZWBYIQdm7bj83XNvqOfyFmQx3id2x19u6z5N7C0pO0QAjeG5d21W6NIZ7a8o11pjwuodkfGQyTJv5UOHUdOQl7nN8d3HoESsreE5OUtUsttx3GkMc1pgnIVChNsW36nDsPnODV59lWGiB5g23dvZA77vsEr8EEZe6626A8RG3hIDR1SweydHsc7ffWfsl5DlMtDleqFNFYOfkKxk2MpGF1lnQd7UO2Er+9kFJHZFQePbvuMn1uC+pwWxod3hVa97o9Ob29tFVR8IVCXsMEvSduwjFirnZOR9NQ9LAaCoYJ3mzpuQWT+bdl0Vkja8rxaBp6HJgRfstJYyahVZuphrs7fSY1XLYTzSZjdoeEKbfqBnP3rUxNoH6r8uGHqYMX2IZ5i5IUXZJ+8GY+3MekBJ3LaRJnEcpA9JdG25cPSgz0k9D5bU6+gGQ4kpTFLEf2Qg1UomKSVLI8QjiUhp1MMKbrGCAGd0/cWZBUUdVi/sUfV8gRRGSxWreScX+pZsGjFA+sJgz/JIUYzgyfw1/frjmbyuJrLaYarhTQajbihmd/xxLu9Lc9IX5X2LSSGF9bCbc7FpEp3D16MYz4UH5SGdi16w4Z8WZCURBiGdd1ey3jFSfs1nxVyrc2uxmMTvET7OLoYxDinXCMzXEqyffEwPZWWikFncBVExr3mpu8oh8klnnoH+eFwgh3RLUwTXwyGrarEx78eokYMO+p7WQZ0yg7WimGeSl/s5Xg0S6Vo+Ga/+7zvZC27f6qDgjhP2vjgSZXa1xvLKzLnmToJZwtJLraeryF04LeJXhXYR3knyvUROmwEtXG73I7k9IlPVb5VxhP/VngB/nEdAKc7LyCEPl/5pcM4yTNlbI4rWX4wgxbR5T15PleLvMPret3P4ypTRyPL7gLtiOu3o4ux7+PIul7VseLY6jrtdLSKNzv97zt47J6t9777rc71Tr+JRrm7fRCfr3yg9s3yGs1NcbbrWL/z5n/AmupV5a5VMuKgzpCDZGH98qhKlee0KhXzON7IJ+ceWKd5khQUgoYyjNeDn88le4kHFpeFhgCiUohUbfQT63XBQGQnpdQD4lajAnRZP4PZXQkZm4OzMnwpxCencsjXQMq8AP9qT7aAFwhcU5I6xhhvfm6D0DJvucwDImUTipPQJy13mRoSJ5JYauLRmRHVEhnCI4thdthYuax2kxOPyPQi7OJliBkq8jCxL/sQwmFkZLEiUoQ5BKqI8Obw3XxjUMswled0nuh3Yt5OwGpyu++EsTjv7XjKhdNZwydViGSa+n73cxzDAch2+AGJCpvPoc6Hm1KjjJ05bgQFg8eGwdwlesW7Fb4VFuZphecrMdR+YyhybDt+3wlp5sIexsFeHhhTMY7U8ZqHw2a57k5Qtu3cMIkhg7TvTNOCYdPmtmlX6G/uc6cEA4+Q28pgv0kouWDdyxhNOQvtYr0iDYr9V3ysVOi7vRKviiuOU0d5UnpA+OykQosvAgSMYLaT9Dd4l26qC/IH6Ufas8wi1oopz5dpQfgBvYbgBo8GeI4g1xToFOD71NzFoG1aLS4IztJx3qM7fHC4Ys/9Hv4WbkhZNnWYNnJuhgMP3MfdEfBVMaJlL9OKS9/hSHy23jMFhhwH8jtFGNecmlqGlEPsFi6t5M9GX2GkDf1hD51tGM41S2gtIaxL+e1przBgs3BHGUfZG4ky/urttF6V5oFHA4f5RH1Ilc63Nw+re84VEvf2auvJhUMirFZXVimPmub7bpbPanlMLaPV26Ozgv52uEcT09lwGEC2DjhoEiOZhP9Nrq7KieBJjCvs4EFSPa9r3q2Dw+FEThGjzUPbV2NN0wrWNM0TZagdbbWAEJG4T5CbtL3wGnsVBjeuS/d4Y5n10Jxp4i3x+t8hQuIYOID0vFCchHt5T5mX/uBQRpatjmUkaSrCyN4Xj/VmxrEG5Y55AKlSLLRBhUKhzbOHueg7DfIB5rlkqMFV9JBwHwbb9fsRcIs9v5QGAW+bGmjI+P8UGf5oik+yg2FIYpklVelWOTDgaORbSXQzXsCBda/9MrSy40j0SXBQxnTd90LPLJ9ucyMUFHPOt/v6198+6PFaX3oub0qpLLmqgo7h+oNmp/LcUeIXyDm1VuifGEIbmWeCWHyNpohBBGYc8WB8wONN8WyFffJ+6WHMy9Nrin8fvEXhfcfGUo56OHVN3Khgso1GxHA1Ub4xk5EKexr7Eh67M/zt4J/ksuJEtUS+6VQQxtuhtL+LgseFL6qsSDpCwVEx1kR5T3QQpGwROShz54AHNzzOaGXRjWoRLrTDlXw11UBEKRmvjNPmxR2cBDOw7H/BRzM1WpIwpZ9T9gQfGJTUO0IPZd9QJ9t/PD/kXnOPgDxfy3OJAV/lcId3lpfuZAL50ZOLCU2SAwN7Z2rC++aGcOB7bBuyDiR8k8XUQ9qe6cKbvDEpmmZ7gucajIZxLHTFhTsDRv090qT6TG2n8tjd8/H3+u5OP9zJNLXdql/scB4ec3dt3M6lQS+6ysZVV/kOhr3oKjFnMkUYh3d37W33MJHZduo7VoX4smflQm67qbTxUQXJxIwg7OhkYuzs7YIFYdUI7Ys4PNbJHp96ygmbJfV+tbk8rz45fHAZsiZ9EMqoR0EbGz5357/vXdr8s47X3otlKq8A3llXsYit93QSwH8nXZKb46rudvidT4popucr+hvTNPjntYonZrnfDfKQE/yr4ndFXJw+4wSMGcK4g2/tny5tmxC+EeDrWOr7hmt1k40MP9yv78HlOYZ1VtyH98N3itVuzvWZqlzFd/D3WuY+zyNeMTmytVc2uLUbGE7cn2BI/+b6HUHfrfkFv/Eb1uJ2X17nsesv/sUYt2Obnqj0rp14Gb5v2qr4sWvrdzD9jojfXRGHan+7a6gh/N8wz3j/TmBoKrztLntu+nfQ1Z0BuLYX+414k+YehOIkrBJd8KyeYt7N1z0/dH+MPB5408a3K30yZl7c2F2o4yf1+3YYvk+lUVFNHZxbb1CMsa5ZHCfug0cjd94dfa3t3bePhd6PweBn451EY37b33drVZ8zvhFywdT1Bj5GWcGq3SHvkxqymE8/T64gN04koV9rf6jw3mwNMR/+q/yeDP+lj97C6bsWNohjibjiEI084prXcL1noTrNw2oYDkFeEL7QOGfVKiKzfFA+3t5f7/96KcmdHkOS9Ys6NTiM7TAYESd+F+OxKELrkPHj6HLYeHQ3VLAnlRpwAsybhus+OrzQ5aBy7TFOgE1qvOH2J/lpFbEHlXgQQZEUeYg9sho8sNRg05rzO8WzB7y81Mhmob1zhUCGJPaAK/f5ohf9wZ4zffq6sfFD11EMT5qndU4OVeUwzbWGQxQwrj5HopSzKrfg8QLmULiuw8KBHEDLSPd677no1Jg2jzW3J2BD6s3/aJIaArIXiZw6NMmx4NIT25HXnStDBmGgGf7tFBQdnxpRZR3PvE8Dra607zseFJ/N/crhyhPFF8JP4ok9jE7VCqKT/EAFhh7eG1NwrfNhqhSAOt4+6K13N2rq+i6Dwfn1xf14eL0fkMMOv7xgl2HwYTr3oYfTwHU1oJJ69ejvwqtl/7APZdC8GP+7rt0Bb7BJbyRwWAarweTy5BxZZh5vQiH4eQ19rhnlQIPMCDhln0alsK5b5Lvu9S44BqPxehQhcPz8qXylrH+k+fE+76VAo60yfAkRmwFncFVPfNwz78pymT6x8fi2nEs72TR894Na/AYOgOq0ha/b09pnD+sRxoV1iHLcnN6ay1FXfSfK31Zlt8AK8xoj7xmTx8qau2eUz0esAGzWt4OWoel0QKfjWOw9cr64yzNV81LFcXhYv78n8qv3F9e6zqfSpNpPhGGV2dD2Tuas/cYx17lJm/P2vbuokXrvSp+vtohKT3c6UJJTye0COx5Q530rr9f+Nu+BLlfdtuID+qwybYRj7Avjr+Pd6VyPK0Jgw/Mr5LHXeirhkoT8rlWGpnn+CC6O4ZNj4VBdetdav6ugEkMc5pTkjJzQfeUJUK+CNQKuyjLxHE4pdspa470ncdjuKbZDpuu7e0OefVcG0bn8sljrmXFNPWPU8I/vFjIJ3k3AVxVVIvfWwmdua3q+Im4LC6yusY7saCVXk6I+jcHZ7yJ+2XjS/BerVmOVnMv4iMSz7opMyFflQKVEsA0GREYwIRD7BpwGbzk8ygQouvU3aVD71tEFBbHF96iZ0XH9dm7WuxLFuobRnXZHSIWh7QmCeUtNh1NiwJTXFWvCAtQ5TNE1RYqyt1fFcRPWMIYpigCSp94Jo5GxR4UJyszdhRxP9ULekNp+ZDLV2v/ddUfULY9Yc2PluiCeRI/N2Ndun+J+/Fvv78a7bwuQOS9t7d6p9CFeieHjecPpPWOr797SwuG4uwtduHzvLoAB7sl4Ctn6d7R3KCUNuRhl6s5PZNtM/635YcGOTssc4m8xdEQFmRaUwUUbR6HPRGqsAH+zrZQFbczPpuleL0O9pvi1kT3gBu33y1KD2HOm5/Hs6BOuuN44KK6/2e+gHRPGiBucaOU9GIDMkAX4ivfHeX7Za8CLKLDjO5TUFtoG+KKCYMPQ+cKz5KLkqgdZV5jziKZ4XLEgrfml2oBXBWSZaaE/3McK13pqUtpAYzksKBiphtLRbKRKEJe9YQc9dyfo+2tq4vBjhIqiTTHYtKdmc+VUCoT8O5Pex+u/y+Ai0GIF/xxqUJVTNhk/h0IgUElzSDX1kCcJA5QE10PDDfU95OJs2BBNDDNKgzuJl0uUGBD+xzSiiZfWoYnHOafXeq8/mEavJMqQE7m9w1FR2vAKb5bYXumNKELgAyk7RpCNdGQo9sWu5hqOpqGKD8Ov11weMne+94C3w4Ber3129bpS76VT6Ix4/qlnJ/kc4BwMnG4K70kSpcCVHtewDq9qzS1MX5+mZslmcGmpH5nveaWPoGkBNwEbkRemjZ/3CLmsdQQFJIa7ol2E8Mb77MED7w+OAlAa0JodIsgYTvEEW+GqjSh6eIoMqp6iUypkrvVdqsfZxRtx7W/2qluhpV2MRJJJ/FPlzKcp1mKgGZa4/an6xepxGdoYH9s0HsO5xwgV6x4Cdxhe1fsKOVctt92KPGH9CHTSwxI1C5blluXPChf26JGEg9RVqhVPyalbDjnbNOl/8SimeMC8nkNmEvLD6Hw4P40+SiSNVPaU31x+1ZUwOniRkyGbmkJ6pnfA7daB5jLmHgd84UjGaU+T6QRRNorFBmyqenC3O3S+C++Kv42RGpP+LK+We06T0iluR2NOzz6yfhX6kHErPDRFBeSLlhSkHe/NHpjoYKonIHIEFrGavGqbe4BL+64n8pxPOAIE+NZEsNP1ETfOgF7IQnd4VcL7zCqBhvFyA5CP8FfmgeqQMvYAyBv5phqedgat3RVlpupNhvervrdry0MNDUNtH0TdH896//LPx0kBjwWm3+kfcVzx2ulBfgnO1nzj9YL8pt8MRjv8qW9bv+3KB+KYEWl0cfjZjB9yXlPvUrRVU6PEPh6XBewVMTBYnFDvAbHyYC1FANV6HGCdYknEtdDrRAuxpHzCpqdoiyGt0xQYbVBaHYo/+roqfOq2qoJcVMF88d1gYpuNHDFrm1GJF2agvwXAipZBCci5z7yoPl4ybSguzm8qiaa2HTHJ5lENZy5U+IO3Cuym/a4CuygW8HbSfhnszRQ4GPgqYTGBKoRLRoU7bhqsD9LOLoH2DDCNV0RiT+7vc8B8bf469KBSJVhVuMaNH0//f3ehHQnRuLdqNyqwxvsUPDx4LzWHF2gn4F/a3Y2jwus7o8uO2eOd3xHR77HKr3pq9zujVdyLd7mVBD+zUBU/H+26Ly4MouzfOgbajLM+tzt5uWMgpgjsaMOm7TvGin5tHjf7/O63HQP/t5fQ5ZuV13BYhP79Dk/v8LL1axegTd/hXG1PKq1FT16hNNHgtB/TFT7rH8Kod8I2nsU4dnsxMu/Z0FKgCaHdipc7PPF5EYlr/jDeXfdFTNi8FYJa7rP2B3kgG7QguGbhxGjgXV+lD8w7zum7xJ67sfG/ITlGwFR797XqyyjxUgQf7y/1+vONxvs7fT6/2AuCOQSnBtAQsameR5PyGBd/mvBcIJ8fQAi82aH9htHXPZCUl6nGttTYMOV3aUfi8ySJ18c46GRXknf6olWlbUgolOW0inxs8fBDjCIc+jTYEMBJww8RYAU9hf/0Djivcm9IOzHUMBVD15saGiS0kN9tnr9JPKtInd704EsNbTAGcM5UComyu3p31Txa6/dQoXenqDAMmYeQhAkGWuBGMDEkYH+LgUw8fFbkALfTVd6crvDKusMTEH1KXzG3JPBvCemHGr1s/OSHRGwAVDjJMa/0KTJxllX71COm4FW1vOdG2IdQVMTD/Kl04aQYXpX2q565CP3NPNNgXvYk6OE53CM2VVAdVxkjGmhRvVE8BpUeLyXZlDCEg4nHiB0iDM8Z2NUDi6G/lO2Pd/781QRvzs8vSZCvhgWMUSconnQyOEJiajZstsb5zR6Hh2s57uW92+xfs5xv3KSaLGX9de3am8JIMtQtOrPCDL/GqakgRK8RNehkWdgObtRgOtUE/eiSV7Tydsi8vL2GVLW9S668lVWG7LtaTKY+F/nPjj/FJrG/WOkPz0Eu3sk6uFfTw0QhYPfejkesK9IQHbaPYziJduNY9uS6yI9VHr08mw15FZb+3Q1YAp/K8z13Vn532N88XnfkEE/Tx20I2w5+O8Mh7ss7kL8pyS2BsOS/pd0wA7IGN2PayVi/u0AT0BZoen0mXtFrz2jzTb9Vpop9+u+/07uveLNrP/6Nv13H5kWBhCflvXfdv7DPyL275Ow7YRvrXS+8azqsvr7Dr3VIFh2Uaju/g8MDN3YGEDCOOPoUurQmPIWIS8ywMEoiF7bEIwanbVIdBCdneMb6G35KEicxw/F3FcZbKr8JY82w3DheSlVOStg4MB2w7qGjVu3uJ+UW96nCFTd95HKf5vmDewjlmVTgCKYdDGlEIVbdF77L5HQqw5Q1EbKUQaL9CSmQqMZ7yxppaAQkQwgSOKPVUzpUTwLxrIR95ZSYIdcZn9CFtSMVOnECRCq82+buWQAyg2DY8BFvWssGoIiXW2UQ9/U55FHDFauzyXz8RB1XTlSnghDPJ+flETkyhMwoAFTG1981rIHIQh0jztUqXzHsLe3FSWackRNdNXoUehqJ6B0RjPCpDKIS6Duiubv/3RUZz//6bh1HFQzi7zM8zwniy/6s7cGbMQpQ8aoGs+phBmUEObeanTilP7auB4ngMCzfTDaMzAKTnan0OwaOttDfiOPeCF1QHrq950YcDsPcCqEtCPyZF4iHiK+FrQfyujmZ8HZJlSVuq11wZeo6RmPVUHpIIGUQoELDUHZN0daOmRcRksgOMDAS0xaUPsURpZmYS7OqPJ4rDx4HoOd1faSfrvNUAVw9CTzcvKdxD70XQ3t2AibyEV1sIZo8XYQHGLIcz9i7gGk4hNIsJPg0hZ/GXIlQRuXzaY9FesX/G27w8XfjqaPzaheQstDHuX2C95JVgcT7E8pnDjfww6xMI1bOIqcdXfJgvb/Texflca4UBp+/aKyqZfB26FhXT0pOxmuOADtVGOLB2U7HanLq31AWPlyVTk/DTTKeb89oo6sKG0KL8B4nqH+b9OM1PslbKflFORdQ29FDeW4ZrzgIilkLcnueYnQK8G16aMcHNO2pMk8wWun+gUGJvVeaKE78PRhgOrwcWgyQgtyB/FnyPDxoTfE80I54BfTDvaNsXs2NtctD0PjpWsY2NR8VYDcVlwWOOGBd+xHGq5j2YnkycMXT19zWmo4JD3eZy9qfHE1AKr8qPh4h/w/LOkdOAO38zGW5jqgIUnlxyoHWET0BVE7gxNlhz2G/ilfTk8E7VEgBTm+Vq34tapNkgQaziO97ecY9t8RzUT2FaM9/rL2hdK9NLVy52ngqLYYx+GBH3ajQ8sHoeBBpLqu3/iYyANP5J1eQXGP6Uk+slR8LxrYsr0vuNBgdZY8PPlRf6U/4iHFqPrBmPnFagEDhDPxqAgcVqU3XGRZyrLpQ04p9qzLhCl9clSqbVIGdTfINC69Y7RxS4H0NqAdeT+IN0zRE8qlwOVSmxGGorQ90mZCMGnDgNbN1glf8yPI1gQ9A6UVuJVL89zUFHUv6kOLAoWlRFg0D/AXvyZ6JcoBVbgS70OFbLtOCwzXlBt/rUc8V/t6q84LNIzNW21P6+WGOBx4LZLoTufwYByR8Kz4b5Eibs96zPrP3iSfJB9yvIZCxPRv/aFakYAevOM8qc+ff8NdDUMkg47zQaNrwcaX2oZNinmUdO0H/ynKC9V/xIOHmRs+wUMuR5VhyOWwnJ3ub2estNp3kKw1dxdrDAaPreg0sLreBSUS+j+fTEJL+dEeT43VSGGinq3zc3KNtbnB9yAZKXsLoL843AiLxL8DS+II/Z6l/+P+nRUv5c/e4GQ3PvA/xUvWM2CF4XGiwoAdit8NGYjtJGYQZrToEkocPZk3mfHKlDhZ8Ut/dhaLpFcvcayortnyKUZWIcLlH0kjPxDYWe2txkyjmHukEBoYsLSleNn2jPZGIiLiD84XoGpJd28KCStwyrK333g6pXTnzUc+ewGA2lwiZsq4LNlAomSmTC4V37+JvnfdUQaxWuoh5Q/bEZD/O73D3Sojv56qfbmG5ZZjhXmWeK+cKvKnWVZPgbxVf2hCLzTjjvkjEY9NW/Ht3XYgQtUvllwiXip+7edS26367Yxx367+DB56vgnGdd1KVmMF+X0lk590U227+RZ4rBmp8Al6byawKCpfZ5Avv7+ZecTuOn+Z136UwyhuGn/A5rjFv/GafIYDdjkf/9tIWntvBtM7jTtjiQhh0HWNXJXHOHKIugjgES1/feGgSBaW7og7rym7iLtnE5y70boG7VMUcSjhbyDHICcJDaMhufev3BFP+p0aw2eywQmCQ9zIF+ImSO6wNIn9+13+FD2DCwjtluhDbmdp2bLMNPfZWDx9U8BLBcyR9wvKErTY13CzmNOI8m9PlGsgK/vchhpUXXf719z/08fbgnFifP38ybWbvrcZHP4ormovGNNK4tuIZInseRq12izd2j5+8JkLY0VHAloVgKNBNqvudKELyVIORDnG+ZJWPNbpzzf/kkBfbA/yAyl68n4caSUSo5rxabISRXFg40BPFA6aCxl5sWI84bjGIdQvFWk9HL3cJecseFyKPeT7CmsS1Dzy381RjKVD3vR+QeV5U2UvHQ5SLuBZdQ4bWFnnCe2jBeDQz9CDPi2XQ0IO8haOcRFzTXsCz32ABnAlKJWgu5rFmHVNPhFnbs2zIVXs7H0g0x4kaklTTHFiRhqpAkntnAI4nDBBqqNnRMPztHTm5rvQIsr94OwUlXg23UOJAE0nhjUMR/tmMx0pvqV32RqYv/tuK8FCbI51fcii+7kU+B5jDwNLgF7XwEIcakEVJvKainLUMlnwIpWakPrLBr+Ng4wj3cJDJCdml8IHMsQdD9IMT6vOYSXKHyfy17w4F86SD0eswUnrOmQ7GkIg8wqrSpR1t0k8yf8rvAH6RT8Z248Gf82GPuJDn5GAESM1eL0SX8UQ+iuqpdr/RZVwRN2pKhcrncVUeFlTpPB7NTTc0NNIcFujq5aLK1EXOiX2lQ5+5MTiR01W8w3pDyCkm9KGlvGvWJwxHlkNrL8tUeT61UXiXPHOni15lgZgapOLYDLBI+9nmr/30vdwVq85XmbLiuQGUoCPAuI59Lg9IO3ktHQfiXPe6YdVr9G4a1+xRNmgX+h3lpdpufe66f4Xe10NRcvG07O/IB0of2F8TetIVh+O8duOKMvJlLlinGGW3mW/sM+fWk+cthNAAXzx0ro1Kzovldk5qfT66LIZ1ugi+EjGOp5/i4vqmSTuXKy4G82hSVcfj05+2AXA8vxPq1hVDGARo0jsLBXi2JmVySJtAti6usM2nx+pdM9RCT4rQa7qtBcNU8PQp49pdFfAQQmZ1iS0X3nGPNgm5tKpc5turgjbesRkLo+T5MlbqCeH6r56mNnI47OAMQWtHuBDaBmEDJxi1DRZ441wBB/5MdmpRN+vd92v73IC1e3nOwvKu79Z5AZeG5neT78flud17IxHC5jkKQMAgMAWCWhlG6qMFogZlUx7eMJc6h+u9bm1Rwt9DhbIIP+QTa9MZamWCd5cJoi2PrZX1sWtMez7Ct/ZjJxp0XeM5XTHAG64W+RW9qY443yAw7FyN6z28g5NVwDG9Yz3C20DHpWO3vHYQylSwb72OuvRLGf9uaWSZA3CRvyu9FJ2s+fPhGetzhrUZEeZN4RjGEvqLnoV8T92mkJPBxq7CyKL/sWiBCSrnU/eNG1Ux1A4BQ4nJsPxO6nUyXYEz+m2CoEMqwlPygAhjl81MKpS64CP75zTFqwov8t1Pv6vCJQIbCEHXQxDw2O8PLky5U/rQrX8K7buyMHUaol6qANFkpsbXyQU1CPNXHMtj2hn/1oVqxQReXj3NENpgN+U/E8mFmio4XX/Utp8q9Kx9tgxVkseKOOxt4dShssXjeOffr8ar12/9jeWOxeN/fryx/PLz73/oP//v/0fz1y/NAUSsfAqdWerr0+ANohKFW87XZPDM4WzACwlPKDADv1RYIJ+RCewwiHfkQyp4oDgjY5nsjbH2DPI4PVYOlmW4aVKpbRiP1PFN2cPi1evV08T4JHIH56YKOUtEEdf5TknbcDmEImwxTcauMiG/33zlu9JqVC9sBI8PKIZq+GriZTUbZC+Eeyq6kBrvtPJe0zY4ebio/2pserpnn/KmqQxh4dJoyI+kvKt3o02K/ZpW4eR/4o11ciRCNZjrDlGDiPLjPo1XrEuPQckyHSBkj0QptD1H7vHIlRa7nG4fMT8ZwSsH5KpZqJzIHySeU7ZfBXc4Ab16d3MmtZ5pmfAM9T4j9y4wz7M5tYLhaqBWReMAEYGd5tEDLYLXL2gNLu5XZdupHqu2zsZLOgAmPGWhNePiixIcD57H82vRtC/hcEwvOu/lZdCFnmHymOFuzrW6+nk0KUlgHoaHILdNlXFfDgyitz6HNL7GI6HMcu9oMHJ2CUdl+E7OrXRg9V60a5BUJTzIvbCefR3OS9VFmL5P88Tt4lS1jKlYN9meamhj4OXDq4inqG5tv4meB/nc1lTpFfJz7Wh/xB20NzRXnzQ4lHZQOuDLeOMaDP5rh+UqKy3CfRTDifGvQItkiVzeaOl/h+4V9Yw0mRPh0cC2U2UMKPKe4wt4KN61V1k+8vFdvi4Alt+xYo3ejhgusU7dZFwzFo4w1zaynD7CnsGhQWuEasdGZ0jFnKA3CN0Ihl2K+m8d/1UX+t2F8efIl6xfTDXcSpah7p7r6A6eUYHvXIcWUhkQZECyPWRjJtXzaBh2QAa66HoaWdCxbpfpYj2QY1NxOsjpolM8TP6K80fBimMD78saaX8+3xJiark//Tn2xjM5U58pqSPSWlDWz2PqI9LfooPPGJAf89qusXULT7rqLL/TzaMexvajHXCq0liVI1RTaZpvKp7CdBWOYly6bMCuBH2xAffGiszUgfFUQWt9O9KC3Y3V/jYxluA0Ync13bnYICBYMTdIvwFqIs78+fBFuQF8VVzqZr276jrEOdvvRDYGCRfUtSK69AkBvGluASbGxYV2N4c6F3gwJNwJH5NxQuFMZS7VgHFH8PFsJXJ1A1fl8W4ud3hUn604V9/f9bs31Ch+lGeuBIi236thMY5j10aFY32vjv2yf8L7y+j8LKfrdzC8g93dmuyYQh1/7KvC7vfsMfRDlGhNxSWMBVUo49hM0dgUaOBnBhKxYoyFLlneuP2JJ4/xf6QD2E/47bvnd2sPwZ0TKW/auNtD5n0Q+4FiRnM7zhafDXC5Y1TGGEfGY8tzFwRj7YSywFthUF3QN22GfnN4YG7vO74Y132376TItIbWBOUoXuKZ6SejtY/dOs3wOQogZOOY9lz8vq4Ycow+EbrG8KE9btR9FJ+J+Tn4/g0PqfeooByEsK6Cq+1DLQazQoUeb2L0Y7lCf+dk5ocqsYpnKUR9KbCHKMfr88cfP2h8PemPv/7kzz9//qRVxW8JyiKOqfG5NfcM72Q4byEIM65VSPoePBIiH1tKazTsGUxFUvyWT8R5TX1+7cuHGmwgc/H+PsRTiBWyg0Kb6vmu2ZdFjpDtzTma1kGjhvnAKwunsRxm2F24b6EcOguxIfcFDHLr3xEETyx6R7gmAQ9lrDA8s+FpCh+1tADd6R+uJYx/Lg9+89xzRWCtpf1rxNXd0oHUwDOTDVGKKGQrrGu4chNhn6xQrqfmKuJQLw2Bi0cGkf7JkKcpn4Kr0Tun0DUKtDrN1ekdnk8y4ZipXYLxV/vGQacg8VDFORtUI75Z2/je9/xEH7Z7A/PtorRMVYSnrp0Um1D8WXLGzDIyhRBdW+MxTBGNVcSd5Ak/7qpjcJVLdcU6n890ko8iFLGqZ9MNsGS1AwdSi5a0h1bEbBpKrocCpKlKOPnbkQrJcACsem/BY9k8fwFPRG9M8d4TvUimLaaVBxvwTs0Xd0zZ1+NFv06VU47uyu6poYFIQTLJPYUAScPQ4ca7iot38hE8qrL+c5VdEr5e+KV7Rco9GCJ3Mojz9VnawjOzMo6AK1VG3svMmIe1mn6HBJH4bLguOkuASTXqRzjWy0Jv9Z2z8I04Hpcz4Uke9moYU4GIvvfYesbY7G9kwdauMlDiSTfv7uQl/ZbkHBulzhv60kzrofQ/yDM2FvoeH3zMwnOvB7sHwWiJQyiMZ3fV3GiVVhm/D+te1yXvI8hLZDp8bav+zb/v5vqb9ViGzyPIaWbEEuchnqMZaMu8LJJNIVYi+O7GabDbQnU/h/o5ylSP+oJ7WAWlQgW00DrnCIDhKi4ETzmexmunnR5qYGnJDZ5jm6cjc/xLQNqw4avAHL+bQK2Eeed9YWMCQJsj/nbjgyjgXQaFMB8IQXLqoguH4yWcJLbwchzvRrEUd2V9bu43IvJy2ckFqi1COAyeBFHAMcFJK5xwW3Dxbb5nHC5KeEczYqID8D02Q6jovBLzJLCXeSD3l4WarPc09ARw5ufgitpbGqcDNJ7k53WUP4rDdNyQtuuVN19JzK2eb+em/Ln002xtICCxW7h5JBQDx4awxd/85ACYoUKb5lioydyrcAGhv4e2IUiQjrjOIbZznR9lfKBKGlwBSIKv0hOXV4rrqb9mTIYus/b2IZgBtzBey+mkv1n1wWIQiDCu91JhhUKUK5w4Lwdl88mVPoW+QVN1TqlseUSz2jdF4SUbCM0LLNDJSltwYd8BJq3u2/BOzQMWL+x/P/PPcJEQozxmeWg4bSk4wP2GeP1In0fZb9bP1LVFqIYq2sglsLK3i/HBc8bIOESJMTE5GHMizGrVGdI1NLo6Cz+hvAcNz8xw1LXS1AynfBDABPd38Hb620yRk/0f6N8c5gkRcVou8RTxMNTTBLY41hHCm4fOt84r7aUR9njAy3hfjFrIQaUhXPDEa5kugshDeRSRQTy1+feDl44ex5uECjYJDTN8QMig5WZBUmhUSZK9coyuhu2D3n580Puff/G/4++f9PX19RrH8/VMM684/m8TTyKnQYI9XZGIzQIa8nAQBK2MszAusccOZaEPeETNaR3evgqCjlcWmvz6/8rdvqqqsWIL3rvGtO4t5R65bzRcE4KzyGidPSkX11ogPURsEGV6CbQkHmTIsybGKe27QaYjcckfcoAYQ4dMmTO+1TTEkNQQjurAsg+4OtzorpA39QA4PRcG4DHGtcor+gJ9lOckifkgD83iv2yU+pIxBp1lnZwvfxfOIcaHqsMNWFP+sn8Ur3UV4CWEciqNGNQCnPDcDPIWcSja+n6CXqCiJfgn593qvJZYxhQ2SC5LJj4/BDelbfEcIM21x6HYSCjYXMbldR0+ziYmFsVheBJCD8BaiJEQBxtD6QUSrzeCV2E3+ZjzzkkmOjWiyzgERmLIkpSFQbfQ76szzpczmuajWhUJX3dems3bC4nH25saNaHDKA51UeR7CE9Gqt0VNrsM4FJw6sHhh5zFisld41y9zOGGHgIvPNccb7zHmezkXC1MkRbODqe17JjFDrxBWVx8qnvy7kXsDuU3Z5P1f56ffuCiMJSMYV64g2io75t69mqerTUnS2ExJaJjp0M5ncHenSQh6WtIj6D31FQssfqgAHUWGSMru3rg0ZwHSn+eA4mrBCsPJ9VlSHHYuFuRf4QfZnPGPlxu2Jrxexq+ifx0fA9yhSyHAk7f75B/TqXBmKfTevzF/JNcafLdabIOxj9Hlll5fsDVJAe6Ebqh6k2r8kw0+uar6iLZgOm5ru5kQZnj5bbyJx1OCNFl2WWjjEW52zy0m9PSyKt8Xrqm4J1hTjaGKH/qO8573XCV5X3vc12WC0ppaNfcd8/Yf9o3zdbjIuPOYBBOcqbCGryzdeWHnfnVevZBB+ULa5fxWKJCZB5Rb4K3Xly7qJegva60yO8GeJLDKeq68S+ai7iV1msjy1cYCVz1e8F77KvHfROZ6OyUWyw07vkzcjoRtqItNJ+Wak4BYaCNTw7g3h6FbyS8PAsQAHj0G4nXBWBhbHgWz0Hwiwth8w4KQO97TwUx9klGCOxI738P06tikWFKZWGrAm0LeGdwCzDZ9RvfsHCCSTb/66n63lMqEojabh3rbi6XcRWkroKYtUctvbcn6HxH21W8GBnuO9jFMdd1MjyDQJKIz/ymjWgg2udbqnBNyn2ZX+2nWsbtuc08d4QU7e/2F/ZUZMC769I3OZH2h/Zj+F+uypTi/dh3pA34vZrr4viuQs3GsFLgeTePHS7k7/l0c5csHVcVGCLeJByhKz7f7rUbvlHxBv3XtieepWKEKvCDElOvKNTvrjbKfCb+0y0MQODmK7rcsCUCPOyPScnIbK7Yk1IJZ+trZu8Jh8lI3yNfYDrQ8Dk8Q3ntAXd+jnAgkouBfHelfXl6aJ7/9UOJbXttFJzB6bcoYnLv6nmI+Va+GecF1RX34wFC3UfCWwBH7wMyAfpFGCCj3yHrAg+I2Z3Og0Y9v+Ct1VU49nUzwzhBcEI/omSusLS3j3f68ecf9PHXn/T+n//Q58+/aX5xFij2QIV9jGHY49wkJ81oLYTMOVzu1uM74Y3fbded891+5rm3Jp5PCwZPydRyMDxE8XuW8bTpBg7JRyUZLZfRaoVjwgNF2iZC7riFOwesHNwewuw9iTpLdnhfDWx8gNTUYKOw5/ewLmJK0ITuYuTAnj0nFHNXivr0XERmoCqHd+tCyPlQT1iBL3BRPIzl92WROdMcFpKcQa5zmVI8r7DO6x8MAynXV5Avef3mRDRhwItM03ku4fe07xqlQ9m0DyH/6HerxkekCfobG51Ocg9TvCefdUkjTZ+o6p1xTgwgOR+J7X94WBmsJtPWEQ3z65FzuKFstbkMgUYj+yU3pSxH87xi3LjoDytUkDS5O+9pjvR40GN5Hz40P9mZQ6vifKzS9iH5diUi8dX3IdUm178PGMv5rXdO7I61W3tlGbxk7cWoc9CR+rKcfBOpVU6ubvn8/GJ4WlXbgcMNpYXtYQnMD4UPjOPjRb+fyL9GOvapCu+QvXfqPdFQmhmWgRuolr2TI3LOzb0cUnMfxefkJiJx3CO2Xtv3zIAnIZEX40RrKVn2RTYO+6b2mYxd5vSgzw3P1+Vhlc6vLBk4YDQRipWrGvq+mhev5LpnfscPbE6KF6LT5t9t/9nz+/crrOL3O50Nv40bmO7kues9p3dVpo1ye4LTCleePT8LuggYljbi552e4KO56mC7a4Z+uM3R3JuWHO5hlBm+50jGF4xrLwOvB4u8aX2QyR5ys5uRcheCWf/+WzlTHo/wC6PbtLXDl4obaYbA+wCH27DamzGinfWeJXFfV1RUwQh3wNEvagCZaUGM8aoRSzoV4smECGWQD6/Gwidar02+Tj4XUV+XJc6cInyeIy+6nUCQMHYoK/Do+c7AwJMXm2YAjVt8Gb0VI+X0T/MDtLBARqxg/YTrsDicjrZDUPIE9zcEwISTsEgYmJx0UvqL8UDY+w4PzLQzRaho6pXUgqVVEkyGjVuIA4QvtBWFdnh0jUCkLobBOIYwz51iPbV9E84U7nFdQdBwOOP9ZJzEDOG82OO8Wu5H2jgSgzm1atkJGGBdkLMiwCEqZqtbP1kQgYhUSJMLQjOqXJRQSYXh1HWxUEQFkOMOqtsEBeqGYXGveiKDMXstiBHm/O+IfGXckSjFdc4f6mW+h7Z+DBXQkzumqriG3BILANUTSfA9M6Lvrjrfyx5Ik9d5Dsy1Gtuzyys1yt8pCw63DHcjiFS6thtrzEk3w7OXNpob0yL9rOOSXD/XsSfTD+hA2LdVAI2epvy7TUUVI1AS7Deeh+ejwQk3PACQO2bRwS/14BOlGYqThM6s58yrcWqIk4WEHWFee4Mt2gN/BCUErFCM0vaeCVxN8+TwXReI9QIvMroSYGU8VUPFjCcP9VvQqrqHVtOIAjwExq60JQxN6c3EB6FLlmPCcQYCuChZI42nac4lbGzmb+epXtsuVCNEajD5ayS5wcj4EPt2LA2ti1GJw9cMKY6A00tWWGPI+YZgOGhH17AfNSRosuk2oZC5p3NbSuhSPF/jebx/0Mcff9D7jw/B3ylwPlAljvA+ctLAU0jwlNRAc6F3ehmNBH2kpu8Xw6EuzNTcHjGJMtoBneFxqZcAr2+Q444GeWglLhdX+8FeMMjlBXmlCV/qcqrMzs4khgsocjh9nkPWVXDPjUnRgGpl7ldVtZWDTOU9IpcZJG/mtP2LPY09Af7B3iHA+yGmJCjz0UMDFQaxj9a958iKwNQcVRO5ZDgvnHiKjSEy5/P8sv6RhNuMKrxucS2Qj0U9hBYHfThPJZVVPFeQVCtkw8zw9XQDqxgdlkfHHG6mchlF9xPPbwbPxXi454aSM8gSi1Y+Q85BSWQPRQJHzYW/4ffKT6w/NYQJKbN/XT0vsU7ox0KkTIbuJr+KAVI9szgH17R9sHBXjHHOT6URWJVFsTuf08I4Jc/V8px6zfv54rUrF1Z7Eg4QOcxY4fF8elgo78UuxtHPVQHxhQ+P1zN/vOjC+T7ZaMXhy29vdPx4sxx7ErIs4YrLcLboGKpnmmcPhq8GrBXSeH5+sQFr6T3r31j3VtL515jEIafxuh/BMCYyr3gQLn7C3lkrv93k7GTqCDDF4xi6AuTHhaVT19o8a3K6FLLxSkERq3g4suItOBE9hJxeJ1lJ8YlDm1u3kOKKT5CDpX2lF80LKfhvWR45la5A/zFdIRT1iLzWXBWUZCE/JnDDcu7pvnC5Z9rvhotNDKdSrVbHi8qRSVV2ed7zx1Vjzf55PMs5G7vrBGZc685D0vvB8EMOwjAH3Yc9G758PbMsWa+kk23uX2VoGM7P2zblijEX+l8urNCM38TxIdrKx9qcB5HrQxUWAnFfS8afRQNKiLTpcihYQnJ425EnMETWkPILyGYSa69F5YCP6q7dNKQaBySW4gw0OruaSBdDvDCFriCv3vc6WtQneT7d30lXk8PF/O732lLFj7yv75+tdoDvcMwcjIr+hb+PXWNROdnF66bEa98gIwuBSCimC0yHEGOuocOKTrcTND6ReIqAtU49V4WhVV1nvYr8NBiXWYOLwninCNZ5xr+/u4QQZ0Xd3y8MPm68m/5R2cTeuVnEKjxEBNh5mcS/JgiC0JS27T3KcIoD3yFofP7yW3NF7IKsv5nnZVzhXj4Jyu/UNdwRz21/LSfgv/ZblPcNmkeC2igzVx/HfjyVAfjfvl3THaHYPVOt2VFxikYl/IXy53iT291dNXfOblzfM6n9FXH30k5gsmkviQvCFm9+t6d2fd+NBXDawfd3be2Sv7twtcMZ2j6PtqvAUcdpz7YrXl/x7aocR9yo/e/md7fWd8yN+crMniaV1sk7q6z4U8JdWl03NQYZeqiL/BAPkeeE52w03B3Oj8KlFbX3c+gaOmRlvmGwKDQJ8Cr8c11D3fpruWLrX/lGFPgj3BJNV6Xmd+1c8aXA2MJNhhqVPHl27BN7fcd71xWLKoAOxn7rXBLMKBj3l3L1lOpaSwb4Qvs4vR7TjBMrh9FylrExSTlCa49DfrpXvkOOLPbsevzie8tAtsIQ31aoUFueVnrgsJTUx9tLff3HErTKlILiogbIYQJpC3xfFavmhp8dDBrl9ahwAb2hwk+/e3ZVJZPwQfHCQsgdZC7kPpJ3xRjHFQfZeCVGxbeuFRynJmK3fkcaO/6dYQzRs8FoyG8EbG554V9IBcAGnOE+/MsYYx5DJPmx2viSoJ3n8u5/JliiKuAZcztNKLwInwoeRIarUGLloMhSLEw3YMJTI4ZeR0VzeRb1x+GpBAznpdudLJPWVMFt+yytuxjhKz/wiAbAMyojCPltmu8EtL3gUOxmRkX9yhcdf+giFzEeiP5v8k+6b224Z8LJ+CtFM4YCy0JiOvJSqmGVD10bNDHbR/Ja0/QkYkxa958wCj0eiXevtz+neAaN56eMb7Xz6variVlkPL8YtouXfHx+0fv7u3jaLaXwkET6b4cYfx9vLzry+n09s9bfCkgo+NrIfJX35zq0//XJNO7z85ONWc9fr7F+frERa7xw20MOSdPWClzeOCcn8vZyoCAb5Z6TzCtLdGgJ/0MqiUXrUG2yq3zALSKPcRfcXoWixKtR6XvxdLqXaT1/UHquOT7Ud6sxhw3FHXx7L59jvYR+dYtIaYo/zqMUGfENe95CcCuNDs4I0w0MPm44FKhTQxnTDYvfyp07+X6n79lBeODh9m4JM9xdlcf8TparMmaVQeqzu7nW7zj03Nkbdu+a2M8VgDUFzEY+mqGdCMOdHhDpkZBWh6Uf3l5h4amCsp7h7QU4RXoJI2MY92X9qK79dW28QMTVIaCi753+s5Ov70JCv7sifnyPz5kO7K4dTtVx1j7q90sS9zrQWKIzIZXpZC0jllp02Q9ptaE5YnoX4WbFT/MJZxdCygTixaRWgkx4YIEp87kYV+hYlEQTYRcBwBmSCJUXgb/B44ouyE9hMercIbyZIK+WfkO2jpNCQUL4k5n9GESgLAxOTEH4qicG0XUDRqRPyi/mTdeN4atD6YQFz61QlOjubojRMpGzOQ9Yfn3+3F4QSlI75TL3dLvhv1UYQFi9I5zpNyRj1bwcM80F77g3kblae2taZc8VMb6rVfFwCtOgaBmYHP5OTHauoSp8KbMbdvIIL5ws8MOTyhaDdp/L9PQziC2Pa7rCq4EFTFTMPV2Z82ThRjLzCGw7tXbFSce5jXBS1iV+3uLkVmmTdbnDn4OT34AZhLa6K/6CD8Xz7jcEsF6VUcX3qgt16kc0eBE0o0DSfS+t9T7P3D5KXcvBSC48we1rH0dz42QKOyxM1e87TsW8V8Bzr+ajdGBCYXKPMm6XPWVi+WbtYzodTrknIs0MCm0MfbHnNOSJn+9570aPyFMTantlKH4ijadrWXK08SaSrOK8eAqL4IpDmerpFOnKsJPC6BEl+MW9JdqdaXUjmHGm6ENysjea0ZMdfgEmA+MEmJHbQnF7WG4pERCigeDk+WvIhr4P+iWnkp38tLaRe/+4F1A0gFVBVtY05xpqCEe03685uOI+YegtuGnIz3OK98vXc7C3xPKGYS+C52kHW+KBM9hrlL2tlwfJ8laha96jdVIKbwg2Yh1y+GU5apaH1kNyan28vdOPN6lW+PVSHD9/xYIVUmWZ4TimVb87mXAOCSGask9I5Yve3euQYaH2i/UvevwK9lYFgQz3ROBXJb6pISXsfeBH4t0qLOPe4/Eu2HCSegfwYlH0fFm/oCIg/wwldeW/Gr6/oBjKZ2njUAUXGQAnSc4OIzVT4MU5pM6rt5zPOxheGAiqbA/wJ1nv0zx5DsHpc0gS9a9phioJAWtspAK+xfxX4qk/hcZxVTnIeroOWiFwfV2eLefwtBcubx1qmIJ3E/Bei2KoSyc84qBgwbO0h3WPVX+ZXveZZFj+Zx5tvsuWjGxy4NF5/hgj2oRixOFjCmKEHwtJay5niGXLnmkt7mh4dsfvgpux6hT496nV5jBkrO6pTfLejetNjrOkVbGn4o5FCHAVwK5GBzEiIrnsaUqozmkpu8uA+JCk6u/vP+j8etGOl27RZYOy5+WScz4eK7S2KT0Z5l17gr42gfV4vf/1eOkfPz+ZVry9/6TP80lvvx5ssFpem0/1Am4vxvPHCjd871K4SicLD1A3YMqefdPk8n98PUX/+XzRv2XUevW1aNJTDVvnp2pLQzw6VmghO6N18abrQzyw2ADF3ouv/cFeZ2qEWXMb8pd9uRbuIhdxlL0FjOmQAvRIPuv4YXCGnAl+ZauOPanzH0KDzkVbpmHMRX/AOMTDtrP1WvB/SOXNjVzHtFHzK5uMoJ4ny6MRe2WR7KHGbkgjvUPPkT0guOsHMbieyGlGVHTiYd738JJM8AgePaZ7icVe4ad54cIBXdV9xPNavdKmG/waNdumO1lXJug6qNGVaCQJBdiq/B7vx8vkstO95mL7O5l/2sFBHt6dntvdJSnxidkyLOP8ebqwR1i4ncPE9x48rqbmMBO8NvrA8+lGi8HP2sFcjhi3zwjvZh7mNGF838t4NlYbr9oCIP+agS3Lp9GIJqzbZdX8nK9F/OeynD/v3nDXNYM8grYkd6mbUCDX8I7ne0dec8jP/MwI64CDYHvwijOxo83cDIav64Ev1TBiny8TuzGUFCGVQwSHnPDx9zWBjlPQQ2OiPQ8IwgifStCF4BwvwfZJKPl5AdLNBJPivCEKcY6RuMR5ULtuynrJ/azE1M3MSzSuxqIW2qiLU72rkuC7gX2FwUVZ2BAmc3VXV8cdHOI8Y+6nu/W/nhjeX7X9HeGs870jqoKn98aJHbxiGFd8D9UrY791DP+LUcT7bhe34u/ms9tnlzn/pr94r+mcqcJdCf1S8vsN0U04sUG9FnBjhz/fwae2s2vXBVS64Mndvt6O/Tfj+bfjrG3Xz3UvQ9Df4eHdvUqj4lNpnHfrFRQjCrCD0HE0NyexQASG9VsYCMMydhTWvNKGCs9/w0fqxcpZ80k4XMgUzF1fuz5ljDxj+3433liRkmbOccjPUuYfPFY95Lj0H4x9KY9BeGaSnxrLO+G3CaOzMHYuNqWGcTfqqtJgBih9HwqzIUKeR/1bjbQ74XW396yNcTVcC3/3HJfwVHHP65M9aZYCx54IS+F8iiEL+V6QI1MS4AcFAXQflROXZ9XjTRTY1tjQEhVHwYHOCtnHxwf98f7BHlvL2+Hz1z+vMciJLyuFXZRy4vUpOXzY0KFKFkV4xBCTsPlurspjdjSQ9ydRMlzXi98vguihgrUo5PC4CwLtMjZMF2Q5UT6pV0MyWKvxRvIpEBRKCaPAuIFbruhhratMlHPCiCFCDIFaCbCJwZVN56/vTzVcCG5qyNdJljtIPPNWkvpDQsDWQcFQ45UqrKt9MYipbKmwWrx+dvFgkdKHGaZx7NGrD3gOymw59poe8jVR7s+ioCc+RAKyndcGz1FN4UPl6GkvXflfvHdtC2RdTvJ3zxqehb95/xcDbJGT65gmUR6X4Zz+3tS4z5853MJwiJU1Dqf0dpv1SWas4BkFPOIwwilK5nG80erhbXlULYOShvlZMvwl561VW15MD8GJX58DGKzVQD2MDCGpq42vrwfj3TJePd5/0fvnL/r48YN1la/nBxu3fry+vy2PLQ0x5IiSJiHgS1l9rDmysUkV0xeiLGPW0pnEePVFX//8pF+vf5//fNLx6/P1+ZPo88leaQjxFCOf8t+Vn07nyUbO1ySeTY41uL7tql64Qpm6Vk+kpqHUrsMs9oRCChFffZmLLLw5WK0X1o3fO6fmDGwXvaMq22IsdyNpC16ZFe8RCgj8wv2BqpQd4etBSaYQ8ox2F00cOfIo4/EqhnKl02Mi/NDvyfN9O8d41X1Uf6spMeLnnW6S9vYtTdjLrnd8/3bc5bobz+9k652csTNYzPLMDqZCl/e6AryaeZ17u+AL6F/OvezeTzF9g6UZKjKwyezrHhw91AbJB5n9e7jh++4ZjHPoAcLvZOjfydf1uS3MAz3YvVdtDtyO8i1Y8FvxwDN7Ae3XmQoe3umljx1ScuPGXb2BERq/BQCMTCpYTnVJ5TwX7bCY8a6nEyygrt9PCoLqU3I16NC4mga3l/xmlHBtjFYAYsthYhcgURAe/t06p0v6G0Y4uZniDkutXYxXyGVSkb0qYzvku96DsesapiQvQKks1vKJ02It9wt4F2T8rYfXDMJWa0mpTOO4gd/uikQJTwgOCaC3yHwjBFoRMQicDa7pChcldni+8wmvkLgdb/43Rg4WdoUyeg4BY/zDqrNB4I/tVkIQ51LHIPjtJ2G7yxQWCt4u5LlEhhH1IwvI5IxgavtsjFHBHDm8RhtKD8S7yI0DIpACx8XDSBIP8hhA/S8D9/cxR55vjwpVFqjkv2okSrkU9oziCqPcdn3ud0xgt3dxVaPenTCyGyME/nXJyWj2vtoVl5hKi8zAEk/b5tTks97PnGU8ZSPBE6tZLqlsTLKxNv1XjO/WVxQqQ39HYVIwINscdd9wUupolNXPp7Z2TPEUGA3CvPaLfwF2rTltYNNEJwspkLYnSxziWXuEhPFkfI3CPgX9k88apsVfuuZlcYMSJh89neL3uBaML/zbsBAPVthYgJJ9xzt0khlYvF2E2ONkEKdgQckseH8nNOKq3lW7drD+SbFcoTJP8bBmHq9hPZz75dQQn68hhis+xBIDFxtVWOrzSpuozhYLTAgei5I0NKfRcWYcRQLy1hw3f/39i/5Z+WxUsR3nCuH5JcnEDwlpEnyc1M0bZP334LYkPIewQvz3rbknKQQ/4O963gwdlwtC4l4ewxu8R0B9m3v2ivNKIwiEklxY6LGmFuO99NCQLElqfrCn26GymMGVKzeK95kk8UZiY9A4HeuA0uib7UJfxUVdc0kRRWOuXItvPK3tdfc54QmzvKxIPawkhxzePU8kr5aOGwwip+DgCXkHuX+a5+kSD4sgk6mewes5JF/bAb7VEIIq8O3qaWYeSQ2pGpxec7tKL4+pBopkOG5s2HLRU2WEgepYpF5GxMqy2NXgSYJogEPlX6Exg7LcNdWDgD+1FuhLPuk3eoB3MH4YZtVrZw713DNPETGBTFURZpNQZOfrsjZsPuHQbmIkiPlWp8oNMMJwHsPgzdIo4BPPu6txVXCR9/6QuZyzetst4/X7C/5fdHy89vjPtxfMT8uVauFYS4l9SK6t80Hi1Yc8ceifDd7Kb5ZBdOXg+zXYYPX29Ua/fn7S3//9h/7z8R/6+PFGf/yfv+jHx59sxFrf118JPxS9ahmgEMYH/JmPg6uprpV8f73z9vmil39+0I/PP+lrGbT++UWf//1Fz5+/2DNr5c/iraX7QLwJX21olddljGYUaLKqXXHk4HsHG+Qagb/oVp2SGdhoru5twecabiR0bpqnxTWtBNaJ16qFAwDGF8kX1cxQ0G0vCm4onhyntSF0DXqIEBRHjyIfwvMd/QxPqSLPiRcj4xPfeSpfV3oa5Zgo3xXehwsHFxit3CS4OzI9Zgcfpcld9TJMACHHJmkgX2bby6X/RibFEO5+w+fafly/+NmNDtc27j7fjXd3Pxq7ECkC2HetfPldnyyH6YSb8Vn3QmIsQREc5UdMyYSZkTLuEi47DI+8P5ENQYuY9upwYPD23Ic+zpQXOMyL+1KD9Aj7ZJfc3OSZltuvMlzUoe+umhIl2iLcZoH1zmOon+v6wpYAeaS+d3m+4nOReYAPMw/kvgqhewFdlbsInCr0WttKn3EaRQEwj/5G76jakcrNNj1Vm2a9i2EoMgZXohYjcDkiu8vh+bqJ/o0BYnddgD/D5/A3tr7cjc/i4sfP9e/DnO4U6e1v2sZhZeT9t51ibUhqG1yVjlA9ZktsbgiGMC/iDTWgTJV+f0ds61U3XjRk1ecys9wQtrpum80U2+HqR5vSpxdCEt6LhOC7uUIAlXPu63N3imT8veJ3PZG9u3a/A667/kDAYJAcmihaDHvC6KNHmY0JDIS/Ru/Eey+kvHb7k94dY8VzTCPKvR0eR0NyxRvcu+unMoR6v85n11b8bXdVurr7/e679aMkwNqaYU103e7ev4P7Fl6F/snh+f40RuiNXNF4tZtTvSIszjB4yT+0eIskt10eFzBwDRXOIyy9n2BMQpsQWjdjiUYbE4KmVyqKTN/nq545iQ9d5xbfjQlj+TfwPVVIepzHjELO1RAmbavwVfqj0E967xucjAIV3q84b8rjKYmt1zPwjvn165M9q359Ps3L+vlS0H7+/Pn6/MmGrEVMxMEG1cI6G1vOQw6+uJpPR4JWSbIORVoq6HWlTR4Cy+Ni3HtqCMtcroeCF8szg36ZV42kIFhuPU9OQk9q0MD6P8zgsJ5Vg4t5jNgGM3jUPVz30Z08tYN/vGJOFtIVtoT53fc349TydDpcGIcRT35X3qV5kVraobpvVngxPKqm/OaKnMxXxk6hDxmb4Ep3D9+AN3XPxL9rvSAzPddaLAPXkP00TMh3/ot+zZQVeHJeA6+6KPPSUHsZJXvksRLZNYF9UGLYg3acjitBxuK5bWgn2XrnNcbvTfseGxgYLAarRhrW19nQzuu95I2z0ObyfgP/JqEJfUTaMDl8RvAB43PahkuMBIM8FXm+Ij0UfBqmOLJBrw+y0B/lQ3AEtTA9kkgN5M2yZO/qucwGpyEeWgY7xrMjzX/9W8anZRCHLIaD8vcXvfn1/sZ0piususph8Dpf7z5BwzhH7ylyepQZOEhPxiGJ8GOupdfY/rtqQjzox//7X078/uOvP+nPP+Xf8vZ8vC3v0M5VTx/Hu+CYhr3yYf4hh8nL+LQcyJYHFwPu66RPNmL9pH/++zf9+s/yzPpHQwxfczoPN/g396DjogxrbqugwvLKOk+VBVRfaGSGLMFPkUyfp3qNT6SC2cgHRBdjxk7XgMx4mw9HowLs3WLgrzTD1l89Mp3LzaCztm0VS8ghWzmaPMSM1xcHAcVDiyi/49f3ehxoooQUDjNAJBqmv+/kztre3TMOVvDBe1k2wrTCxHAowGS33hWOFzr4Td+gp+bpHq/ybAxD38nSkZ9keV3WRn5a//FUKbJmfQOPGWRZGENhmszjHGrkt5Qcde0NHiF3GsU9ggP3h3zewK9+j3Lh7qo4U7/HQgL1+Tq2uMZVls660HeRXt/rMpU31jF/N79Hyo+CQa57CHXYuLag3YETuBtAtqAYQOhfggNX61D3N0HiZUfr6oElgizbVNgVGEIbxqHA5E8j3G58agohW3IBkBhqKCC2frZcTmDgaX5XpZbK7608RyMvKohqXdBo5BnkSA844R4s/TFJbuzfNm5zITEKL/y5NfOM8thTXRTdi/AdgKCBGQHRp970pIqU4dauG23N4aB8RUcb24jBUJQqfsTNh5AUjMwSOuRn4/y3/eI5/Y6Y85j/CgQrqn1g3scsMBbwyqhOEfShP+h5uz4HoXmvvLiFu9t3GSo2NODyvSsyhCCvgkb2fmWuPB89tcSpeVzP+Bzwsulk2VUaRmm+unmU8fhGEEZaQDRr1HPA8WwvxKuHXyMj1hMpqn+lzWEnaIDjeYFPhB2umoTax3GF2Z0Sunu2XlX4SILvhsEbk9d3Zxk/oDQ2bVv6gICrlKCa9y/jQ+9ZACwMxrAT2zD0H8c1CzzxO+gaBANLnFxoB/pxRia0K1cDY4Kkp/444NB8ihO0zpUr51HXfQ2grHmdnNPHNxB+F/qcPWqowAgwcBxSOtCkM19P0HV/nuE0q8CNAwnJP9IgrKtAFquEydORjjhNb6VaX/0b2/juOVyX3Azg8Sun1SDNY3WyQsVGq1+/2HD1+SmK5TmkjaeGCwrPp5SLg9QjlPMbAiO65/cZU8J/SM0uQg4gC+hp3XSBkfM3ICxgZDxdeLiMaIedaD55Uhx6pwrfg+D1dBpfg+dTPVmxvFdGE/ayERHoZN5zXIGtifIpeJbDvn3sgUa2GdoDvSDjlZm+wHOtkVTfg0FvmCzSFcceEKph0DJeKh5M2A8gJobzU0MRyfnL0R5KD0SZwD8xzgQFoznPESVaqqnhjG1V6uM1gAuawtK5p44PsEDI4NDk783XXeZ0atL6g23hq6+l3JtCMqdW+HyIsWOSGe98JX2VBXRKhyao0mRDxZhu+NbyYcSn+UPXU5Wqae+7LM6RBJqfko2yDbQpeqRAYXB+zAaXCXqgXevfU2kK89YgZwCHGIb9uGAw1kqMPX6Txzem518kUdanIsep1WFPVRBFFoZuIEbvEQXFBe/h40FRDuF/jfPawTgih98SJnaqkQ86xvj4oM+PN3p+HvS58HmIQU/OP95eRKvR23yjL/X+XAZT8WhbfZ+SZaPDUK74HjzbMT7SvH6fa2+cKyT6Sb/+/kl/f/xXcmWtkMMP9cj68SHfH8jZR7ovNYJlOVC9d2Jb+ev3j/eHVD5cXln/5xcbsp7/fHES+OWVtQxZ49UfKa8WXy6R87oagJcH2Km60fp1fX7X/mAK4rxd8MuC80LQuXgdTF7rJjsnxOKVO3QzDIvAyYopjAPqKYicPhXbhoSfr5BwiQDo/P0ItE4/Sf/YswTjrHqIdaWLdJW3ZMBD0mgonYJ8HyQG7e/qFRN/l4MQoWfCr9HPQDcy9549iXFZ5IbqiTHM0vCs9ry5d/eb5zZVen4TugEd8ndFiy5wDM/t9Z38bpQ/UlthnPq0P8PuxHv5a9e/4GCI/iCnm9dUMkKLOcQQ+ulsdpeUL0AfsjGDFsPDvjvv0MFl2JmcKPtOjFfDnRu4QIMe1qhM3/D8cLm16h538NjDhe8UmQLrETyzyKvW7oyHsW3vV9ryvT7TM0kGK3rP3XhrG+t61Id3QPidQSf+hktChoJArwu/iPUbh7FImfM46HWqxFVDrCRuHNdVAb0bWxbQ87yMYGwMIGnsmysBOsx3hyjR28PGFxD+LO8i7xIp0bAxfEM89uPLrofYWB5Cp89O7bsav8g3aEXSFA6lba/LjGRMcLupj5fxTboYSKz9ObcvmWCv/UVl/DvCGMf7Hc5iXC7s9wse7Qg44FQZMjO4Dubgwg0IZpuu1FeDCK6r12Hpu270gZOlyHC/JxrrOsQELIph2ScRbj0YNxCSmWBGVAjyhihh3bCeeL7v8fvC2Dbz+b+9UttlzPH3mr9lR7TXFffFHUPHb7X/2vedsDBD22kelNcV5x1sMCr7LbWJMej3mJCz0th6Cf3LDVeDFp7rAd+jl2LdP5WmX5iWTFTaIfCXEMpT5zih9FzhWXFrJ0RFWMSr5omp7+NKdIfDl5BPSY1ANXcieH5pgxXCPm1/IYk3+CPPUX7AJAneFLGd7+aaEvbSTPOK79fEvvqC7ZUnhwk+6evzpM9fLyVrhej98w/9/PxFEgLma7ByTi1jxErO3frbS7/PPNpc8qcYSURhda8r4C6H+ZGEzKS1UyG0hs7XayWd5pCZ1ZaG0S+d+eRDCTU4vNZvCUpI0juVVwkIZhKABS5zS1cusCO6/M7FGm5+g3xAAb8lddQgVGvb0as7PiknuVmRgkAtZcNrdTAh/IyTbjq0d+TRTqIOCyVaIfkyFhhWnLYKn/MxipFmajJ88ZFig+M8OOSOn2e75WH9Ok7L9+UpBy8GHKVx1bgpBu9Ic/g9NTpA/jrggUUZ7qB3iChAnqTdvo9ji3sa6xfpkz+rf9VSt6pvj+Z0n8ORYfApyssOn/I9KEnX03iUdx/K2IFuTqezp1NUAskwgAjGN8CE6RRyzOi9Z6QfSqKc/kTJ5WBDos/x4HFJ9XKR0SSHbtP7cuiNnGjwjkIhB85X9ePDQpjHS8cQI494eHFi9vHgyn6fC/lORH4p7Qj7u3XpHwas1jMP6+p9uozzq7+/+998//0hufZ+/PlB73/8oL/++os+Xn+XZ9YyZK3fHpww/jXmN/HCYrhz+GpnA84fr+fG653zryf98f/8xTT2878/X//+oV///Zs9suanepCeQ+FA9L70DRKj+DGl0usXG4Z1Ly5K2RbtOXh/L5p4wrDamhkgsd5AaZYzbmQdfkUfHgE+lS7NYDgHHZL2svwRvUXknnhE+gE95Ngiu3fwJ+w7p81RzsZVQ6qwF/zfnd5R5T9tb6KPDKcqR1RvGMzhPK9jjGO7k88MVoWftwJXokwT4lgaZThVupLoaGgj/ra7aht13L+bn9At+rbvdcmY8duZaO4M8459IWT+KgM6j9nBweYQ4Ftl/OsV82q6R1WOIPA+4hrcyRAVnjtZr8rdGdYF7i16aLYkK+QxVJgJNHZhkPXa4crdPOuzjyrAWgNB4YwNXoWxbMGDwEibQRuRV6JckQ6JWu82ZUWa3WL5Evg80Auj5nhqA9mFE0o6BBnkXFIZ1d7HvNZYrWqB3o/JLyOlR14aXGcYOwg2cnX10IcpJ5SJafyLyzzpwrolxGwqVttccIIEOOW1rYJwCzDn97SvWkXkzvgHOKTvUxQEENaYY20W2IHpCFNvrrDZ+EMf+vmJKgst4IC2IXk1XDgxwVIFcZzpYt6wtsNDo+k4K+GQk/pu1TIEKG5BPwNswXwnvmGND1ECJpGFDvmluSV033UkddC523gp44gpWVCG1VVg5TbqAoi8NtIAWU4OwA+/B5hCyaRAI6KnA3I1RThhzHxShjwbN4JQeq98dyIsQkIUvGUeXjadxwqj4qUtr8SkN+Vr937uxvedEPG/XlWYMEHv5nkcFNhayItBUfI9KyoKJTqFylRkOWGQswFVN9E/1jbTiWhon2EckTZ0zIXokpOwoapX8EQxwbKp4qthch6WTuRHXb4/+bYBKhtbYo4CuakwHtMIjNAK0GasgZoEl6cGt6XCqI5+UlbmByl/geeFZnE+fORBSJ+ad0QmwrlVGnDHecQ6QIfnFnI9YV7uebU7vLkarKAUs4dSo1ShEc9wnyZQx6TPvhcstPKUSl3LeLX+fv78YgPW18/lefXFnldfnyrEiPVBDJD9EIPUgmvIb4eQniSE8/pOq/gn+7wTTJnLMMG1z3oL66z7Hie16sHlVYp8nZ8c+iS81nIKdgm/knkK1rw3oetrzMCj5UX8pcYu0sSqDOcuBPJQvPfk0YaVCT87nmtKuUJuTYZFqDIocsywqoFx3fA8hG3cf05UzUO/w/arKN767DwVm7W/RBKn5aCJcoaQja57Hh5EweDVW9ox2P48Pj3sOYd4SUlHzdlRF/xiKnEAL8oB2yxShyXJRZigeAadoHFNQ9tWG4dXd+I8V90NqDHnHmOtzo9lxSRktsQ7eP3V+7LyBvOgbMLz4ElJFNbMmnX6LWulClnY/6agmjyt+1cB2EvV0Ygr8Gzl0EzzeAAd69q2jFd+U48oez/IHVq0SSoguDGBdL+dU/c/+Ip6nQkcOxknOYeHoU4JHWy8kg/OE2MFGXj9H4yPJ4wZr89fWiUV4YorbO99riqj7/SLDVoPcolSDZIrbO/xTu9vr/fXIfr4ouPVzsk590Q+EjY0/dAdFfxsnYCTh82ZxaznF39+9pPe3j4Yl99+fdHPfz7ZeIXwwmXAWka2t/eD3t/f5DvnzZpsr1W0Z0PWazqv31+w+DjoWOGIf8i/80V7VwXD5Y21jFltVS/UYhiPIWkgIEm8dzHAirI8xVisa82h269nv+apyfYn8wHGXUuqLp6hXav8Tg1paqBRbdje5jxyintjk54DdCgZ0Q1vs0egqvayx9TYy3NYMNKUM1xh8VR8HpCTSQzb5MvP7UTdl8d+urGLBK/J6GmsEF5lwiwn8tqrgR75NWV3xpCxSUKHha/L/eJ00bJnfLx2Bor4WfCzuXcz43HMBei0BvyFHZUK7xW9VNsCTStFLOpVdcmdMULkUKdF9ZJ93PRXwEfnN0ijgjBWrIHAinMYvnR90Hd+V2lNxFNwzeRx20ArwW+uhv+dPiD4qS2aoQhyJUJl0f/UdVdkLBE+toabojjcF0uU52U8NZTRdDAxAGRjfHODbBoLmXoW+ryu52696nOnNtk373G/uufh57u16czo9ZmPzh/fKY3XwfnnCtS4+DxYrAs6XYkxm5wsIGlaG6cugpTP5rP6pVBthOnefQJxghnp4IniniN1IW28m3lZ22Pa6QOMDHg/5iwQT6mW+jPFcITkpZpv4JwzjWcL1wDznRJcN5LDB8Kfw8Ksn5hWcJecpc3aR4SveWvdwOxOgY8KFAwrl3nHNfR9fIXBhGA42QpkOWhA5y8jyAwxGmTjeKMynxXr/WmDEf9+w4gTnkqy39QXrNcqa6LPnaUa67SELjcya+z/4Qxqe5UlkQSxZ7xjZZ5Hc6XY548QtKthMxlY9Fms73Yo0xW3e5yOn/fPMCFTQ3P0rts9lyYS+wmux3k/fO91VO/vxoj7Wzz/5qr7rc4DisyOkcXLaEz4vcIJMLzf85Tw3N5tzswrDLZrQJTw2xTw1BYZ4+w9w+1ykBEEqWo03+FMhSOEuNmyBxSedWFtC1qSHDzP/R5N/xrNEL6ahUxN8D6zQNSUPsqvzTwiO4V2YdBquRLvRSC4GVf8fQrQ03O7E2H57TScwfP4bXkYrBL16+/Kc8VJ2X+JB/V5yu9rZksZg4I9m+Qv6TAoj8AvAy2XKpDPjL99smeQ4YgZ+bp7GgPeKpgd7PmGfExDDLZLSFcCbHR3shTCSmuHhjPxV0LE0R8Us0YZtq2BplCAKSXYYbl2h4aSODyffmPdu9J6M5ypbMP0e0EZBkerrOQHk0L7tZ0bXh7xBoLzVIG7BQMnDLqG100Pgi6z0bUsQn9U9LDaIh8iZIUI4YnILzJZCRFvTlSyjgqP7G+lHxyC2S2pNBtmpiTHfVALPFCVigmvGoxDvf3C+CPfiXvF4Fj3WOAnF7mzyMzrf4Ljagx5feZcRXpIF+mNtHPFm3iYlJ+dBUdV7uY2HX4iI+q4tErWjrZC4cF9DrvWfD6R1iAJ/9SxIY8SZLjv5MdYnIEPAi1aY+HhQThAAR3ghPuN3Jh7ei4+GMPZw+pFg5ahiA3sX08sGzCBo0LGqkbKIc1fcpj+fPLetwqEbwdPhkPzDg9T54NvJGMusmTv75gZP/ep4dTtvz/p8fHOhSRgwOLQwj/e6ePPd/rzxx8mQ6LdEXnaMoy8P+j9NY7H+0Efr/fm5+Bk789fX+yR9fd//iH6fMHwRZv5kFHzWq2E7hLqu0y6Dzq7VntVtr+MtKynKa9d819hn533ma4/QT+SisZ+kOO0hAsitKY567L+1if6yvfjnoq4TAVveI8qeY76joVu0VVOEhuC30cOOOS7iv0D7y0X1CZXUsXfqP/NMC75XekNuXwj78e96d+tnSLI74wAMQdv3quy3+PzsQIs/7UqeYC763xEfsiOFAd2IIT93vLa7bzFIlzv5KcqLxkaqIYBXSTlKbOcbmRwlQgYkT9WW+xoAvomD+QxNfXOm914auXNd7JynM9uXXa/G0+2Z/fGsNr+lmY2h9+lOFTgPVWer2OsckmW820323s72aW2fbm3EaxZX6E9zEwOAR4XHMF1m8S9PogOqiuhbV5CufOsiNgplskrwZp8iEHrlBIu5lbO1v4FSBClYAF1QcXHVBEgL3or31WYpODxFIenTLaC24T6QlBmZJ6kRJmmEQa8ewZEO+dIJ5sRjjzCFJP7m0uZhJ0su4ThiKCz4Twf05lJfN86F4jJM5NUcI4brsx9knnbZID5vL5DwMuGai0ZsQwupfnoOlx/ty0XNnocF2PF8Pd4jMpjYk4HCu3gwoYbRZCcmo+tkeOavRe8/SDUpfHxZz/Z4vcG1u1qbOiaNwBVraT/6Gl0lWgvxqswBkpjnckoaDlQcnO+C6YbJyus/JHQu/a1qSSb3t8R9SjciscQxuf9XIw8VhVJ9zD0UooJKq+DiVXUrIE5HXHCGCMNikJEHH/MFbWulMOhPL9TfOIJRg/P1/ejB6cY0adXrgvjiH2L56nAoek8kb+J1ymtqQcIVx6wrjN8Rp4rc/VPMAec0QZ9e0W8SjQaQuzlDSSshkeIvqOGX4Q1sBJ2nuZ5O5C4Enwi5BvAHuW5KB5NxNRyP8jDdhikrQSz5ptR64LAmAWnqbQESqCM82hhjsvDaGg/lV4a3wAcc6VAq87XtHKO4sS0dYOA62EWA14MAR8htCA8B4arpQwiXIYNWk8tV74geCwFS/oZyoefQ/mGfu/0Lv0MrWJGZN7ZD81pGZOpI6SJjYTzSIbPSMOIkN9nfebjeYYfV9xdhqwJpaLZWrEa1uQMzUJi51Szx/LMmFxNi8kzqfFIw9og5KOqJvwKL3S40En/rqfCQV7idoqxGQVG8j7zMB2soRg6JrlihDU8yOndaWPFPa/2BLxCSKDDCZMSRWcGXAf9iHxelbaQL8f3ci47zznoDrk3ToxpcGXH5wiy3JKfjiiwS0jX2jSTfWZOP4luakwyOLr8Bx5gSqM2eZhxC4rwYENrXEMOWSUX/k1hnh76h7na82HdmFLzeuO7VLNK8mwwYp1MR6fBPvHGrnjcoPCuceB0PtPp1mqCBwSdB5wc7bJWKBbgHvHyIfI9mZ/8NjF38r4hu6NfeU++4TBpcMjKoXmsvA+hF5N1BrYQN+RnXZWohF4cMBQ/Vw6+02jWMngub6afr7/r87n6gfKrY1/76uMhBqw/hnhKLQP6KiTAYzzVp3NFj7w9FFcPFbcc3yGbYP4twlDzBDIsnmt8n0Rfk43+b48H/fr5k95/vtHb36/+/5IcgR8f7+yV9fb44H7X9hVFuwvPOl779/2N2mt+y2j39ufyxHq19+OdvbNW4vdfr3+raMbqk6stfj1lzwzhD8swxQnvG7ykdIW6eJwejesXsiFrfZd0Aw+B/TIW8MHsm9HoU/cBilUx11Teiarxo+T2wwVZ0mQbcTEPOBt4JXv0oeqkjplpsuwmfprlHzXGDaED1tIE3deNsvo5yt4qukqVearM6SHrOQvw0Cqo4OceoZD7gzFqGV3FmwyGqSP1X/fdTuYEROXWNfxfClJkR4NOKIYCWiDrBE8ZOrP8EXsDjzE5NRjW7q+U9IKQa2lCD2IAwePSD01ExiKj3YgUUUHPx6RjdDghFQpkBQxDD4cQmVPWL8INc4sXxLNa4ENg2DTXmx6uBDyxAeBP0L0g5wQAk+VKvtFDzIOdQTpDO1dZfaeHX+7NtvX09meDbjv9gMVSBlh7+T2WCVUm5mea48EVh6/jAvwf94jvV83xkJSJQLzt3qQEsGvpeBH6jodUrUGi6UXh2xzmLVKNG1GAJdqPtxIDKmPdLVSy9AV3y3hFN04I1XX+VemMibuxAc8ZNiZlAsiPhXvx2in0cc5uFY0ntipYheeqR8ZuTeO4OKxl0x82SVznhEunMxUoWhXXoFja/XZVRHfrtRvL3W+4dl4ncf7xu7y8b7/iOwxpYASXdsgFmYHn6QrrOHMoLh7GI0J0JBjY6NZjgHU88b/CJuAxh8JkQsPvTA+12s3d2i3MPI4f+Wps317ozBW/75KIr+tu/eo86zPJuNNdWI94BQE5vfPNWt4JDt8z6mtbsf8dDGufdT7rusu/VWlnfbeuy+6Kz+zWso4zjkeESs2EU8aX2qcrTP9vr7oesbKWKDvEHjhTk1A/NdxF1tsZtqiVUfFSoaj7XGDEsmeW8LIUoOdXGg/2scNBQwtjaITuN35GhQ5+xnINdZtHXBf+HHJnxL+XHF1myKvtZIPXNdeIXDBcsZFqhdl8ivFKwgef9vu64FESDa1IWi95uXs4wBFDS8oZ2bw6WGvuAbbaRIhe58IN4TSZ4Gkk71sIcaDXbNxAwnDe4ggLVYFq3eZwqlPXROjAUpQk1BNeJ24ollCiqWQleFqBfk7cI4NNXCfH+Xt6G+Uv5/N1P+ocsI/C+rqxQIw/BMPWUI8scg9IW5Umpi5XQCDYe84aIjdAxDG3dsVHoisfbS3T9GWwZBF8SCgtKwNQgvo0o7L077yRoHDxXE6j5BmHNSRzkqWHiAc5XZMumQKiSX/rBTjyyT65h1ymsVe+wGvTJOS05iFhrwb1PGN8G2cyXrER4OiXMWCdGrkxTUARD1XyGPK18kM9lf95KOWOt++oMtO1R9eD59Pkm0gjrdrg8PXY8Wvzlre8uA/5rNUGrRrmSswe8nL1ftj7vBrqgfX8EiNWV/oOI9aqfv5cfXU1xFg1MvHqWUasOf8QT6zxxVUNn+MpBm8OWftSD3g5+/e8fKL0Mt3rWZ7HvI4j4ySMnl+fnxzq9/V1cGXWx9tP+vXfn5wv648/PtgYtUIN//jrz9fnD6WVQtvg0TyOlfPr4BDDx/vg595e7z5/ftHnMmC9/i5DFhfWWN9/PV+ErNMIBiHGv7byyImxcRmulh2ZCwcsetA0nHrRQ8WIZWA5FKeBI2IQP5yHNQrRFYr3uh92V6WNIqtGPVLGauHtQR10OkepDQrrhCvKueAxNVzPcHnmPXuV10aRxbJHlD0fDFmVx0b6jpyk0xwhrjLUd7pb1QOi/LAujNU9rfPvhxVEI3tu67xyI1NiLnGMuzxaDmvQqix/8G8NBy+g727IgrdupNVxvpBBTqxrWL8KR7m3X9+d7hrhHg/kK32Ly2P823C88ErQjgZnGTyXU92AB8W2kdJohxPWd7/icJzrLPD5TtaPc4vy3+90iu9+28kTu3cwvkfsNE1EcEomTnqKxYBtXpozVBwBoGOIB75DOehorTlT4UohRHaqvsI0uiWcPOU0t/lCcwxvmBzcSKeFVsTFk0nwQgzETGfXaXgAMAM3rxdsANINGhUBmdUi3HJCEYhByJ+RhEGBuLwJ4rohPiDULiDuIoPLIl7uerJgPGPEfH0/h60j9xeEP9J14PcAbzspl+usyDS8xDvmGI44zBPNNnRTgRmnqU1Pj0OzO6OAB9AVGARhC5VXCjR4XVHdyQirucIqrDBfuBnTUCaEkyMlqiHpvTGJwCzvjDADa6H9ZI8xz2Vj8KcogMaKeh5bzesBAgfIdBFqe1z/sCaoajFnzGVB5CcCeHBDBOe08BgygcQNFpHpxb65P9uSTg+yQJAV7mq0yczMcRq/x8/fEfDvQlRrn/WK49y2kUClghcVodX2ATw19ozhu++7Pne0hOdMkfaSeYhQcyX32IwfVy/0csfId2Mypa30kXL90VWIM+wpJ3d3a3rHEE/lWV2IOIu8lqdDv4MGpxyFRahh5UA9ZiWPjj6mqSRsXSeZsUkqmzWtmqZqHZ4bM5DHIUlm11yH7pHm+08uF9TrfEFzTciuRiu+P6zfqSfoUTCFoBf3rbThyq+E1YjHFQxX4ykVu5bxStpqmkeHWJkVTx4yeYH71xwszIPMYOVrQJrfh0mEeVjoSav+M9VvilBn8+OS8VrzTfmJCIQqdUxZG2pxbck87Dpo2RMK/CmGLDp4Pgtn1io8J4T2CdGA8/scDXgl/XDSZJ4DPyAV2jpmEg3PLqDqqpZ1mLc4Lk9LtSTkFiLgXBMDrXgkfAW+pW1PqUPWlabFnE5mwGjD+QohFHOaUiq9I7fWNTmsn6rPJKhDXmRDDfiuJntnWDfSA9mpCse0UAFJEh4Sy6aDo25htz4ZbR98hSjQOxjmh3mGEIuIuo6o2MjrWD19FT/VIMiV0ZZ3jy5hU1xEqCzDH2vJwBBvM8kRIvsU1fR8bUnM2s2PVyBzPIPMIWOMIaMuL492mIwVKwqKfOA0vNm+IJNzo1yPE30b28L3A3JIy+G82IMksJV8oPD82yspg5y/dM2VB9lT5AepMg7jlaeH6MEzWz1YlqfR19MSukulvzf+h6p/yxtJxjOiGERvx0PHc9LPr59M31ZoHnseLUPd0j+W9xXJnLg6ZW8Kv2nVulG8AFeHot31cE9DfFe1QqZZr7EvoxvP6f/n7D0UHMd1NlFQcqjQPWfvvv9L7n+mkm2JVwgfCEKUu3c1U11lWWIAQSQizHf6OXEBjDN9vl4ktPDn+yE0+HX74RxZPA+FC4z/s1Qr5F/ssVivK523d1cuqMGGq+8bXX5e6fb5ReePE319fEuFWLrj8MGqLFZFIK14WUwONLl7a3wtS7efOf/Yg0MRGQ5lsrm0w1UJ5xKkApzDnq/iyhDoBwWDTcMN1fvaPleZ28J5qT8QBg63ewhVf1iewf4+cq/qe4vye1Jeqbop5EPNjUWlr6bYZMbFjU46DtUfo5FEB2J0mHo9Yad/495jFbyH3F3AV9aVoOti7/p71k0vi7fUAMp7NLKi+gFLL88h1LCTzQwm8ToyguS/cfA0koVdVl3XTv9psAw6l/PLPuVBoUC3qIW5q/xWPfcj9EU3PPsaQhYlQiJ37XMxenMey+GQM2x5kYuvz128eE6sBpj+D8iSMYJHaX0vby9SFXVbwxhQE5+nXkbfyeSDNcI4II+1F5rh8OjK69/6tL0anhWjGw4LmsBN0b7SPLfGOlDEGb53yhONG9OVkDVVQuhOh/oJZQUHz0bE5abmWU8uS7HTP9twMZF7TiA6UpAghCDETc9h9gqytJGII18aw92Mclnpjm/kDZ3nGuEVFbj8/AheowuC5IjA+Rodvv2HPv/0ol2RWOPdLFTn+cOQBANf3iwFSk0am+McNVda72swj0awUtsR2Ws/Zv/+QCeIGzFWD8Hmw3pEj4E4v1FuJhBaGG5HsMswbt+V3f1n425zPXqmzSm/B0K+H0NikBgPUXPFpXhaT10SdwhCMaxWjWxxg+uJ98hooR6PfcgBriP8PjJ+QPA6IvL5nfz9KKdUfCf3n+F3NO4RcxyN6eg6msOfWj0SnI7a/H8Z42gt8Fw0TMd9PoL9Udt5/Pk57CPtRQXw1bxmVFitGl7NzzZNsRO4irypCpmOO+UTGnhsRA8wn7t/t5AadFrVJXfkgaK4aE4PVUgrZeMwwuyzMN3DYI+nEW5oZ5fXx3K2LIslZ+eT+00JeliYYE0nt1kw8nxBLKov7bPyLDUKCjlNYUUt1MtCOUPFOeq46eRhtTruImFBU9WT/wkKPIQjiLaTGiOm1ZRtCTHb+mIjEy+ouB1Zzh3W/dloKfLLQw1CpMo7mSHlZCEpOo/FBPz+FJlp1zz1gllcL5GD2sp2a9zj014O8AMT6umNp14QBtgrU/oC5+1hRf6x3/8KGce7MAIz7LTP6rWhsByRiyO5zXN31clCFNTAqUmhqxgIHmRjdDxTr6e1TOFeywVQQ4663kMrGHriiRXV7rsmF6kXjYe11YfLEfmKShRysqgMMxbA1wTrWvfrfHR5G4Va3ilTiFEKgiznmz4aldykKNexohDnFfvtaLad5Ou8m16gRqzWBozJGn5ZCZ7k+z4mqJzW3kTNEytER5CFPU0TNUVnclkM9IKHd78v4mW0vLBn0iT6Bht9UJnQ50XwDGlz5Weu9ULvL++0srF+a/DOIYWWC0+g/Whh1pJYHXDY+odxCXN0XC1Bfgh4InCN9Hej+w/bZkxrtarrQyq6vr5d6e3XO71cLvTy9mpz0sPDFtZYZDxSTfN0pulyppdfq3h5cdXC789Puv77SV/bb/b4un/fqd6r5w/jPSlG3gojsSrkvJ5aqVBzEi8SMs1GvLvg4YPzzBU9pOI9I7R/fUhlT87fhcO6x4IwLqiHzTCRt4LzsiCXCv5BX6Nq3qK94g/88H0oMC990nYzKvt7MDJT7fb1ZIddeS9kWhyvLP9lHp3nOHo/vpsjgPK+zjJt1IF7uEQjFrUD6TCO0Tu4dgfUg/7jc7jX6QZJTtZ9OBtNssO+sB8z/4hji2MZ6WNxvbNMucLSL1euJIw29W8Y9DJdXIfvjMcbrxLaOJKzwR+G94n+GpfyNZKth++i8u3gPf2dvHYP5oDL2EA3ryinHo0r9p/bPeUNGTfE0YRlE9TVkgqaJbSaeoCTOH+bBRwty8rWQyYSE8dym6ucEA1jhuL6u0m792UJicNt0JyUcT4bkzPDBKkCbaJo8zbQrJymRE8OvEIhKXtt47PzPANjH2Oqc+thYX/0MKlN+YkeV3kBdnAtGIV9l6oloWx6E7cMItZOtsm1KgSNSOyQojTCLfOzmaMfEO1IaLx6WMCXjmgUZRaFQNi0K9/YGSftpKqrdlna7x0hSK9nTw4fQw3rGzYJ4EIVFZ96JuXCiCRMB97x+ixakWptoReozGKN6zjgfpyIKg9Q9kQ4gV07JaAJUg4n2VbW/8GGnoEfAc7RhTmkjrf3p7AmzU8tCpE8bw8d7L5rz0J5Q2iMwxl459VJdEySHBTvpy0hAlGcYzICqLI7k+NmFAAG4R1psOFDVt6pJZEuvSLh+eBSHjpnegQfi9D6gIm4QE3UXOgzbhC5ATAywiOarANpikoen+zTKGCEMVkmGoHm3+Qm6Kp6dp/7UOUIiUg/Yv8QdPg64SCkwNjdGDJRv8//xNAwPkU/Ezxr2wtyIjqFcVCj707bqFf+4dkB/MVzLdyhGZyEp/g6rt6JVubFu73i5spM1T3pAiGqcOKE1ugM6MmqB//UPI6q5YjEI8h5s+zW1ueA+7W4tzDGod9Xo30k3jEwXrHnFZds//m+Sy4VGKP44jQAnaBdIWxbrqzFvKhr2sPW54LxsQcVwRPAFIaiXK+TO7A9sUesMtRsCm+jh/pPqe2QbWFDhFSiOhnGLF40xr2LqO2l4v2bh9Oq5eYlW1GtxkabEI8QIjeWFoxdcyjNxtvipfuq7IhjlCeq8YNGB7hjjNv2kSmC4J3yZ2UjEOAe4BIvqx7X0WvsVyPuc6lG1w2PqHksoW/dN1GewTr18gqqXKGaGJLJNZllxRGk9LtImCfPdbECKdVzj7msYT1q5UgXKHz/YU01FNhVhwCEVfDOaY3NB8ZO5Cdr+T2KyxoitzapMVxTd0ATaTjCYdF3D7HwTvfJPL0KcqngIdANOykvi3suxdPzrKSuUzMo87UsFiJU+z3g3CTygwkHXUU88GDo8FBBxsUSjf/F6ELzJFcaOYVG1YzFnqizF6iZ1UBa1aMJidzZQ2sOYYSzhLQV89qbhN4wnWIj1vLY5nnWUMPTpj8wvovBdPs9LZPRhwZpGMM41JC9sdj76S4VCcnSosX8RaqzzLx/4JlSNKqEghykciRgityd6nWFYlHk+87k6KI4Ll6vGw3++brR/DHR1+uFPj8/6Z/3X+IJe319odP1LKGPnAi+BL1FaN2sRTT4Oi1nOnFo4a+LhBeeP650+vdTEsnfP/Vwgh6LGbKscja8dUmNHYXgAcWd2J7h/FfCczUnmISOLuwl+JDk7xpCP9uuftj4Zt/vOIiQflDUg3oXk2KGDc4FOVk+IVS3hvdz5BOPdbHv24ET41+71OtZZCaTQ533uYpXNCS1tIMUKqh0qB7UDKOcjFpaD576oh8EXSQbWyA3Ac5O0yHDyL0sE6q8Dg+hnW6JyJi1HaLo3MAPlS9FGSfrpvE3Dr6xT0bvjORlr/69RJHcnpksv6LsE/PM8x7CGsi+2HuE9fS06WFRnnS+Qz1f97EaPrWQWKjHJt8YP8fswav8dzFZACGOgSfr586Fpa176CMm4He4wVPfz2eavqvyErmYES+PcII+BnHEYIDxoRouDL87fAy5EuMhRaMvc/feny6B69rzHH1fx9HwOvC2CLl0E+M8jZSEkeKaX84CMoh1yZvAZIZqC+2CBRMXSchYNDkqkzZmFI92Isxkd7F2pqkfX9xAcdOMNlb8Ls8FJ+lZcXKF/AgOWUEwnDpSq/PGduNJlKkG4x7dj8aKGLcdCdVwU6e1aTkKqG10fA6bKW7KUZw4hE8o7PJOJuhm9c/51DKMdoYuosNnM1wiAdit94DwHb0bxwzOAxGrlr4d9BPXoFvjFHIWc0tFwgXLNO5PNA9xPI4NFu1uvOl5cTEvpTOgiKDhSV7RQN63ezysNW2UcI32IC5UOozP7tdTPRdKwK9+fFAYxicHo3txXLhX0/eZWh7hpq8F7eFyNBYPizh4L+LAaB4jHB/18yeal987ojF4Xn7gYZs9zqimPdyP9ahdXHm+z3C8m0Paq3+i+62fPWzaCeQeXh0MDuAa77WVpp7GSCJkVTqPChZEHO3D+lpTeQy1fZHGWGwcEDaagJrfxz6O99zb6r7435zrSg6VOMfVfTVDVJH7eJe/szQ02s4Q3/Bu1ZD9ogYsGGao6km9Go210hiH+6hwroxVDlSmYCAXg4PKEPr5IQqVK+CQ3CyUjq/ZKyCTpgCosyjgTAo5QbGUemcFheeEBKgVYedqfOVxruLhgIMMDWfRghpqRDptiq8Ii+wRNsO02mSfiK/F1yYJvty/yUdaAKDxmdE+gXBKBWH0bW9E/CJKYzjcN2Qe6KpKzsiBNZnhIdLhqriucl3x8fR0bTdkH58LzURdcZRS9XhxxSEMUGuqLSSL+n1UwufYjvPh3V7uJTYds4VOMI4UxXmMUb131OBFlvVJvCOxxpQUqNR2IfDpFvKJSyuQrl4YB2OPPKtSdc+REY16BucMq/y9r0EJeJlkU+AZfyWG7Mk8aMxIXxFG5s4NrThFjw9mwK4ws2n4mhopmwdW866aupy2chBO7Xs5CCPdK5wUnUPwmGYh+pqfQ8oS9lqq2x79mZonD8tEnA8M3lkcGvhyvrgR6f5Y6bRN6r6qqYKVMZl3WV1fwSryGE7zRfuxOfReYnYgHODfZPdO4yDdotr+jQtm3Dn070u8pt6+vuj6641eX1/psf28vFwlz9fpeqKzeEqp/sJGd03AP4k3FE0vQmvnl+25txe6mwFLcmR9c76sh3ieMfzESGVh4qoUkx5eckoO9lze4PawXILqOECWL2trX+jryY0wi8xjomLGKSX9i4efwiBApTkY7OQ1QtGVyT0BafDMkWw0xP8ScDvI1DImb3IsR/GOfgzSSsS9CdoF3elZFWjcHcmGeh9/Q17Y6xydHqSsxaujR3hqXqWRR+RevmxqVC+PZzq/y7Gc4XUgp6P/o3XKMln8LsIp6w4jXtmtQa1dNcMMzyz372XOPf98noO4v3b46SGRyUkk6QUlvZ/HBg9diX6b9vaH+M5IDg6fzLCLueRnKX3eR5+M5zqQYWrs588XP3fyTPVPHsrcuBfClDB7MjyzfJO16bkDZhU2vY6fCYHoY7V4dRWeTaCuyLnTYswpuTy6AGT9tYpXPdCOgOLV56ytyXf8bmU6MNQVhqGlzb/uQOVjcD8vuN2tKlyLACTvKbNCLysQwZKtNIMGrOa6ajl3CZjB3DKONaENU5KFQTWOR5qmwnNZm2X/0CgU4Dv5iWog/AGux8r2asbJ4p81vGzq+wwW7jiXxvyacD+H8XobfzA8tL7iSbzCqZ2S7Z+PcCilWbzB+CZxjSXymPfIyGi0t0xBqMc464oCiHpJa2N7VvDOko1mZRUCpe9BG8fJQjZWHLI1rQGdm5dN3IP6FcIk4Qkj+JjWr40FudpWVwoA/46RIVFzTUcNB+vQ2hnDrp1zW7ueNNsbs3lbxbmAw2B4GZ9lPRf0vjQY2dgKPgfBBe2dBidGUKHi3nG8932xFyYyTPD+yCOnVekC3WjhLbI65iEJ2tHACe+B3mNgxKyjchq9vvJY8exTIXDwvPw2PCf87J7ZM9EOvxqj2PWrYVh6EjW5JKv0IWBzG6MLtRDurPR4eK54qHrYL0E4A97CW6H/ro0L42y/dV3wjGWWpBo8rfTxFi4oJ7hkxqq7elv93Cwxe/C0kh92QVhb+w9HeH6vknuCUAvzwUTFw8eUvBr5mqwRckxNIjtIGNlcJGxP9SGEIgYc4d8r0zWWGZrXhNOIqeGn/FVjZRv7zYYoriy2KabLpqCWTXldTRmdTPsWBZlJBPP6Ykb/inFoWy0JsEodcmq+rl5ERcZelV4uYV28ulTVNTDLALloymsvRr+EBwE/o6Ar8hKpwCpGEJo8F6LmfMTctf0FhtWwbcBLNNRnIWUzwCedN0rOq8MJ5KxmuGx0RWHYioSABmF+bR/o/gU9jbRKB3iyClHAHx3Y5HseBj7IEiuKLoD2+BF0FY8QQZHEX91j0mRO+IuQeUFoqgs1qFVL6C+hme5aoT9Yc/xeqKdrHd0R/qPzYbx4iCxYjEYET6tltbWYlV54cQeMHcbyIOoFvtHRHSThr0aPvdgBOX4pjk/dYWLzOG99rNYfQgcZNyQpPPajVZ6ER5EYv6sZswj6wQZfxieWswSf42n/JB7xKpdbFjTJLTXpgOcWZihravxcjC/igXX3Q2IxYJ0mDyNcJs1ftRodYmON8qh2MMPf87OXywtdH2akYnq3LIan6sCphutFywesRZzh1vmmxn2ELfJ3VihgsX0mY05FHbA/JoRG2v7gRPJSPONx0zyEP6uE/10/vuj99296/Nr6/600/GV9oXK9ejhzlDkE7ueZzpNWNTxvzy1vb7T83CRx/Ne/H+LtxX/X758NjndqYabF5OGGGLI3DJWL5SATjomomg2GskcmDbH9YVpb7u7Buq6aH/MRvKMkVBg45t4fMHMmWTx5TeFS2boGw0Rv/JhMV9GWi9AF1yMLeLDixlThGVJ8HBV8Xxxt7f7UDG9t/Oh7spDs6H2pc8WleN74Rky03gxDVnShZCNYVO6C3uPh7tqPV7EdHHJ08la418tsScYC3zJetA8xXHxY0XAh8ofNLebVyrLhSHaNcka+sgyZ38/zbLEqtu8cYbpW1evYvZL0p0yQsfYyZv67NwZGXdj+NlVwgnzgiuQKptKNn9K6NOO/t9hGb/SWGpvdhdy63DgnPXugN+t3eyNftBfgXvOYT41kvcov3R85mX7Uj+J16oAwYLQd0MLn/Lxee+uyT3KtLvw4s5R9r4atau7BMQeW920nYprk0pKJItQgj9sYfEmb08djDLfZMJvAEa9IQPL9CJOcsP0IZrow5IIHBKvmenqMKLHfPN9RvyOjI1/dZh6MuWsjjOFP/cW//VQknNLHNvKpwhTnnxKk46oQUgfjaG31Lrsxx1YcR57Pn+ZWa+/yX8o6XO/4TjEhe7SvAIPRVSsEveqKydGe9Gtqa9URSSqeFwHjOe5zzyCO8Dq/OxrX3+HPHgbVJNtslP2bce/HNcaVozU5ukZze9Zfh4M8xlq7rZhpyp9w6dkzf/N9plc1fBdDWY9GMWp7SN//8Nwz41V+Z7g/B/cz883tYz89m8uf5iYoqaXaOnq8O2msIUdVQTJmO9xh7yLqxxWH0s/jGFZ5rqNxQ8iWwuelP/SAp8Cy3L2dhRUjMeJYuMpqpdYfqjD5gclCHs6C5MjarxlYqFUL5D5YaYtjizwd9ybzaFIjG4xTBhspNU6S3FfhW8xGAO+NRnvgpV0I1bFafqAYYq0kHDBYmvcFf7+qqWU2ZXmCy34REUXkXNk9i3pjPQonfJZ4GemTD4zW5u4h+DqZRxg8dARHsHYo135AQxsShj+H+1k/Q45AigRhp4ZLSofMXwgGTbKuazNyx0tNt0GBIQuvDvAc7dMmxI6nk8ffGuj3cKRTkJVgVBFvudmUu2KHXQ8bAzxHLX1EpZ4uwAMv5q/r5Uh4MSI1BubZTtwxP30dIUollEonwV2krXCYYq3LSD5UpcIPLm1tKmBqa9a8mZ/T0g6WHbHB2INMZI0r/w2eBYPmR20u9p7YFtwgUyQssc2zVarr4YiQ4iDHkIUJoshTUcOWPGfGcQkpnNSjsi/e0wy6UhGQNKxX4LHhzPV6pdv5h+6Fq8XeCWkLRKGT8Ec9YhfqvY3herrScmk6ydeiHoHLYjlNmdZMoNs8N/beVMOOGM2cP9hhJuPBZMo+k4EZFQANfqWZ8DBv3t0t8kHpD4xzj7t5Z91u9Pn5Qi+vF/HI4nlqjqxZQjLnWeFVzIutnE902n5QtXC5bp+vFzq9nOn8+U3n7W9O+H7jKobfP2oUZMMdimHZvGaTE2fDSRR1kn1AllDeF7bS9XymUz1x6ndZsXU90X29S1D3IiF5e3nrb/h2F3JtdDYbOKIOImusaqS9X1uqh8SrY1Ek5ztJL1PS0Ty2HBv9syZNVz2W/4YHZ3/hvZy2Zkf3B7JB/HtkXMDc9cYTGoF5dzyhOQrEceU+R2vlsvBAl4lrNBrPqM0sY/9JTxrxqr2cV4fjfHb938jxeT6yzy0Pmby/Mwg9023CvKjH+8w/KeHBMzk9ywF/A48M/x0uPdXR4mO9/gT82+lT1K/n6dkAj5STflOs3jAEneJhV1PX1gg5dSGLJ3ONQrZUJKxnFVZWbRFjmgNSSAUWTKyaN1ACPg/Jba2Vdgq6IxnmTBSEl7YwEIgBMggWeCbOM16as2luD1uuq2aNty/gvebPtSpM2kfvmdRF2JYSm/crE7F4vwZBwm4SDB5RwNi9NyAKgnBSWUetxuuOyPfeXDrr4sBU5Cx+Ytpvun4MMaZcEkyijYqY+/HGjeuZcWS0ud1zhDf2PIWF78fj+D8gFLoRAddx8lQIMSUIYu5NWGLixUDA5B/EtgdMMDzo4B+InCoi8DTq4RE9o4qtja43YvH3hKrWYOxF6ENiTEjKnKC7g7fkQIjx5FODR5h1gJntjwlw6mF6FPLa9fmEqO/5SMvbobA03E/laf39znMseVLJ/lu65zDfLMjlcXsmqrAGf2I0UMi0LRJQwqsBo/R2056Yy15Y+BtG/ycm74IVmYJ2xPBKYvLppG80tmr09Yls0QRMPwnNLvArNQeZdjIMzwunw2tc81BlcVk7hZF8rKC/9nu1cZohZVn3Bnvgt+QPQe4Fn9vqcLLDZ1H0q3lHEEIBLa/V8rg5v71JGXeFFcohcxUvwE94Misw7JllRixVJlUZZj6N+fF3EjoDfgnPqyTYeP4S0CK4c5DyZnheFcPRNfA988fRWcMwJj+ThcUX5wNeZMLyI2EcPM7ZjPynU6vqxU4SPLbTrKGMUh2Ln9wUrccmkwhvszAiOauxE1M9YAnJxUllodU0q0l8M9vR2Wm1SlClx8+Iqjr/XjGH59qi2rPLAw2fXRppvFHwC7JKU6jBVaPQOns/5IeB4iUq3hTNICxmnljMh5pRt6tcGnC3gOh4z3ljPpFDjX/KUSYnqvbwXD0VjwV6TtzXabI16o3BzW80yX5Gh5X7NLkniEU272bgUf40G9x0fAv46VTb3qew/1P4H3BmpCygohXkUvmmtITjjfY0w5Dm7dJrQahiU4vtPv40D42qfz/WGuYLOprWCDSLDD8KZIhiJs9Gd3Foq95kusebocnmL8aZs8trarxqIXfiEVD1cFvXY1LDMFlOLJNRivFShXPL3xKTL09F9zrnhAJsV3hVVoMPyy8zwgjZpehEb9c3wTPJh/R4uH4CcU5zRakutBitr8vk3gwymmorwd/N9l0xj0bLB9w8Ba2Noh7dahAqdLpwWPXJcYnXtzLt3ub4/XWjj/N/hY6xAev9/Z3efr/R29ubhRay0Ur5uqCsHQjQubDbvXiKlTM/s43tepHcWl8fFzp//ND0MUvIIplHllQPXftUAjLmBfij98Rr03QmNZ7xnE8yZ04Qw95v4qW2Ae2HDVr1YfS8N+5YcHa/TyjI8HjQq6Pax7D3XW6AvGZGSi7eUadex0EhMOwxn5/sw8XXVMdm2A/54YmsAZxUuj87LZd96x7/8CZ9nmqFwtyzjDWSy3ZGhsMx9l5G7d22b3O70YswymjxmdFYQAOx17OMMJx3el9GPDCC+XhC+1nPy59jWGH8HlcMD8zroiQ661L753BPDuQMX6PNAKHTip17A2eJMHKdNz0T98Ru3Wv3TjR+xTnvDEeHODWedzcWowHx+6i/j4xXxfncgTODtXsaC8nPE/z2jaG8chiwjGKiaOWNgwRCiUv2VJyA4GS3Ja6L7nJTE/pry/VUTEAbjS0CZEnf75A4VCHMGyoqiZV6hBvDhPz5CKcRLLzdgRCjc0djtHsn9/3su5HyqN5S+f3xCf/oys9BycTfVPdrEd/Nl7o6trGuAV6dkD8iEE+Gu1pIR9fXYFzA/dF9CU0In31ZBhvflbJAGFsVsSjIHxPlUpqwB2UWoSkj2OVxjL6POOLzOHhvP57n+PDMa+qIpmj1rexC349VnTPWTtl9Ns68j/C7yzeWrhGR3jOovv12tVMUJ84pj1e+xkwSv5NidbCX43j6do6ZThYcbLDaczX8jMJIt//GIk+G9RFuHnmztv3bnxwdevJmmpOFj3T/6PPo0mfqrl/9bKf0pXshzblXyqvlBjnqO0RiNHhTj2sRf8HYY5/xO6KmLMPDaFnv2tddk7GLdxUfDnEVrfXheScRto+2+Psut4vcX+Q0H2E9wrdFEjnt9hnGODJejfA3546YbI/A1OGGmWreDqYwLHcoPfa1yRzsRaUHKqTJjU+T4rrj60We55wxLxcNt+GpnMzrw2oLasgYe9Atj01/+6I7h5Tdf2hlLzapXDOZLGKeZKKtqUeUKyJFzS08J8mRZd5pyPsXrx3NjVlY03MRfqO/VzOqUdhfuQ88W6B4hz6Aj+rNkPef0ricBDZW5yUbeV7riAMaupdooA6mn2sJtK4aVpTSvaPrHuQrHs/pNKTFoNEeJjQ1TxineebdrLx7n0u0JnLQyQegbaN1KSGEsUIB0/7Whwn7EkILjy7bT8W8uv6v5LxIK5phwOkG/iaiEV39g0Zubc0W8tLovHpvRgMz6HvjKTBUCc6sJbVpdIYxzEJ1UH1Qvit9Tikd6iwGBuA+5/NjY50k9CZN4D5zON/5ZNVdY1LhIJ9AF5iKGLEKJ3+/VC9o8YARy0KNO13B5kwGXxjQePwzUJWQ29dCpwzPpD9quIvUFWw45nxSmvO0tsObhVxf4nHNt1nwnz2mULXw59cPvf56FUPW5XKmC3tYVaaHTa4uQsPYsHYW2LCh7H69iCFreb/R5eNKt48f+vz3gx7c9vZTH4safQtMOBhz7/FfJkuAbcZR+Wx50qSmI0CwjeGxzHSjW4OjedBpsRRyHyZcMUwdmBqV+UiTRrIELgmPn9Uc6iF/NN5PWY70782QPyVajaij9ixC6nqaBFpI1Ax0sb847kinR7szy27P5LeR/DiSpdt3e6NgJ9uH6UeeHvsYyafH8jXt1i7D/tn88vtZL3gGowyb2G+0UcT3n+lJ3TgGK7eX4QdjTu2N+svjHnky8SXpDkIOtPge+EPm56EXAq7msWfZNMPvaM7P7mXjIa7TqPGRAhgRLMdtx1MkVTr1ZEzyPlAy0DDRZsa0/ZqtGiEG+LOuJmRrGAOfSs9nTcazeE4QJH/sDS0yptBWszD2xo0d0/c5B0Qhtuy1WGF3QwejGQiNfrKXNpczNquiQKi+UZE77GESetmhdGfZdv32eNPGz6MqfXgP8xYhrvQI7IaeP2zGjLAiCoWytKMxjQSubnkwN/soJyFrj2OxrSzsH/VVAmz3B4p7It3vCTtFhfAQhFd5xj35lOAgF5jkuXWvjFbhhJAMF33k8QOHqybIjMK3nPvbu87g7N0pGEgjDH1WpbSE3HgXxrrwYIuxHxOdkfI5uvJ30Sgc5wuBoSkowcuNnfUrYs9VoY2BBvorhcWW4GVk96rdlz3hHk4WgmJjhYcR2hJYl0Y4I33jyxN3yn3E8EehpOUGxLtiBK0+TBPsMZ69SBLpZoRpxvM/5QIY0fNczl2MxSF3URTUME71CNQRTuHdZ3iQxxHH3+HYaoJwQX6mkH/J4Rf4zqDfo718hK+dILMGel+F4bT9H9pv467kiwlPH+xNucecbwlwNoXO+AkZnwTs+XsJ76o9b4Uy1uDcSnvze4+lz2G4PFr1wBrC8aWS4O0m4RrFQh0qjFWsyFvxlPty8xCRaqXiuT8pLf/yooK+JUSupSnD8JRC3zfLpYU5QFGFh5cmuSeCZ01nvDKPH218tT2mHhCAgyuHK/7enrEwmUk8HDadkxWyTVHjSmKX1xcJqzmZ9wXHrEjCY57X6awJ3vldWy4JPRLP20WMVex5wAasz//5H/r+/Je+Pj638dx9/SQ3MvZOVTxG6Xid2KQ5sIrlD5tmxxUouG3djwX4iLt8zTMMNOmgTUI7hYK6l83OGynKF2vip4xhU6S3VjUWnl8FhgvljwV44DRy9XaeXQjvskDOTnHsFIM074qk3xDSA51Z0/yOFBS+J3hcVbluhstGhSUXGPg/IldNzAFs1JkJtKwpeVEJiXMCree/PSpArBo2ZzLPRhjY1M3XvZ3Wbp2TKoTvQp+dXAA4FfVmotBW34yFCAea3ckCeLdaWKrwwGYUhOemt111rdnwrLTgJLg7hzxWqEAn9KXoj16ThPPhO9A/yNOEpZFq59ofh9YpHdpo3v0s4XFiD2RvI+6Tozom3ePKS4qsm8i//NxqRhdWK5jmlYvmcNpowOOsxm/J58T0x/K9QT4TeWIuLksrvVrESDdZBce66AGCeGJtoFYPUA4vbDjbClcVMhdVHe9UDdZm5LFcWSCZTHvvt//S5+dMX58/9PbxQq/skfX+Qm+/3sVDi41Z03lSmAjOqsOBzPd6ppdNN7u8XOUg4/X3O/18/dDLxxt9/J//0mmjfbevb8nFJft+XZvnvcnpk+MOYGB7atEojclScTAenMVQpYnZz9v63Dkf4arpZBbZZ8prZ4vU0QTVi9OcpQBL9pfzTewF6g8Yq4E3GwZcXwA9K41OyoXfHkI5KS6Az4MfGD60nFiQN6yvTv8qlsNe5Yu8tzuaiHvoy9u3YRltfFgkRfZ4OZbYWk6ofs+DTo7lvZGB5Jl+JpxpVdn5SM6Vp4JDwZGciWdGRo5Rm8/u/80zOzm6tjyLLjcP3u9kUV93HODuI1byOGCbEGkxpsgp5GMZFQxyHgleYu/AeBXng2vovWhyqo1S+f7BujhvSsX3+jn2OH1k03jGv3ceWCPlIneWn8l/y8kJn/5WZebxe7fomZsuEO5hyQAlttvCF7RUOAnQpymf8PeT0RwTbSw+GhvvkVdZE9hKh/zPNml8L38P0W23eel4ExxdnUCK92i8KeLnbPnOY3chyWBcDxAkjuNoM3dCVB0TrYxLo3m3pOd6rXbPBbEn8NH51CBEFhfMpM1BGFmeSxzrSBFu/YwJGk5uKXjyxXZHF+A2wgE/7Q3PzpRgVopvg521/Alh3o2DVAg9TXN/3wT73OfR+h797WMNf+d12OFDUWN1RONMyKAgHME6w108BjJBHQn34donWc3wiUnyqws6RHuvr0iDmmHy7w3F+75Lt8+fMeVn+zd/n2EoAliCexb4jgSGyIDys8/GE//Oa1BNaBi9N3ofNHEEj10bEACzW3vkO2u/L2VOpOq3h6JY8Y3R+PQnCNBhPDlXVP9OL9iNftyL2TwF8F7LX6UeWaLweB4rNShJKKAodBoqyV5LEk53nulyvoriM19M6ZynHq5rMyrd2NjzzdWy7n4gFfemGMpuS4Bt7/Un+WNwMlhMOVLtRwU4U5CFHk66By6XbTynWbyt+NCLFcLz5bL9cI6XC/369UvCYsSIZV4YnH9Gnmevq6Jrp7mRioTDaM6XRQx5958bvfxc6bL18TEXMabdvtkD7GaGcfNmKKoIi8fJDM+Whjo73LS/o5dA5kuUPPvyM+P7rTQ4TltiH5F2572fZTnJ4eZ2D+M5yFlFWsnKQ8a9PfChPV3OMmXkM/Jd/Nv7NCOmuixJCEY3H2p7Nc8z9nPkESBznZsc0hQN4/nhcAKGWL5c1nMlGsb3vg/9MtJNjLf1Bw8reN4IriuCuCKwDnBE7gfFCRf4UB4H+CbuNW/BREcHB5L8ziKVEtVwKwpzaXLDns5hj+s+iB72DEfxjuRxL7PDVPNf8f1ZflrERjtggQcW4WBTcHGWML3F6dBNf5Zt366rV/WUdWBj5YmLR+kcW+GgajJcg5eEGm9jOnN43suL09h1XjWTU9UCCkgA3/HA2ifhvos3WBUFVvCIgqwXngVu4S/Fg5g/lmQ+MZUK5FAmPxzurB5jCofvmxrzbtvnn+87vb5dN1p4EU+s8/Xkie6LhaBy8Z/5VGmjoNtcz3IAcL6ehf5/v2h+LK5ayIZ95iP1pl5pzZBlh6q2d1fJvWZKMa22F5TXibGSZ8npR9R0zuU56F6N/JtnuBqKje+YYUbzHWOv9niaeb7QmWi8Gsid+RrJ+rtrNcOOfV/DPget8xAq6vUzSBLBdEDqpLEoH8K6Rpk56gX4qe2ztIJcZfPknyNeRk/Ov5l3q1a4p+M93xjoKKm9rA9GA1SUaZ/J8rnd2NboQDeP+U/3Yjv58L0bV3i/G1Ox/ImhzfxeR2Xqkc6Z3098rTzH47g2UY/u7v3FPujHpOuc4T2WW+M7z6+Rjg5ee8TTTyOB5kgJyAJOblAGgZPAkCxSiW9RRjctfqIkRF+a0JhQzjcBxoMkhZLPgInOkhQfJwh7g4V8j+o3VmXsWUJ2WMrj/cU8QRA41uatJ46IZ3fiUkFITNkj+2yE1Lc2aBAsnNZnSbmMIjFWedE2OYS7Cnj3nzGfmAhyJLzpPCrBAVjcaEO/IyIwEpo7g4JRUoUSPO7CHG1TQxkucReHDdYzZHs3wCJeWiUJcePtWXXBV8ESHnnRk2Yc0rYnUl2CPAqMxF/FCtgJxdS8xtop1Hhzy9tg6muYvy6Iz8X5ltzvLfW2lcSrERDSsVpohBO42aSeyNSb8hjzbVnjtndNuIeAW/yMycbXiJcLtyW4lSfDBcKPEE6pJ72VagWTwLpUitv60OBAER5EIKzt+ZDfZZ47AZrC252xQkc0JJrwgHFl2zWvPLrV1k3H2NNWC+0h8lPmwdZKrXWT3F3OwCnsxXCNGNZoP69mhBu54hO1DAm576Mxxf4zo+z3GvbW3wkv8UAgK6mZZ8W/kXQcHldssWDhTuZVqlWUAs0nzSEkgrnhJSf8jcKx0LHV6ajygVhRqXlhyjiMF7hnMrygAJ+6Om/w/Huk+LhK9TMTwDlCkHOyVAsNfKjBhcusi3L1gGCo44Q3FDylBHdZYXwg5EWfY0MOh5Cwd9L1qr/Zg+nlRX9P54t7TXAbMJLBs+pmYYq37xv9/GjOFPHKqs24Jt5gp4eEudRHo/CrwUmrrCltaIHbWq1IDHWaMluS1PM98bASb6pNIX692tgvonTx35yQWA1bmv9m3pS2i3l/1AleMeQ8Sfrg5MjLtM1vW3/Re7d35yJGfg5sYvh+bqP64NxgVj3xZCFf4kFiiiTTS4bH5CfXGnI4pxyYZYDvoIO4ZN004U44SEleRhQOPiqUlehZBmgn+ph4nwrtce+h3erva5VIbmemSBlUqLcCAqg2SO3S1W0X5Cqnk9L27PjaxqdeLerdMFs/Nrral3DvFL4AH58f6OB0at+LcQz82PZgbYefQ8UXfQVoVpcPSiPcE/LuqNcaqkgDMsuKXFa9/FFKKkRQI01p931u6TM8iSdvq3mGOd2VmRc7kQc/A0Uz4wnO/q2S4FS1wiI38QiVMot51C3m+edkktawNipbszckqgLSYzK6tao3CxTZ2rza54Jw3bCeJkMCg8Tn0cIvVxSm4Nx91So8FhV52Mh9Ps9iUOK8VvWh69Ww23jGao2THiCe542ubLTrflGjzLLeIGlpgn0yY1UhK4SwyPsiFxmd1Spbsxq+kzwBWAOvaghtFC5VQKrNC3fWZ3VpWg5QeEJxsvnvjRZzoVhJ9P795TSdPbKub9vvNzXsMzzgOS65sqpR30lp7cv0Kgav6+uF7p+v9PP9TbcPNWTdPn9o/bm5LN4MokWMTtJWBR4QqWtVIVQVlDxgq4Z+c/+CF9vfN/bGmiO+r5YBcbIonGLgWloVNhMcteCBbxPX00AXwVexx7IYo/KULv9OG0LkxdKvnxiM4M2KfUth/LX/Di170TmKBxnNS4csNxLrBfotqiHqT5MnksPAsmgxp6AjYd9EOjGSyxI0fEx4dugdZXoWDJmrVRmPOZeiPES+v6jpyJ5XsYTn9zLhaMxZ5hvpdFlefSYvZv0l/u33Et+UfRf0S3hIRUjW2J8ZPCGvCT7as3PdH/bbABvMkiw/kpdxH/1mG06Gx5G+hVROwIcM38x7V+sT/MfbsTax76YE39Brciwq1EBQyEsFxZeyMpcn1SM+FM3SBCcfbPVTHM+tIXtxH06km03bUQHyoW6jRdFaCtutq5forXEzHgAfwhB1YwLkqm+Q/J22AZhkYahHnHh5PsxwZbf9vDHyNVrEaBCgYsTaK0z18362sTN88ni6ZwOSjMaDzeqGoNK3je/mafJwxtZ2KG2drt34ct/UYOxPscITcnmNCDPawVrGhLNx4+UNnXHU2yx5o9lQVogz+vwysFA/YxxitZ+TkQqGt9oE1DgmEBb9e+kYVOsP426W8wir2FatDZEzXrU2C8Gd+Ai3Rvd6mEWL+3g/53nmuT/LNZXbyP0f4Qr6yScC+vy+v6M91cYaFIOUlLAvGz/GjRHe5MSVEH5ZwM9ePEfMKLYZT4mnqYWWjGB4NNaR2/ER0x8JFaC3o7GOcOhoz+bnsiATx6XKZBCoUp/+W0a2bPqthQu6YmZthjL1o1NAHwu1fV7Dj+djCXgTTyaFxpmCGw1UXFb99rh7FUE9+HmoIuPC7CreBeJJI1pEyzWJPsQwc5ro8noRY9Xr61W8lljR4dN6/i3Jj0+nDjbIC8Mn/dzey3qRvh+vljTeFMifkDuGn//+vkvi4cem9GCOCD1iGqa4pIlu2ah3ns4e/lvrRU/tzXj1/s6Jil/FaDVvY79cTqKQsaJ1ubyo4cvon4Y/boqohSStCGXBGjHM1uLVQ4tVYuSwI/HEYI/Lba7fr18SRnM6XWQ+qghVMY7JfLi/ipP3VTzK5hAmEPeKCLwHgiRwteeB8HjpDw9UTsg0TjI2t/0Tnh0JulEgVr+IZbf3Wlul2zYrlDD8gI2M9mulQf8QddMlyeJVyUXhgKnMXXuxrRH9i89FWIFvhlHoOs6Qr5JHGY1pWrzf0cBS3LMqzznyGNyWe+FsHnjb5jhet9hm/E2gc6Dv+K4m3mIy5k5eTHIdpJvFDM6ay6iK8UHfnZymYj/HflaEwNnB3dmMymwYuf2wcWwR7ys+6BLF1xR3FFnQHxQ2mt04wAZJvvsI/cBYrnTnIYYU7Dv2Kp22n8IG9Af4ztzPtTNc6n02fN8vFzEILHx4cJvcyKkt9Mqhe5UgB6rrGyR0RjyoghxdYCA0YxqK08Q1luqFRks89cCaDoj414RDkCqHCQwLNmAx/WMjFhK9327v8veL0M6LVyx8VKVponxK7sOZXk/v4sn64JxanGNro7Pz5+fGF75o+vja4HHbYFqtgIF5Ya3FjdZyOLFqTj04O+jBBJLtt7lpGg6TwbwIhzpA8FwUmRevQhsVg13eH+oPsH2/QBGX5P1hj9sWEb4Ank9tL+brAUMNnlFC3OE+/h7Jyb62g3d8nevqBy4uO/CzUy8HZ0+mbHjP+k6Uo7P8diTTO5wCPPSwTXG5hfg2BwKdSNKZB3ONsiSFcYzgvks9cCATPotKGsnA+cr3RvJsN26MWUDQ9wNcFZoBPpn0ChiaHK5PZO+j8cS/R7g/muNIj3l2PcXlqKynMVKAif5uz+X2no1jZ8DKykdGZtzHiZ54YFQdjjAPCAvUCHIcFBN4zi/FwhFb27UK0IkWIWIqQPKJJU52UYGERDHXk5veSNZfM5LcFlSA2S8yNhYBjDUoIv5sC6/Qy1j3tM+dI895e71w2GBpFvQVIzKCATjCtTUhhMc0k8Z9a/y3nfDUYKCbjEin+cY5d2sZ6X0pXRJ7ndd4I0eY9MKsGQTRZm2wil4bOfdOGaxPvFpi97VfM7QnRs3Baav9XsM6RIURY8oGxjwWbP6skLc2p555hnEdhWb2bTUF2cctOpO+I0lpAYPSZo9RVG1oJ7iWXT9mRLG8PYIn2mk3Z+Bn541F1HIJW4UYCPWeY+7JPNG2MpAQPnXAKDKMAc98ryPWxihnN+SpIgKPpBx+Oerr6OrpX8TmYKSqLaTE8UuEwIf0PtvRH0JOTJVoaIN8QgTl0ZTRAuGs9wgTJ3NXPtpecqYYqqxW+89xK859aqXioQj4CWLYOxFKHR21KwuMowvtxcpQvn52Ut0raw3+O4+y1OaRgJO/m1SD09yDpNUVF1MswG8dDundmYobnjBF2Q2BNrkg4++tIpy7B0uxtTBa33Kk6axEYZCDdt0nqyfqrW500lBAGLDUKPS48b2W0JyF7lmt7MJXH/KdGa28aqDSeT55f3m9bkrMK72+v9CvTal52RSUqyk0rGDCYwmhEPBY4oXhvDbVksbLDth+nee6/ZzpcdHQoMutVc/iqd9vqyhV4h1h1RFl7KKxgz4YnnDKKpYVCnU5c1huEE+CtxcxVLESLIrurEaqE5eGP2mI0uw5zcRHyXkn+J7kpZLBmTJqXlXw/AL9Whx2rVLaSRKFG0dfdZerA9HWb+J3svZVvVcKqWLLTyxQ9LtyM2qQJuCH0dwYDoL94d5cde14A2hRJn/OB6vR+9Lvc9//ImBPTrNFefZ2i+d0WcRnneUSDfObapMxJhhGCgzBgSa5/KAnu8XwqxWX0TAk9ZazvEJyYm2fDQ9bhUnDn8QPq8HAaZp5yWGu+dI9qTxTjAC1elU5kf8GB5MAs8utMq1qPFfXsdGTXh4hglHNcvxA5umeUfwQlGhuWZ2cs5a27uAJ8n0xblMD33Qn0iKEcUQ/1YBELbk1+sG49Gi9JRy3ylqr8eQ6wTA/uadntVA9tgWzJxQbm2fJOfct+wfKt3rjTFb0oK8kVgjeQr3xgsGtbS1SNZU9Uu/3N4tgWMVIf+IQ44sazsRDlMxbqiqdRvwC5HRPxF51r1/qRT3RGWbbz/S4iyfXUpEUXiNLOkV2fYhXGoxvrkyLzqMGcrlTF9vHGEPziFJaiByBxXUPsvGLEQZJtidyL0OWE9gbjUMCeQ6Px0q3jR7+PDTU++vjgz7f3+Ug4O33L1kPeLSe3KvJ5DweN+ewmjl34CvNG409v102/vFKP59fdP/c4P11s0TvK6m9yfI7kjoeYLlmWLvX6rqdwNhlukKXE4wwD6U7ZsiimXOa6QG51HdVt8yQXDuEUBN5VIyAGIyeTF8CTvkhFIxeYW/jO9As6CKzGQYmHT9yIpVEcLPMFHWz/IwjH3QA+bXI3OEoInTPdD7JnVfrvijMQ9/JYdPPjBKNRyP9RTVSOqANpU+T4fqtwUfpoLWLd2x/412ERkf5brVwX1RZjuPtZNIoqxJ5qNloPkc0Pj8D2h5l7WcHsw4L6vWR/Ezuy/Vgp8f9uKdSDtrcj1/aKzBy7vWqzrBF++/xTEy1k+c96jPK7/HyzwM1wOcP+bl4kLTzfiEzgX5mA57L2ByhF2/kBYLQlgc9WiAR5Kgl+Y33Y8euSHBuDfnRvBXLxhgeq1UQ4US0XF1o+5mKxURH4ScoELmfjgAQmVBUvM88l9HYmrIdNkqyGI7e7xXd/bXbfOFipQLVVrr3l5hEeqbosTGyFjeFsB/js83nYSppI0cEzYrlCA8yUdaiGu1vhCWsVF3wynQxw7GbY63NUJjwMzOIZ4YJwOcINhEP8r44Gmu+n6sF7gwCGGtaSyRnHo5+rbTT5AfjgcFjN+fBeu3h8pz46jyUseXn4rNT6ZlmnH9HkETZ6D0y8xgPCWTqP4YCa3urhaKsw7XKOP431yFBL/lzW1cR1lG0IXmMjfAO+0JDToKQGk6RovHKv+fnJYR1HTIyCBRZkMrPjEMn92OO7+8Y+hNa+AzevVJ3LPjF70c0MI/NBZOEB/nEbPS+KAplP6YRHnRjqTEBuypQFetiHkfcDsJutV3lcisMVg/kr1LPJeaNarRqXkvqbRBDdILBlgVGyemk+Zw4XEaMZMyvT2cx8rz/ehPj1fvvN/rnP3oq//LyJgqMj8uMU61Pq7K1wqh2t3Ei9Fn3HfN49nRgjyduBwYorhgWQwo9uXtcMwkXIfFqggELHlT8mQ1WbLhizwH22NCE23rQU6HosRGsqpKu9E0rk2UerxUEzUtiafPkS/jWrCE4nLhYvBlubADlUED2FnkYqDc4bIrWWUKVNcm9hgmpYUV1NAsPAL5QjzeZ/nol3h1+5j1o+XvCvaIPd/wx8/LFLdoDGQptqSWGioX5sdGKBUzGWz8w4/W1AwOFe2NVCyGhQ6NhqwpmPj83XtuY5dlCXlVQemZZ8DRbuPukn53Ogbc0xeqItkFY598z7U/NG06o1xfnjROPrxI8Iu3a0cIAwy5J7tp7XNY6rs4J3q1rXjiikRA0BMVb5bWQ/DjMMXpbxHtZVoS3hN4by0qTKeWAb8MbHUgMbZSzsVXxY1n7uUW8eqyaugJGAqYHbDBhD1HOi8chhDAOTwXJ2+eeT67NgBD76NaF8YJp5e0uXqp8eaVR8fp6SBGp6MHBB/CnKsRzJy+4VwuPt1w0X1opqmnd2Ig1iQx/k1BtnQMF7z7lvdtzEi2QPDdqlJ1J6U9YB+CrfCnJ1u3dUjwHFufzQzJ5yLfYS8Xm3mSCIh674j37fafPz0/6+Pdr4wOv9Ov7RzxvX99e5HBgvZzoNAWjg8lSPH9em4sle3/7Venn41N//uWfb/ra2mVvLO5Li+ZstHiZnJeKHiCVXLGPlf5B/p3DgTgbM8X4yWHjRWnDnXnGtKjxf5v/Y9326UaPF8sfVYz2itg8mU3IsL1L0bI2GqthnypDISQR/M9pshmCc27doVwY1jDrFvEa3Q+k2SsxejGoqnwdjgvAI08xE/AujnHkaXUko8XxjNSp/N6Rp1BuE/eP5NFIv3OkQX52QgG5qeyei3t4JI+Oxpr3/Wid4vd53M/ed/wZRI3Ewh/xiusDXSLf79opvYqIOcXDl3wdye6j+Y6uLJvjsx5w7duKa/JMvx61T9Qb2k44JVvbcYy5GitTKoOGlHjqe5713jegflHsxB8MtphAI3HsVIQo8skvJ0a88705Iubim6FT9sWYQ2LtXtY9csq7Ni5H/tVifycTUoncxbHWrDhS97spFPtFOEoTh5NUjvm22dj4m4t1WwxyRj45QO2tBTlJps7Y4jkvIHCW5C6fBBpcINwzwY3bkjWm50YbMo43PhMv8UQoTd32522cfgprY6eyJ/g74pQswlHQbYl9yZX8Aq8iCooAtc8j4hLLbvO1pHXJM3ViYuuy1j8zgfy528SEXB8o4bvYqdCYCWZxszENrBP2HOZvjMCSjbuAi0YglLcYTIPXfi5ObKIwXFrIZIRvXE/pH+MNcIBgDYUnw+wIrqPryK6nruzZv1LnOUroi78HPKZnJmH/6X2d85zxi6b0WdcPba19BwG/oIhMLc9dKS3H1dRCiPU0nMwDq+3qvE1lPSp1tBXeFK4QlNUNKkRHqk3f5lGYdJy3zGlqVehGMB3dHwke+DzcHwfPzebZ0EIG/QF9Zu2N42QeUAqvR6M5zhuQS6sY7mYF1SRyGJCsDfFM1has8Izm3cLp/cM8me4/GvrCSXclPO+ungCoDNh+yKrlFQ2TIePnZtAiOxRSfrLS1cqkX184/O5K1zf1vHr/521TXN6l5DqH4LFhSN5fLBSQzOPLPjN6esJ48aDSqkJeSSzuJ4Mb3+Itd7Kqf4vQnDPd17OMH+s1Tcbf5uAZVGYLz6nqQVHO4sFxmi8atscGFjZiSbhKq56InDiSi9Hyh0AJVlqmuCBGrQd7vD0cJ6juDcifn1/0/f0jBsUHyyDsQX6+bmvEO50T5DdjaTGtTGAh7U3i9+cVTy1PUPQEqu6Zg/0HZVVMBiSUdiqea6hau0JTqHlqYLxabdIZpediEoODz/GYV7E8M5vBofHbVr2Y15wNitVgVTB3mk2BFkKpHhJ8zVZB2hUPMkLVlFWnTUEgK5Y3SNbTDEvSPxK7I2ekveue8iDklv8Iyn+xXGTSdpmCthj2FpncMKV0DcVw0w7+Iq1aCfOZxPgk7UzFQ4NXO6AiGHmagNLBHvxEjX2redmS863FcggBbrGao/QD/sRrEkMHsbbFxiH9r60KZeBX/UHa5O0DGarx1T7fqXr/sNHPcwWa3CawXmf1fps1zPfl+iY/vP9v54fkzitlsnBdjdJAXiQovJEGT5JTzE7tqXQKPD8vHjmyuRf1kpb9OlmY8ZlurNixR9GiBoCyjpVI0yp0bKIMbrTmIuZw8/y+CT2T0LtVs/TVAh5cCZB0Jaw23UnkoEWPq7Cm0BvqQ5Qmm/Yq4YYyjdK8hPk5yYFkuXRUDg58yPBR6F/QX5gG3oVaMv3+0oMIDkX/vtNt4wM/G1/Q/IInC/Vs3q+8JtI2e3qx1+u5aorj67Zml+257R2uZrj+sJHsh5afRXiZ0J8gA8QoZPBhKRBi69zzdK0SKlRwIuMhM9cvVI80zvXEqo1Uh7VUNK4PLkYbHehtP0BvkL2l9FJy7SEhPfa0J6jXx5cawqsRQhuMXmpopxals/SG8gK+EC5407dIAhiKDYOcTIFGNW8m17OcNgaP84DSeD4XDhkbZqB7436gIbXBg384supR17Rmx1cpvjhOQ6DztYigZnDzYI/wrkv2a8g9XY+92/Leznpuvp//PjS0eG5gBQvCtUvV3MOAl8/Z222HaDvlLsyljaHuvgNsXHdLaw35QdXKP3tUjeb/bO7gccoderkdnoL5ULyggjfVTlYMqog934+1BL2Yf59U4FMviOa6P7aIjZSJqOj0ikivzOjJqZ3CWo6ByybI8sksJzRlhvWwU2oywUMYg6FogZJk7SJGPI83GjwiwGJssQowvUfRaFEiwmQkzwpbg8PYk+RPFwxcNSTV9vZNmBHXeQgmTtwDktZgNMz9po26I1xhg69m9MtInN+N30FIVwbTe9r5O2GDjhTkSIj58rwwcWPBEPVkTY6U3kiE6ro/LTgaV57zCI4lvb+3mLTvR+OT00ZhNOOx5zn65zS2TGyzCS4bBZ+1ne9nYl9K6aaZv4tXFJw8zA7eROL6ezpcv9E6PxtfvK/ftXDgI/jHdsFYRsytre+eCYz7trDB0PefGHwNVHzd3U/4Z99hXaXUPe3hc9hPeOaIHqLfZ3vriCnGezXBwEMz6Ji+OB0M3x2NY0Tb/PsEc3/GFVyjT17tdrVDFzN68Nel3zc6rp5GoU/34AkCCBIZk7XXFLGqHllSPdCqZ21CP1fxYw8s/lzWscE/UipNEG3heI9FQxdXPfQRT+fLWUPuNuXk9+9f9P7Pu4TfSTJfSX6u1flwaMMe0I/b4p5Vkr/qpuNbLfRPcI7HUpHHSStZFVcgqngmYT113e/bM2cxQogicrnICT1OCSVsr2iYfDkFQXpVgxNytJxCPi7PaSkC/dnBIif/Frapx/CqhImSyWsHZYoNg8xvFg2JbIraJG087ts6fN3o8+ObPv79EaOiJhXnMEVFHwnzVPMOqUcXGR1Z1Xha1M1fjJQYN49z1mIcAzN7wDNua278FApT7Y+gIu0XQ8ejbzPTf+xt318mY/jekUIos+4DM/RURTbPc9LQspqnafT2MUHW9+tkcnb18BsxKtUmaLuyUpD4fM9rMMcRGc1CeKY9mqum/a2jwd7UvF8OG2q0UT3gF5NTBqf7JRoPbPyl0ZhqOjC88rKQwc/GsCfk4XF5L6xZppuAQ5S7kP8o3s8wavJtS+8fr8hngG9snhFZHfytNmOchpvqO0s4xHbj59xy1729vdHv93+kuimHuHHY2v1yl8MjeHCP0jfEOdbVcNo8PxfkUopG4dpSknB4Gm/Y5bKK59DputGeTzXISh4t22ONZkOGdcGVt6vAa91o6vV81naXQveHHlLMdXUjrdMa83iTcQspMnwUD6RQZMNwEjn6FsMDdyNaVz8EdJlq0j0n7c0mQy8t5FdkLegN2H9VK7tD71DjvFaO5d+fn6/ikcWh5K/vr/S2rRHnRZQ8iFOPG5K4nCu6zi9iuGIPt+vrG93fNz72+S0/3x+ftH5u6yBVW8mifGuXlF8LA2CugQ6Jkjs7Hs3IEVvUC0xCRqcqxqypKO8QGjerFyTDXzBxe+YBDyQYSpIsvdY+56we9hcPNQTMkZw6pkohjH0KjhdmwIWBATrOaE/qGNTg7O4PxheOivJIl3keazMaEDyzA87ENkZtZj0McNfv91FZ8f1p3n8XZe7cd5adEAL6TD6O7+3mkN7Nulo8tH6WPgbvjg65R/J01j3y+OLnTj9LOkMN74/aaurH0ff7Nkfzym3Ez5H+jb73sca1w3xS+8KHqH3v491BsB/vEbzysyc9UVHBE0iqRLv4RlXm1m8SWPmQoNs9sUIQoT7fAwHGK0kay4lRJaF7pahkcp4JydNBmq/DrZRKvwMQSu8KOligQglgmOMTuxIQhRWAnIA799VuANHDiWnHOKI1vV0tFxFCjaLHUZyTrs9kFZh0jkHktTniBDAiksDdnvF+EdJkuWCO5jXaFKMrJqEtcdnX/cZu8yvdmEDY9UTL8C8hdHaPxMlgTih+2B/RbgPJOgmDK65YTGl5fYwJx7B+zd33QAkpDSYw4sQNimpB8fmg4/bjNlxTJjrwlrHnFPcLRSu/w8jLT4NwNk+SCK8o/Me/HbYJLfy7UR4lY4yTCWa4IpPoCgMM2o2wyNeOGdQAR9en7EQYMES/uZ267zNeIyYOgt0ZMgi0MjCn5FWI9zpX7+g/TlB+asCzZkiTfW/vZuOV05cDOLXcfeNr9Z5QVXG8l/N1JOD4/A4MyKN35GfVnE5rx1vaM5kpZ+a3kAnCuQOsFRQ5vF/DfmOVrdv3LUlxS17c+oRA6YaCYklrgzK5hGfEw+mxiicTlzh/cJU+rsR7M++pR1NQYw4zGZn1IR4ZNlaq2t/JQmT45Pz1cqWX14vlOdGQwbffmviclcmT5RphxfTGpdE3hVLLpLNXxF1+2JDFCo4kLX+sJmzq6RufvkpxFjuoWufZwgWVd3nIljDxyr7fMsbZnjtJKB7Cu7A2q/NRtsVJAlskcn+QGILc28rjmWL+Ggnycy+MuM+4upV7kHGI2KShik7XZ6sWuP3H+cMYJl9fX67ksaFrqifxztk0WdHhZK5bW2u9yQjM+Ug3mRj11t4TBhSewcjeC9U8rALfb4qReh015afBSPFC6ZGEEoW9pXLMqngteUbNS6/2+1g4aYF3VnHaXvx75VqTpTmYLH1qxTrZSaoeXq1ukGqdZKHeTsuttRneUGjUhGJVcCdCFS42ImloYfMy7WFVXN4ikxEFBqVVx0VeoUh7cYCrtEl2lI0fcNTRRtoFOVIUzMmBpXIa+BiqzCGjfVHPPMHnKK8kUui8lhUA8yCk0taK/4FyLfujdqKUfFBcAbxr+F6Nqv389kWBFO2MTy46SISQQTdol+5rkdnX5ukDLxA/jGQacdK0IVrdVCuFsifT2aoSyrTYm6k0gzZyR2UZryB3l+0N9wBASBFv/Y2WCQ1dm0LKxvqfk4Yjc1iguMuFMM+soDneGtIyZThJHqyT0LK7KbvrnZd4kd3BuCH6kSbvU8ldRS/S4leGUyu85kzfmIuF4mquTOCYrkALGwRsnE9BJpG5T8IzEeKrOGu4ZHpIKc0rejWDEvIoIrT7/PVDv35+6Of1h26/3qyYh66fHiQgumPSnFTGc6SKIOdPfDlLZdh54z3nzyt9f37R/P2pHsX3h+AkDHmMkzMV/w+hszIHG7CsvQtt1bxyZ6VVhu+oLssw5ByEJ5aSLdQdqKPV8VoYLtl6iTFMaGPz1t0dvNcgwwtOqCfmWloaC20Xufj2WgFoyEy9jOxJvd3ia/yvqrHPHRgIfVDnnNHah46rsk1dQx9JJo9X1vegv64VEvveqJDlnza2Pnl4P+7eQOKGeoyBmv4s8yl1N97+e7sHb+OpyWJxrju+Snuagufzdz3/2sMsw1XpxbE+qPwI+zrQdtPelL9o34iUyDrGsO1a3QtvDvcwtgyDGJGBz3HNcj8jg5LrHQcifV6nPN7WHvCrT4mA58DvMa6TvoTqG/z70TfqfyeLHCy8joj7RVYAkJ9GF6tryvfYeHUqJvhZ8nY3WtnzkguLvTPmPrZdLOMHQBghYwR2XqyR8uNTTJsvzq1Sj+QOh6l/9khFc8GJ6CkyOrJYbgcQcRe+CF4e2fOm9TPcnEGgxIlHtwFpj7yZeIyUxR4ZE6EYACP3sSOgyc31SPE9WsOj73aCCe1xN19P1wjzrlD6xwqCtxPWKiscR1cU/omgcPSMxGG3Lofj1fFkYbVZ+KMBphMWR3/jd+0J0Yj4jZhB+zuOZY+3z5jMCE7yTlRuSqtuQ4F+OBGv/elMhkFm2s3wN+g3CkUE+ee5oLCb78G8/LmDtc1tjzwpfYyldXTUWgtnHe+7EXMb4V3GAzybP+e/ZewQCKkXBUfCl88tCUj87FSfjNdg6t+bskk1cprVwa7tq6eNGxXC4UrroMebxQw/y9qSl2tupYcbiUShMHlxqi3EFnwGAkaX/LyGCnucl+R6khNzVtTYw+H9dVM8OFfJ24vefz2LsQNe0QhR5LFwiNz3x7cYsB5fd7ptCszX56bE8Gn67SF5ZRCyJIrYbDlrODxxU1zOF03+LomArxyOeFZFfDJP00kLs8yT/ohJoaqQI14QLnxquImETsIDzao8kuXg8lD7kBNoNU8qgftCnihe4GlGUDHGPTQ/Dj923RQtTmB/5oTSJ1WCLvPF5BD2vvrRcvQ/D5FLZgsGFnpp1avud6YhVcIQJQl8USV/Ni8ucnoUZKZCnncFyn5HPyoqSp2oIo6sNHrtaEa0o1ORDrQkxr3hXcJulnacUMo+B2NPTybNL0bBk6tO3XM6Nj04wcHkarLLGnkP7LtFDacnavJQ+x1OzEvPH/v5qucUpqYw2+fHHPGQJutKev/uOznjFSOh5lhrxiszSqGNRBoFDwtg09r0EJkDGQPvCm6ZMRI5k5Q+tYMm3K8UT8zHyhUFA5biVA+X+DzuIwRL7/dyZjSe6Z5D/3vvbhweVDNuXszILTRio0nn01n2B2gGh+fCIN0Oa9ua5LXb8ZbSDHegjzHcUzw3Fy3OwDnV1BvKeHWhXZujS4w0YlSN67jR0PnUwYcP7NUTrSUVF09GUTBXDXu25PF5DVwuYho3q4HQDaXpWR69ePCrYtJ5rkVdgwj8qhp8Vk+1gmf5MIT5AP99tsq26pX1KQasX7/fxXuOeYlWjJwMVzQPmBjermc6z5os//Ryp+uvl42fvNL145O+P1/o9vEjVVyZ76ksovkSme+pnrOKpxtPZ6l6QCImJclOX60owGJzhSyqPMZpJ0LpVjPKzZY/kgtOzCdpu8sjifUxzKvhcxCV9NuK3JgJXyp5VUDAfJzzyNaXIq0zYy/t5bURTYd3XW7X57D0EVU9X2mGkCir72lCr1+M5pHpR7z/zMspjisLoLEdG8BwX0ZxbfR+vjc6IM9y4jO5dNRmhiVfo7yKHW/G+7GtwTwE70qPIyPeEeGtbfWeUfm5EV+M945gQ7Snwd14B3OObSElxOjCnonjGfUV753ayXqlTklBQsAwCJwASgdrD27EGntStbCQ6BT5glTQ3n5OZrGWE7zFjVarlAW/iXDpp4dEzV24wkLXCwfoRxYCbpwViJG9RwAEbAq4vuvJmx8Cw4hFjW8UO7Fzo1zoWw9VmgDYVYZI4/T7HZLMB5sFO9XyBZmguKJ6F4wa2qAj7qHiiJwRwTNk1+MAgY4Igz9fq+fhWKkpnTsjQBA08W5sGx5KGdUdr9Dmpiy00JP92A+Fnzz21BFOuYBdjve2vmhgMsmnUMNETaZY+3mCC2JuRAmWLeeRbOIVpqm1I4YISfE5hioeBd42QdBE/4jD95LDu7UEHRgTf79fjMgAYHh0bcbUqEy19xpREnUgGYsegeGPCFzEnyFDwHe2UWvIiVJNuV0TNhUoAja+JeJnsRM0E/xNXTWcQh894x0xCvOr7EInu/EOGLviPeiAnbasD6crmkthdpzNCifWPebIiMvVUW54ooVcZv4gqRinNLdVCSObSzyBjznOVGkfMyn3IEqKaJx7d63V+5Fk0NUMQVQPYcm/9WSTXKBdLLwjj8rfNWrVPNwWrSAnsF07AX+1XCKyz0T4bV4tyufas/BEZAcpT1h+s4TnnJR91Xuc82q5qYCNCmNyOj4pjpVgsAGt5MTpoA3sQRUNV2yM4eTsarB6pVfztOLvWamA4Y2NUax8crighC1+3ejj48sMWJy75EeUjG+uLMU/t4eFJ67t1NQMWMwXzxc9nb9eXjfl9Eyvv1+3MWvFL/a8qJtWwmGB5WGwfCi/5XkuIdSQhW/2jJL8X6KEVg85FRg8mnIKfHcvNIb52hv63IBlcoh4uHFSe/H8YHPUL0kGz3h7Pl3psilmnKC98hi+7/T97zfdP286XkvCggqCqJSs1ZJ5YifZOahOOZmBZvJ8HpMnGCaCEbQJbn2IiVKeWnF4Y/igJwYms2meJIGb5xLTcTGg1UvFjBxEHc3ZHQiZyyrSSIOWqyeRjdEz+WEPLZRpH3+/iHxkn2N1Ser3uYLz5PTXabCaNi2fCKr9Fs8zo20F7yaanD7p3p+0MBDp11LgwhKpTGb0gac3QotElhIiwOsJD0uyHGow1JnJEcorjwEn/6bqtqqITC+a+sv7WLK5WXW+6Lnur8syWGEdNxJZhT9Sw+CD+ZvJAlGGcX0PdAwyX6XgIbcYLTdYRpJvvETBUUiDulCcKRwMFNBCVD4tzVsSuKjII1XSxFdyZcPvSQY6n8+WV+ksIWe1alGJ8/m6tfcjg5E1CnjWy2/uW6D/m3FxmpqhTkKemd5KQahVaIrAYVa+wLmwRORQy7qiZ9X3XD7ZeVor/58MJwRDt/bOghsa0swgXSxkmPHtPLfwfn55LU3m1vycJSQMXz08VX9MJpJNEmRnl4cm9VibjBcBblDjfD9pj6sieOc5rJ5r5LoZjPY/2zrUjZYx7ZRqhV8X8eRlPvD4z13gCe9dhKzpFrXwRMtlddp4wvo4izfW6XX7/XGhn5dvun1che+xIYv7Y7o+FRgbZw1NlbFp3rVZF0vxay3YrL5p4LOxFoQJm+wyabqCRy12wDwL7YbXnvwsZEXEFvhe0dkKVijpMkNk0GNxOEgmezvM16oeyVUhruva8rMpOagux2B9ZkMKBBA+kPsOcqTJ+0pzlkbLpyQT239x70QUjvig94vnlyK8X9XjdTX6jbEhH1f8HN+D/r8zUGFsZV9gw4svdbpq0ldq0wFitAK+z4YWzzdWej3ymYEmfo4yaeSR8ZC76y+8F412Xr2zPWzYBfxBCHu/T8nkKyli4bJu2fWXx+swNXhCRsu6Un5nZHCK7430r/x3/BwNuLFtpehFDNByD/qE8Qrto32mnQG0HZLJIcLRgNBhVi6iFSxPbrSgcFFVZe60bcBFvK+QEwuVjlqfWinJT6I5dGQ1H/tqFSrmU0L2fkFKaYa3LB88uzojijOQvSIG5UXniWR4+/Y0DnscEpXhC5iNNhQUsqN38+eIaCMDjjJZWyP4nifPsZFV65nxCu0D9m5gsk3kwkwdv/8U1uFyQhKI2eiZDNd85b4yzgquhe93SegywZimkAemjT0bdPN+y3PVPbs3yh6NGRJ7oZ5QuGErKQqOA7t+93TgWX97gtJfo5OXJkzXZgnxZ5sR8tma5fvRo1JxrzdsxKd31R2dUu49rSIDVkN1f8IyGt8OVgSBgnaneNn7EvOIhH8Ht7QuIshOfUGJrJwehUDH50eMbA7jj7mq+FrSeLJX6xivAy0I9/KaHuVn2zHgQkPcyr/RnhvzcL9rvM8JJMq6edCQKUZymlmqe/x4Mv3STt9gaEG+FcBmeWjImlR9uqvBamWD1Xq3ZxbxGBKljZPjTtXhzt4IMqaQnF/yvRQ1Dlw35UCqQL280vX1Zft9lUTskttq++FEyayovWyKB8L1uD1Oxs4Jk1kZYU8rNlz9fP7QF1eR4pwl23f3nwcVTmrOxrNNwSiPTcmsk+e2WR6SwpgqV+SbRNqi5Wein/JNn9OneDO9fHzQ2/u7GLbYkMbGooXDTOazC5ZCJ6v+hqFJvNTuqhxz1T82Tqnnle3vpacxyLnVYEWmiKNKo4Y7Yu2kDVY82evj/SIeBVx5keHFyrWsA7/LoZQbXNiox8Y7WtrBgIauINdZISQZ51Aati+oDKLKkbJAQ/4JxUOM9U6amJwbPTqt7/fAGrx55V+HY6a7Tse8LTBjeAGNZYcoLPPPHGiS4KZSWuMJs3icadiS96TjQPksuTV5PrSJIr1PngF+X5VCNRc1g0sx2OGZmL81n3xnmiRyKPNyW8e1AdHg/wj0i3uV2NVtBH2qBXlthfGs7U0kyob8CeNV5hs1yBcdHYvtV5UvV1imakvGLsY5wWltP+YdjevktFdEr6Q0duNJedGowSDL0bH6IKqN1rKPbmhzQvhpH/oyn69mxLqKQvN1+m7rs6IaHWSDdBgZjLp+b8KBgRp274+73Nccfo/uWQlvFv3jpAeg06KePYFLq5zfFH4dO6rj2SENG3XJ6ADrNJMppZPOuppuznv8NBU/6JeQQllHS4ZOVpkzeEjG9Yu0UifbyyK+76lYTtEpyRHIeaWhflq11o9StYhU8MpDcSOmu0pvH3LAcj8t9PWlfOLjv/9KxcI3hBa+nOnCHmhzkBPJ8I5p4zacS+FQ7ZPkyFp+3eh7o62f/37Setv44bfySPHwfah3FXuoKW8oumdncm/WiUMvRYbL8nuRUEkODS1W8AHvnYJXpjiebet2L8brH7ZW0s4sRqJFZHqllXgXsMeWQN9eQTzJkYC/wCPSrXTJAV0prdAWjA9xLxltkYO82tqL42jzmzo5Z0SDwpdDvgHOUakZZ7qoGOrpbH/40vrldc1ybdZ5+9xLY90WfeT2O/js+GV/ZXk6P5vl7KwLRNo5ejZ/l8eZaST4cPeZ1JCJvTySqY/mleeXZYKjcfXj2RvJ8t8j+MT5ZbyI6+3RMP68/e0pqDTf5PQEhnyd/NjBiTYW6FjRjo3FzZIVv/hdbKsZr047xGT8v1nJcBU6ezdIKNHYVuKSPrWcRWgPn72KwuDSNjE2tG+CVVVwQvjy8QfBS94Pp4GZcAnC1+pKQ/wOAjvcX/GvV1ExITxaoPtxQ7FOyvJwcwwMDBBAMU17FogFYccFwnj6Q+20A4TN+wOjxWld6TdUq9KBgSDR219cJXjJVBM2CoTBgOQUPEmeNlfsZFWFUAgJZMKlbz5qnhnxcmZvXoGAhSpUTcjKV2fUTXsjtw/AtET+pB6AoZzuaF5Ue4ISGZnK1Nj3KUmq0QNgAQVchgCnTNwYhZ0WxuoTef+7AOZ6TD9PHV/bgz09yvtq8T0qSY35M4X5+YnGQvmC8GGrQOq9oDSir0qqSlUmwnlf5TlkxpDfwXvx2bz2rc9598z+Utf/2IMrySUJwE4PqyvT+p3BOtHPY7pBbU8XbUfXb/JzPzwXgGD269b2n4x0uKfCb5sX3Pz3vlS5rXZCLf3pxiYo7u6pUlTphMrevDms/xUGisW9LNTjagrwUxxiYR98i41W8ABgo9XDDmWYt4kydVPjVZlXo2V6QMMhGfybPcbui+WCtLVgjyD5vc2J81uxMehFvK3e6T+/f9PL+wu9XV/o8noRbyIOx4FhXcPYNhn95yaJ2dkYw0oIe1pxZT0O6ZDPm0LB33HuKznF9NwZmqdqLqdNUVtlbLXe5bBJEhazQlQeUplP4c88/nNr80I/b9/b2N7o/qreTjwu4Dfy4zRD0+q5qeDpJaGSt8UrWIqiEJTRyehhFN7b/jFvOXv+LikJSCplXc9cgfGdfv3zLr/FwHY5ERK7cH/secA/7LEFmi3Kr+e8VK8D7IC1IFObGrHEM6xoTkfkNxF4zoVaiJ1inySRp8YbI+2D0UnXYnLyD4/sNXqcRsETStCqXjxetRi4XLQ9bHVUE8IYTk6r2gkxv/+oveFaK4Kt6nlg+KIKusJIT5ibR6J7CBfzFAgCLZSmVZLkgy8Z/IrJXKCX/LzNTXmw7WQTUCKuKJ8v6slvyYY9XEfPrLq0EfJ9aZ6mmRbHpOUIJ1xAAavmIOKhSBurYsgKSUVyp1kePMw60Fv1xNecaJbWzvmX0qWiYZygg1bEwL1im0bgFbubbBiqFFbgGeZn3KGqF4/SvOIeAQ4HNt5NlsvPDDr4TtuFB4rOjV/myqicL4oX9XS6iPFGciVZSN/pNEsINO8vGLKBk1OQ413RtQgI/JaCDZBr5GCWaQg5TYYR60QXNTCZHqI5k9S4qvjY1lj7Ujqo/Rdfq4rvF6WvJ0nsfhL8kly2vJfUecj5pqRZZUMW9w35j2yPGPyrJlMa6y1YHwuprlOPm17j1nWvU1CAq49/lgOEKmRRjLZk0SekxmrwcXj8yBZifva98YrTJMYmPvz4+u8P/f5fN/rnn3/o5XGlynmvrramk9JfVLtkjyz2wOKw8mnZ+OXbSpf3n+3elX7+/aSfyw9NG39i8W65b//IAYbpQqiCV6mnH7ZUQnGhJC9VPeeKHTzWalUtzcAXirHM8+ryuBriTxttuxvW8lsbTBb1WBReZNiBQ27RSawIkfYvwG+GpbWEXFTkBi6nX9CngjwEI6fjWFh+owiN18FzsPSHf06rkjwe6Vt8FlwIh7z+NXRNGzLcExbQnY5H9bpplvH6SJKy+66XAZfEd46vLB8/06cgN+ZIGv88NWOk5OoN3vTZ6J/1g9E4juaLC/RLZOSYsiiF0z+br7eV+spjG+knz9qL32c7TuxzNO/ORtHBx3i+8XUcxM3OBU2XcuM6EQ6nCIenpclCp8yUI8BGyrUzwZAULi/gEaB0YQpRxYmCJszDiT4TPRBbnJryz7yu5v4srezGm40Lsf+jBYzjfrZBsuFp//5YAXV4lCZASXJbCH2h/RHscaEMJYVxxPeO3o+Kcrw3ejYKBtnogjZcMKoDXEjtS98o110V1WIyuW4dApz+lhiMrqP3jnCRr6W2k2sVOtvpr+sHUNZDE7m9yDiOPEjyXLC3nnmcwNXYBxTwAIa/v7nQH/IyRGPFH2iXP4d2IjwFW+ZBVSsawwjGUeShyWMcGYxcDg9MrbHxoJh0ih45DYm99PNI9wMjVrimcdCfcbCNc396k+f6jKHk5/SZ2DfCp/t55baHDLwkhY7GdCfOPZ+6xXm2uY7byPlegClTwJMjnIn9xPHnsWcPVxg02nPIXVV9PxUlrM3QCcVePHkeKjSX1Q1Ys893sX27+NxWyWcFYxXCA2F8WbskuQ8L12AFQkLkH1qlrxgtKNY+lC0JTzGjj/5oEl0OCWRvITZWIUyQy8IzD71aMmSH7zaX+5d6VEmOq49vCd34+ndTRn44cfy3KiQ3zfHEi8QKRimS/paiMXWy6llSSao8fO9oP/zbkqWzziGgvdEnh1+wEW8bA4+LT+nbgVcRRRPV8nDajapiSusMj2D8qOoxAA9nNnohZMM5KxTo2ow3qmiQ5L2RHC5suNp+fv/+LXCcz5MoPrzWrJiLgrbB6GuDF8OlLnv8dPyV0O9Zky7zZzbEMV4sanSRcENOGj2px4rirBnQxYFLja0Ky8dQPkF6ATdskCkVgZ7vxrcqjV/9sEe9eiYIkf5evwcRqt5OTslC9e37eer6VnFzltA29l6bLMQH+0//bgeEwCkVZot7RtouJVQ4zLAeXdHoMFLOIs3DvT7MY3/a3OhGhktxM4AzT+PLGk4D+qSyQwslpEAvNBxTnmugb2MvDWexpxTGtXtWvneD/mx7R/Gt1lAwyPXldmA5pT4bLe8r8MX58184QNBw+JZoe7dOvlbRMwZezMCBTYE5aTLwerFwwu03HwQ8ZjUAkyk5OCgZya0Y7xoPc2xvwYAv4dpcaZQ9Sa/81CRGNBjQ1ukuxaOERlCTh2GU8H4lD1UTB5GrkGHBxv0zK6RzVYNYVQVZDDlFYYa0GiJnl+Dd6BVGkdC9yWadl1miC9HjHJ5rI7ggSkS9sE6hDXM+EHybCOHw5Htbd6McNFQt4sDoyPzp66u6jsa0kqsWKj96VY+s68nCy9vaCS+VMHLOj6W0WDzhLtvP13XjQzcLXb9J6LaGgErdSzHaSVhykvF2+gjmbIeUalCsXkVYiodIHjLSaoQM4w3fzuy1t/Ep9uxCARFuZWED19bnoyySk1EomyVJL9SMT/o75bebdLRxn0Ra0nsdkbcJOT8mN8dq6L7E+pLn3B3pd1n+HOVmOtpT46sZRjNexvll2p3lxT9FBzTanOXcXgf/G1k63ve/+1+d/I/f6iDS9luMkjiyHYxk5CPDV2xzBDf5nLxWR3AazffZOsaDp9GYRjr9aAx5/WO/+SBoZDPo28sHOLa2FA/mpFdqofxVDVgjoPTKSQ8cuU/7DRAXun3eCwnxWWfEazGGNotAz8wYJ66YNE6Y1GrZjFejBJp5Dr5g8GghENO+EgUuhEkQGInxZHhmzN5PZtjtEss+9cQjZuvPfUp71b8O1kiCBLKbo3s+pE2mecUS4kUkBfIVUEwbEzUrPAgoRThCQLO2XLEr7bRg7/tizee1Wqsl99XTjBjbnOczIhhHuBt/Z9zDfRhNs2t9bFLwETiHNhBvDj2J0iZN8eheBcZP7YIyHzqbEWo4B3wKY7Tlac8Db8PNDhprv9ec2KzAa2u3HBjQrN0ZhAjN1bZ31Bjdcl/pZYoVqoqGMdSAZ1nubSGEvdKA5d4TVxMDsc7eUDiFQ4tBYG8KWysvrOqd0qqTlZYuKMUchcVDpt6PsY19z1zafJ8wrRKNdaAxeGLq4PKsjzymIyYVP5cBrnWndrW274wu9QzTTVRGL4H//Rpi/x2aYCtOOMdCEnB6v79VwS82F3HLD4pfD5dAqVb1EGCPvmp8x713mI2ietOqiW/Zw+qx3D2v1f2mBiB46rDQrUYoM8owf+PqW1z5yJQWPdBgY80qle7USGPGRak6V+n1cqFXDgf89UuMVG/vL1aC/sUMWif5LQmJZ61qxIK7hDE+1BDEhqv7pxqsPj4+6PPfD0nOrsY147M3Dc+T6rTchhnAVjPsCR2b1bintMzgPjXjg/zLilgh98SR9GEbLG7rTbyoeJzfoSqhhoY8CEnosbYRV3hOZ/YYmPv8GWxPkeTfp7kp5FPDR/WcI/VWEOM9adjly5V+/ecX/fO//0Nvv1/o+uuqeXgKlMBVxvr130/6/J8PMf5J+Aq3QygLDcOV8QgTsHSvnCQ8lCx3S5V8LosUOpM+yELBXNlRTwEVzg33QdsKqoypSz1yMU1ufIVCbF7zpvBorjTZvGIkbXJIlTVazdtC4GRWjZjoWWE/WY4yEtyCoiTjWhbKlEflA+CNbzSbC/KL2rrL3IrBoVILhEbI72yySSGcmxd/PtJxcmUDeVNGCkaUB7vxOoNRjb3lCoR3lArRittmfBH6sEoYpOe6DHKSpY8yTdPwSdbO2DI8tkVcsJxDLlfDOtK883TNG96vHmZWXExQz3dtAysTFX3CcICjxeQ88wAq5mnFM2VDxezGUsh7pjSAPgHvQP89x5rJ7Oi9miFkmk3Gm4OctEjeu8KJwDdYnq8XOm1785tDdUux5df9r4Zfcvkq//gaWwioFJYos3sycd5BDk1DWhKE2LHRTBLHTz+OS0ZdZOCTIxwMEtXXShMqqWH9VE4CO07afjGPnmVajBcp3jCtWorilBiDqhqBJeSNf8TYc5L9KevIhryqhjyvZj73oby+xuyNt6zuMZXxfVnNsZRlds5BWNO+QCis0+3FZH8U62qGGvEc4zbvD/rZGr5vPO+T+crHxpveXunr95uEFr7YwQpdZjNiGd8mK9RR1Oh3OW/tXba1eH2RKoWn7T02YLEha/r3U4qbiF7Ca3dftdgHe5bJAao6BSj9jz7gpm+wF6/If5qDTOeyCi8TF4piYZ+2ZvNF8+bJPhCvQ6Xv0tdD5UZZE2q0R/MqNrmHcGpvifqjDqjzb/KVtDT1Y6aI26X3zoLHSsQBFCCKkvycnolrne+Prk6HmaIRydIYhEPQI9l4/24wDBl/9uImoxAX7Sn02+sqR6l5joxL+lLzTJPvoSfhHVWAm1xrixXX4U8GopGcGu/tcmSR8nSihhfex2q6ZtCDRp5Q2V5zZLsZ/T16P45/pDOM2op6cMSf/G7f77IbM+xLJsDId8IJJ5XjWF6CvHcaNzpGxg4xBgAYTSADwz1JyAQnnO6KHUW3HbyvsFjC+1b142l9BBe7pMgfAa4DainDzdUZIwbjj/fV/ffIXBPmnPumMYzzhYSzz9qNVw/7P6/HqE0Ya5CA1seCzTvwvINgGfECSAgU7EL6LOF3mUOVoN34j/FwP9d+/kff475/VygwngDTdU+gRu2gjapWHUIAQ7Y+x7aPxie/pwEBKH2fACMzWW3LKVs3vrFR5M8eRIfvUw8PrOfhvjEenuF4RNyerVdnQAnupGqEaicJ8gxyzoV2XfgLc2t9m4JF/Xw7PEl/j66Me8/w9E9zf8YU+7ZaVbz4zOi92F80EgO+u9w54f0sDIu30BAK/fwag/4zvcswj/dHzx61EUEg3kMV3pX8z2oMMKwTNRjJQbgnwV6MD2kI3/p4eBig/L61CoAIFdSqgJZMVyromkK5qBmNFd+lqEeB7p9VToUxZ84TxclTVbG6iofV7/eXTRl4o7ffmmRcy86r0Yo9rTolXvJrPdRgtf2w1xArbXc+1f64a46rr6/tu5uECLbwhm00iyrDYv4q7YSUvWkkma4ldYIhHgogQgwjnxIZsDSjseIbBPtV8madoMja2OVAyGiaHGoEQab4oUCsUFMs+bcZOUqP/zweJBGXEjGsMG6K2/XtusHyld7/84ve/9ebfObTfz44ExhyUurHqnnBJD/Ll3pfPdSYMCU6qH9DiZzVW4QP96+vdFo22M03SUZfzarBhslVM0DrvaKJ2Sej5ZnWmKqo+3ZB5anV8FmT7GpojHlPr+ZpYAdv68N3ssDfx21wW2szSrW9pxW+hDbY+pUgNI+E9728FfvVMaM0NvqQ7yabo2t0E8WcWFnmkjUSz8SgolVUaazm6bgEvNvLDPmnn4Majho9Opbv4N8bjfPZszj2m/kJxughikGR1ftq6H+sq+XXVDYv6yvGVDuEKQrnmChaDGdFjpp2dG64btToYQ87e46aN4/P04zXKw6TiLpD1yyfAN7uiQVjzKy7ir2vOJ/fxQ4B6kMNLaWOeWQcT9w3Kpeb8mx4i/yD8Bhi7yv2gmWjGZLJ37a9yvtc4dm8dkf8SMcCj0n1Ojx73lH1YhKPoQnh6VpJDwfLk4fq6hw4gb3Q1FNx71muvnepashC0nUNR22efFR73KaE145rUf5cyIsX+D38ltBW8/wJeIpLn1VDu4RYCTzJK8Zz+DnnLGTaKbT217t4ZDEvm86TRdmQG3HEw4V5DnsPb3jwftZwUuZbl68bXV+v9MVFRbb2Hl8/dPve5m2VC5dwMAU5ZiSDMez4gEiLOmjRJzZRSYVfy2gmPJk9gy2FTswpd2fvvElzEc3LTPfltv1UNZWV4s4OcY+Rrfka4BZheSjj1P29LFsKbhD0DtWpczEI38dp30T5r3lEHhs9jvSgQ72aenxyeh2cE+I+PYJD7hfyaTbeZE/a+P5I5h7hR34m2gX8c2ovy6pHcx/RrX4OdXCPdvqcPx1o3rNrpHuOYPAMThmuIz42wp8RHo3u5e9GfCnqI6P1OsElqUzpdKpBTAdp/8ElOg5l11kHuOY6qldO3qXCjORMoLtWg3i00uSzVTharKqQVF7hNib1jqghNhrjbX2PgSWn3yYsroRT9n5cfcn1TiuyZ6wv+woCd1T8ZPyEBZp2IU2jqxt36UMNwcA6r58wto5IFDtZExo3hXH07vTKSHQdVEBaCYFe+r258AFPSvUTUxkD9QJQ3lriWUQDvArz1XmFjUEtxGhn9Q6EpyoXHW7UXfvUnpHNQM1FXkyj2EBVmWpmJDFnx9Fmg5omGB3nU4KClzdhwRiDDE8mlJZgELTnWBmCq7leELDNyGMhPpKCgfZGEYfDVPZjIT3d5WvGyasg3BRX0MejH6vjGULvVKgOuFvsoCPRjdii54KBEa+29ZQ9a3+vtce7FptvLTMB4f49t5wJ2sXWulrCUsJaHTO9Z0Q4M6WRAWoo/OV7tQk/sZ/9GJKx3Qx5up+a90Eed/Tk0s99ctf9PPZjGDE4nAR6QneE7MGT0Dz9ENSBAwecEx7RQYcvkjmmB/cwtlxyUNjlRJM0f1MlVzCqDpIgfDd4GQW0ynWSh2h9mDFqkep8krvq/qOCOSc3t7xW2RAofzN+1smMCg+ryDhJbijkc5LqKZOWYOcE6xwSqKEs+puVqbc3zsv0JmEZ7G3lhitLOixwssp8q3l78Um1GF64Yh4naP/UkEBO0M4GK859xWPX8GNVkiTfCZ/4T1DYH53QKGCSqLdGz+R0Wu7D8HVgcJgnN2KJecVoqygC09w9G4r59kKRKXoS6hGrO1bqQ6yNryHkWw1cVYxi7A3F754vL/T6zyv9+t//0Nv/907X9xea2Wgoiq6e3UvOHPa++vymDw6x5Ipbkg8MOmAIE5l8EG3s8s+0KWwcpnPZ+uWqXZ90f0wyltWMqghD0srK7dAJignCd1T2miXnVNviTdidzFurE4ArEkK3sU21hZTBaKmob/Ic3jeBSuUfMjqqSiZZQmSVOxqtb3uz+D7fCZtW7a6gBJzx4b4ERQuTq6ZUSn+T4k7Lz1K02lqBoQRGPPMkYW+1ZYWJ2HFZvXzBx2cdK/ilhaxqHq3aDqWcz81mOFAcW2oyhPv6tPBON9pOaoThdV7gQWjttfxaMF5VOxQrZnitQlPlWUOw1eQUlRFwCGjyMrKJGE/sTvabcCpyHfIvKTwNfiu8AHsFq1K/z6lgjZsxXo3WxfuYVbgR3AWNdMM3aMSkBlcJSWUDx1XDCM+3xXLrqaFApDTZ48C13gPLqzA77VCvLaH4SyvkwPTvur5Kv1q59SzGldvpS73aO4/0GHYKz2xHCCouzJ6dZkluqbUZp9xoV1SmFHm46C5fhAZoH4t7RG5QkzR8nHPwZHBTPUfm+ljEA0h4EBtlLDQduWGRfL3YfU0/AmJj62AFMGT9516m4SBoTccIeRj0ATDXcaqcXN2TS1KOWdj798YnPz++NZxwo6O//3nXkO23V1pfVjdiATaCz8wTL9vNi8o0l4caM784tHD7fX39lkqw07/zxte+aL1Rp6MhAycFPABc5Hvjd+Jh/dCcVsusNJdDBuGVyDThDFq4AVeqk05n8bBj72k2ZN0kVPwm+1O+t6qk2hcMlpYDsAQ4FsC4yebQ5fxgJNHUjp+Ge21/186jy/G1NGeE2E42qhwZHLIxCHsuG2zyOzk0cKQvybOr7utHeXRhlOLUQLWTB+LllYijXkTUcgQTdXM6MiT5vqzQAcc6pL+/9rAcGV1GOsEIvjGqSNBr4FGV9YSsH+RxroZbo+qzO/kkvp90MuBj7Ceve4TDny834VLDUpMpSviNvobvNf2ilOIt8d8nv5nGEhegs6Aa48LmOVrEHA6AdlTmxAmunjaLcCoLMAuz5nwYP1ylqTYPA/27lWkFY40C0zMDRvyc5wnhcbRpn1363hSqn+wRuH82ENwDN8CM6HEOKvgEoT/lQMq5mGJifSDK3tjTxhWFaBgQKpB1QFDUUDKOB640eIH26/GMiB7B5U+EdPRcXlucsKyDZ+P7/t20/25E7MC0lnVtuZ7q8fO4/CSh9EaVeMV92KobAqZoD4Rg70FknfZjMEH42f6xCQ/H5O+FPmJ/rt8NXsdcOmKPPnN7bUCHONQa7tc6upUjP1I0kI0YbJ5jhMWIge33VX+5IFJ7AQXr8YxGPR1XbS7Wf4TLYE77ezYP2s83rlMeawtX8da6thsetc81wwLX2h8EPFubfn6S7EKEdzlsWUMREFpMuNULiVsRmiOKAQvgkuz3ZonD757Im41Xnt/q0XsIK1zMI8RyYxXJJ1K9fR6GlAln/WAudD7NdLmeJG/V9WqeVdeThwW+vf0SoZ+/lzCXE0I7quQJYSWEwxUlr9XXt/z+/t7G+HkTQ5ZUdJLv77Teq4yZlnaKOZkheLbcK/f1/+fsTbQcx3VtQVCywzFl1X39/1/Y63XfcysjPEpkC8MGQYqOrNeqlRW2NXEAMRHYWJ/SBAxE5WVhECkYOv09RJ5mDGzFfs5gzCo/69Ys1lghjzrAs0c0nalv12qpHosa65shdHw/0cffH/S5/Tt9vtL8ymmcB1InqOo0bBQy5hX+caVGUZr74i3Svr3pgHOC9SWA8Gkzvl4kNeZ2+ZLoN6YRqb4s6SwVC9F1pO3vMplcZf44JWO/YKbtOEr/c8uHnh0wolRWZTO2Vzd2pgSHz152SjtXIguk2smX2I/ajr0B1vOSdh21fALPjOwE98MZLGutVBHl7ZHxrBuUkJVxM6DhQYYPBtmp/6qeZC71GqUe7q9yHnQRU3raeWvaiKipZHLYEJz19yIRMZLSbI9A+ppw6mzRWal1AyKlqJ87XWvk7WvkaoltUkc++mcxQ7soD/Mi+lfBScLaLvW9aMdo3bqtwClhvC7YYcFOrPvKOWrmGKnrDGskphLjd2xmwDBSlqDXckQP88sMx062MuwH5bnMY6UQgaw5vrFGqejzkcKk88vvWNdqiDoOkrSDnaPM6wFwvxoIfMv7xBkJ/VsA7snW4iJ8mVP9DvOLvqOY/cUpezZOx0WxF2UdcBiU8PXktClrMU81GnZNcbpMTiWPLtJ2tesR/xBtpQUkilJ3wbjomLLdxinnHIjAcvL6uHvV3cv5RtfPK52kMu7RNmpmlwHqQEpS6U+OTT7SvNBreqfjaVG8x01Gcr+vryfK54ekLhZLgRfxnqttBfp4hreas1WJ3E4xr0VqK4pqaZr4RMdZK+/ysXJq+MRp8LqJzLKCUSKlciI7IsIGSsYzSnbnCgdj5OAwgcMBm+mjo7d1eh3MoVC6656l1+F8XEv4PPqLzyM9dyT3na5+sqVS3eiIujTsJ7ku3ItnRRnpzw2Omz6iq3GMhfbG8XsmL/u+IFtoZOP3vK2fi36s+rb0bejvffbcpr04P9Czmn4/ec+z/sfr+naM7hu989nRvAPfhUlWvFP2rQBnsNEL7bmHVJO8dw3BhW0KD17YEko85hDeHdsPAw6f+ToWHJqqMG+MZJHdXWYMnCIFIFutRkganRGf54Ng+A9lv/C84wCAtdPI9QdY6U7BoPHgO/GSpg/yFXnVHZNiT6Yn98Z2uXBwiVJM5gbicN+BxsVggTfAf6jqh/vtPszPSOFviC9136HYJGuTCUTkcc/Uhp2OjOa+/3+6VgUNuXGf9OLhPdLC4OH/U7XBnlGUQL87xlEC3WP8klHGgCnhHgrzyYcCSLbpBM8YkbexCymf4ZCI7QvKfvRQq4LhV6kDYB2nffgDjU4cTN5O+86HfXcB92R8ASwcPZxqa8GxUQU2dnxxrKU1XOU5Ngex7bHZsU36GtCQ/TYlT4EaCQ5RKiob29Fm38+RcGraBesj7d/XP2ckFNZufnoBUOe7E5wEwqxroZ9rfae/8Wl75B3GbtDVaEz3bY4HOL8Lc4+80gOYf75DlsK6tbWD6AJ5Vl4bgOHY8mpM1TdLzTeLjJBrDb/A+7jq3GRzJB1nK1u+yRjOfcjAsGJH0ONaS64/1InFKRH4rSpDs0RLNXSwIvVdI7ckEksUah1DlohsmB3FaXWi97cTfby9SpoFf+d/nCKIqAAFaz+KocDveVy1ciEbYoulCN65Ot7lTteLRgoxIDstCpheOIuF27PofMzcnmmu0VsOTlpB10kU/2495NI5D0zO5mQ72Sp/S6lVw2QaeYYtukj2vUJVz0gHGvkxSVoh3jtTd6xhk0Rb7BhO4L2Yc8j1ItErixoQ7Cx8f6P3X+8C2v76602cSvNRvQJw5vEcSsTa+Uq/f3+L45LnnY1AxoBScZjDWgt6D9NYrk5NHt8XiRx43cb9QxxY//v/WeSZ0qYVSX+kTklLXRNwYfC0VCSNKG4ezeaMh+KeTU7HaAT9a7IosH1pNyZTcxFNrquLH+MoY5HM4DYsO6xqOZcrX9R5Kc6Ha3oKMItMp7FIsaa40CBlHvqGxNxYN1T3qdHlgkNn48zpVRxd5thMJbszU+cpOVi2yPJk6YrmPMAGnEddyUMMt2rNTcXcbDhRfaU3OHj0O1RcRC1R80x1iKlTQbIZAmi60nJqouyz0T6qHKNK4GroXAhB02IBAzkVqlwrn60Oaa/9HPVR/Kuc3dZwdSA3WGiqImr/GRwb5OUROyZ3O4PV9YpZI/K0+mCSNDPmkflxVNB1qW5apCqVpGQVnWNE16ZS0+gavZSj8Ghxp51Ugr3dm+IQEuV0eKkOLPDGZHYUt9UdGjr3Sq+TOhfnkeGMqtoWPSU8gednteguq7JoIZ3Q8TQCXauwJ2zqFS3+cDwepAIt5uZUNCUa8kmKbyyKyxhySA3KZ5b1IThOM1m9geJ7inBi2aKWH2dzJvHXGfYSy7RpNmy9UlPtneCoRjEVYDsudD6f6bbJ0jPz1PO3OK8+Pt8FG+vtrco+Mj7zWCsmDs/D/Lr1/eVI6a3Qy8eb4GpxSuH96ywg7xxxzBFZjDkpjk6LSp6siqbOXaryoVRnnWA3mnwrWedDuiVpzJNFr+l6E2fnrNFpSz5IRV62U9mZ+EgLcQ/EkSUwAcWLkRSIT6P7OU3VSZOqLofVlusSbtcLBYO/FM+o8cyfTp+LfADPid+xBqNTIL6zP/cnhwZ+j9f/pA/X3+s1TcBG2l/fO1WjfdTbu73e2tuBMWBg36b2+MlZ0/f32fXRn9KPzeg3wAaQ84dpN4fx8Ig+LB1lV43dhDGM4zO0gYl+cKnuj74f+IxzUVfwseqekdyHpI5xf3suhnYw233ZnMz6hMPIKIGjqfdoooNQhv7UISW4vDuHiUHVQY8UyspgeOd0eWgFpzt7uYWwK1yXE64pRTFsMb5n6gx4CG5PLxoQmn//wXCr90RMh/EY/DQ+8fNI+cBvMeLGnVR2z86hhev71LvB+6F8jjzmzwjcGeCgzc192FkK749tHLWrHwf0ZXQdrh0xz/jX3ysolqlGEuB+MGpb8N6GgvFtdyhG/YUTawqCJo5aLyRGToEhw0u0c7SN2tHPwzMGvhuXzsHWC574DKRv9O34aX76/o/ajyb0uGF9n5+u03hMapjnwXjtxr/qef96rf7bo2fa/XOerbWe6eOI0ZSjdvV09Uzg9s9t5nkwviO6enY86xPuHSk0cf0hZRgOqBHPQDv1u/G6Uh0KhYITMXRHzgkoOrkjylMDN+VfUgMv+ndVQA/f2b0vFfhX2jm1cogPuaeUxoHBCsXLi6aWzIZrwuXDWXFnJfzXm6UFvlUD6sQVuQ62YSQOok3+sXNtU9Q5yoqdVF6diR1W15uAjfPfm+FdkQF8z8b/D6SCf3ZDsQVDJhrPW5wzN17N+OXoUjJcq145aeiFFMNnUzI05apU5RGGO/l7ahvYsD9QywcaYO4y5oNQ4AoclpYedtyMprePN4m+On2+iVMJzit+jChEkgmSJc3y+/eXYLgwphhHLcRKRKWL/Bi1AWkOjKv1+vEqhtr140Lfl9/0+3/+kQqV/IiXrZeaJjdr9ADGJKuDgqkol1q1mP8uwVkVnSujw51XYWwg15TvJapA8jWqSB1Gbb9EkS7VsAGPjZE+fVGFntf0/A000ugENO3oiNu0mMMmWZEBSdsxelI8G8jdapgIlwhjEGm0/l0b3dHHqhje0BrOT7XN4oBq8JcCH8qQ3+YIsnWG8V8Ry5USAcZIojV1F0++zwabkbr39Ou18sa+jeQptiOeL/TRbfLEvpNFrsh/zAtxjYjYNrpLnIFRd9IrWzmbKuYN3rHk3BjKUoiCHQXHje5fDrRuPDHfr11fq4z7SfcAD5Xr2anAWICPxbC1tlk52TuT8sSDpWYDBiERiiFZu0OEI/TmuC6r3NHrxFHBvIc4ulXXUzbasB1aMrZDGCZ2rsnIrlZ1TzCZdFORweHTEVFC6pyRlEhLC79fV8Fl1OhgbsNi/dd1cLAoWKlyy/dbYQdJTeQIJB9G2xAt6rzD8EqlxmwRZTJ/FWdOxgNGJey9eTK5yTJ0pcvtQYfLJJs0LGff3q7iyPr4+JDr2IkF2ZRSmNekTk2Waa8SqbzJytcTLRs/542Gy+9vumznl+tNI48fvIljDrdAKxPou4FPgAzSzKJs+FeFZf6suIi89MSxWarcOXJUHBmtbve8rAfVFcypOyGyzaq4Ttk2iHkiYqbOmq3CppN1E8UotFbI8ciirdeuCRp+H+lwz+7Db/X5da32kUzPjl5XG73Df+/04mf9wPtHdkF8Tm/z8PFTJNhIF+3b0fz2xE7rHX3xc2/P/Bs79llb/2Rj7Wwm+tnm/Dfzif6N/ECNzP4Xz4vnR+3q+z+yF/Ve/KbPOKRQPcFTbZhppqrc6ctTE6WBHaLRy2PnY38gEMCERSnSnAoNlTaFQZWSIt54KaPK1SHmajisa8V1kZBZizqB4vKnCU+5NHgQaH2hGnq9lmqw89+Z6jhEIao2VVi4/qwnziPs6AQHyYiAcV9TsWFSLCvfRLWdxh7UrYlQ+uPCpOH5XgmNn+X5BWXf9w5KjIM8IyjZYMjyO3ULvGtXbh/aGEryfChhKTUM1iO5+vaY0l7rh1BTWcLb6+1PnjI7MuQ919jGwzExnqyFZwzqGa1il1M+TYp1EsdrCgyqCQyVSg0/OCMcKHYy41HVNSMlARjGXFR8jmLMYqIKmt4bK1GplfgHewvmFzRp9IUZnoJROxAATYRh7Euqws3Hl+9ZNTwZ69IjtFbDmkiBHoh8t6HmjsedDmr+NvNjwwkwVLSvn89nSsMzntmvudrWGHXWtqnnH8+ePRJijuMxw4Ac84qoODVKQNjxffZuXxfGb4S/w8gD/y5qhE5WVQgRFVRCVMCULCKI37E2fCJhvRQ1Sp0ODadIUiDYIXRXDKvb+eKpgUjFY3y5VKoDSsdHo60QBYz0Fa+QW1q6RcrfK6c8vCAl8IXeNuUbzqqX1+38rGkU4rBKhs+xTcJ6540bLR1+uyqWFe8yX39f1GF102p++S67PdqWTWmfOW2FkvGrWStFTZbGJOsopJga/l00CIsHprTKBfpZgpyBMi1yPB2kMFaxKI3V5IFEd5iiIekVEzYO9B8+c+yVTJsbLMozVjH4a5GU4v8HXUCOVF4pXGfNvkEh8/iSJOLq/e83euFoN4m8shw4AjZNkrFk59X9+yqAwVwBi7HF1PCbhf9q0NJKVkpO2xHAOmpaat2B5yisX3//Re/rO/3P//w3/ee//3ujv5tUsOTz7LRMlnYmQwDML5osco1cPmLRu8YGvXq7R1JEqY6JLDdEnds0g05Xq9IpUKIh4hozo/of0BzloWrsIvKGkusvKxR4svcI/WA9kke3gTfkOs0qb4Kgd51uqnKGj2OaHdPLZRX3C33m5zhfny3NrgUvd/0gpcpb+NxETSEXRGJh8wjOAj6WJnVFw1kUxyo7e4M8hZOHDBCfqVLhGc0RSIqWI39zbuaLBCtLeWQ2Xbj4ethHSjlrFb0ENKJ6gOomLcanRLuk1imNCBhjIK4Y8ziuQb9VzKpEponWHX+Xp3hPa9Qwr+NoKwHO5op9xVKv1rtESgoW3/ZIcV4tRypHosfhbmXkc9VpMllamBY/SKXygN4o8ujyoutDMABvD4uqZFqQWXFeWVOaaxYFsPvqRttB3jaXQMiE8Ze4K9ExIBt0KCfFGFxVp2J+nQ5JQOqnuRg9E7lrE+mKzMu4Ou2kthdHQ00vR626yrbA6yut7wZQf80SPXre5BpH4t74mflBcPJOCc4hsg3XopVEk84nL0SJiGSis3SpKYaqY1xnjSTkqFYdD9PfVtCkDUpWHsa0na1a47JU+ckQMSx/uagIVyz8eH2TzR3GJGQZCaN5tchehWnJgtl1+jDZusnYAzu0Pl/p9nWmA2MWnlVOLndy5oI0Y3lO0XbP0KmS4RABYF/oYlLZCiemXKC6sfCdpDL0yNhYnOI0a7DFLHhOd80sYNrmQAx5z2rOPzBiczAI4WTXizxa0rOFWrtgNj0q2fRRqesP6zuWnIBO0uvWcY1EcPQ24CPq90SQDuDvRIhAD/6D8Hzo5nheswEVbEvHurbx0N9bh3i8tnd+RLsRfoGRPRXfFZ8VxwL90Mfntj9rpSXohTL+A7CuHvpn1KaRnh/P7Y9/HyiDcVktUrW35SM9DO9VZtbYd6N2920Y2cnIjqvXKf1A74j6U72+td088tv5Cx+6poZVCGMDqsGYHAg0goWPnC9/OqIzIk5uNqaHnT7BIVm0sszEzKNLQWoHqk4cH0NgNKrGeAopIKmbrNFE/GRw/tTPvn0gxLpYW4+kK1odhsE07RcBIn4ytYuheV+phDMas76Po772iw1YZiNDfcdgOuJ+9ls0nKPzKnfjBdqLI+HOjtiW7j08muKUDEzf5BDBIbIjriftdkM//dl5MGIS8cD1z+gV4Hxom89FYEzNvJX22Tuhleo7y+iabjzj3GsttZbpYk4i7sCofzXdps4uaDybpSbtCYLlWaofhd9+olest2cRhuoACXP5f8bGmv4BI204h5wSOs/NXI14Tf/Mvq3tb9Nwjv50/zOh6ef+JZ9zGukM1Hhdw5PCfZq+oukxUNpcgVlXX4reZvue8r5t9X1YAzVFRP7lxVJIHqLYs8LM/272937XNDF2GImhxUbIUZmEzhNpWmpYn6hkxbR84NQXo39NA3wV8PV3U8jlt7cXcVQw5sf8YsYHPzsbOLPgbRHd2LHBKYs33U3mqKvbRTGtWEHniKDlsV3IpcTNgGRwWU1XUSD2BnsyJU818PHSBd6MIXhMpJG4lmUc45gavSmWlkZ3QR9YkKLTOXRhCKOyVUxJipAD0h5xKNcqq1GZiU3PZvnBaFbAa6TlZkm9eXnf5oPLuv/9KVFYnKIpPAs0alHUrGdwZNtZgNsV/0yMbQZSRt/X7Bt3aEccs7gGZV7FeE2C+8IHO7Je308b3c10W27ajszG7SyA07wwsqVVy9IqMKRb+eIRQUWNilo5s+Xb0g7/rVgAABwXegg/N4emjzcN9Igw+FAk23n5/8E8Q58wfjBwIS/4t0WMvJrSJtfnNs1lnlp52D8ff3fK+0DnifIH3sBM4+eXRNVJTJpxwA6aYvhQkDFSfTKp41fB2UmcVHCWKcUWWddl1ec/cuRl7fqr/arOGv0N8rVbu2E8+oj9+o64ETtZewNdxXRE6ujjh7GHfjBzFGo6uCyU1GzbGPBrLBoqnbb+v7zQfd7WIuPBZeBetXPqn8Xpsza/6VolhbPKqETImwOcSvjq+H+S8cv76Myf56SbYJ2+jBernAe/atOwMBYacZMIuIhzOQgf4EjBvNzNuFxpOpijdlJe4QVdxJlXVN4xhpRhdsZIMAYUnzlq1xw9j1MW/sVjx04sjKU61JPQlI7TTACVkRZLyn+s5KZ6kKZuqicBAO7on/QxYAJhw0nWy1qqLjWps5YCXfAcXK/kkc/ixDpf6f7r1/b9Tm+f7/I8dmI5T6AKMaB0tM3b1vcDA8K/bX8vm2yVjaGNt/7evjPe4PZMdlgKAWdLR97pN+oorBGYk1UttoIPVldIsOYm45vJrj+aw5OUd7POcOfvWfmVpIlyVBanGfJ7BSdLNwcAp0F1FvSAAxs2nzVVg/aSbw79SZ/rHUfNmgi87086IYIm1pjW2b0/HvF5kOnP3lns+bDFsBESbYJe/gz/Ohv/WQ41ukzZYy5GPVKfvb8ftI7rRuP2J/s3HiOb/bku3+r6f7rnT9+fnfvT7/39fPTZb/0z+vdpAEz7rHEbVNIIGwr+JsyD6Ov11XXHqn+gMj6Iwd7QVvwRB7HddTRE2ZQ2+gWNAeFKtaZ1MQySLP+QvuHGA+mOgUeA2Y5lrXakufIQBtl2wqDsQhb5LhycGWnvIOoVBfSnP6D46bWjc3UyZ48S0Asna8sc351S8xos1DhxeK6k3qRk5bPJx2im/zPi1vFLtWoHmKc5PA6IsJlrxNKzo1nYuDDXuY/vb9wawakwemZVbsNzeqZrz+nf8ycFOz5L9txF4SD38KeubTrjMaLBFuegj6N2REeaCKiBAq30MhM2bvojGoHNvQaCPXKK9YaNPELwXZ4LOhFkBe0KICahrdoUQ/4qAVPLF7xdXxTrhbsFgYyS7rIDjQiElFpesZs+i5REeEFYn2hnNLQrlpfR5opvlSFSSh7S34xrGjN08AVN8aVO+FYTEb9FfjJSCNp5bHe4ntMyolzHQkn/Vr5VSvytHtjB2w1zCZE79QV7Rkd7h2L/V84HwYXvMnuFGsc0xI3TCPicyxEDlnVJaNF+4BMGyq44IYwT9aDv68WU5os4jbTSoMo0dnZMQbiWomk9i6UF5qyph2zgHBjf6KBpf68SVXV0LA8GXuc0B0RgoaogGxzJmWqRCKqb7BRvBgqDr984+udijqu7gH0L6DCnm1mZcl5kh6KFTmpkS5vG57SPCBBFtBdGrhFZHb8MtO6qUpg3iRrJIaqC4tSLxaLPoQpMqwqvntd53qe/VqykaZfyjvnX6ADqdPyauljpqFgEjjkLSPH/Dm8nevt4pfdfn4q78n6ydBA2JCwdhx0Ly2ZQfd3p9//7RZcvdSLqjv3k67A6kzqHWkf74pgFXxeeoko6Oy/ffr3TX//X/6KzRP5dFO9FjCadR99p9JTNGt0EfqZ9rpEByXShsTJeDxgMkkYb0+KLgnMzxhekH26A+E7eP4uEMmy3NrVkrs902tBIumQRSZCx0VBBn4V+hNgmi16a/BlgN4qjZ2m6ZdpteiWnRG3jSHFmgGx5H5TrvFeehT5dhiV3ssixZteJ5E2rvcs2XqW6oDkBk2zEmvPK9LPivIVq+qDhyvFboH9JNKOBievaa1NuUR14mkCH3a6/6ReSIim/tWmSyZD4MZ6GfeBrbQUWCf/GUULMAxJWfCGiUDWv2pFBvkQZo1FXHLEi38Jax7wwn5T3crYFX5aTODEeL5stsCj/1U2DKgOkH5NGXOu4gI8p2LjQXDF7oWhEk/JaxcKaTkflj1wtlR0ShySfibF4t7GfK/m0HbQ+aaRvP65aXVZw2QxjF/75LDi5pmvwJgjz9BmFqdS3JJdKdUw+r2Du8gbOQ2RH12Tg8OLUK1wgb3sEyxmNXuMNkuPrJo84cveqVWiv17vJwyxRxkpHmt6HjTeJRDV8GNVfZpGPsjkhsrXyZb3WUi2n6vQi2wwEdH2FnYCRpQ5I3QAidygyjhenbLMs5UqFnFYomz8bv2bZKQ5N9eDJYx7sIOLou4NGZB44UZNxDrf7OWVborC+Nzl/vsp8a2qhzj9wp1wfTVO1vSyNV/ktopft+1rt4DwtsvGQNrlfjKfKBhZvUqWjto8dpYdtrh737dzGc+ghjkMe/5nqpku1gGAPJJd9Nc2/+JoOi4xGB6K06sbF2OHU40mN7MI+6r63ZeMzZ6+KrZanR3bZmuyxveoqGgcAPEvr3tlVWXlWHrS/d/REuznq3NFOqBsA+4CONoIL1eD3G1e4BlH7cNiPnFtxTEdy221+Gw/Fji1e1bSEz9pqe3Z2Ah/qBj3sUnQMxfv+zTGyjX46F9efyjUyjhFkcTWkMcXt/XYcRh6yp57FzrFSnEmPIyFgKI28wPI5kRNOVMA5HBWpg9XPhDDyuTqvaE8I8TuUv9GCezawfl2h5vwz4/PfHHHhjJSqOlb92O7f1Y+1MolaOVDS4qT5bWTN6H44CWCI/9T+3ffBQhzSQDBY+52/hrGgz51tHZ0oP43R6N19+3IowTpcVOHdOdzv57ujiyJvopD2ToT+5sHznqy92Jf+3I4ucxuR1TDXuCuLeZkwl6O1G547XNu1DRXo1YTBrm9rY+SAb9R0mMoT5Bq7zkFnux3RyIpQZaeld/7chk4/oxF5/5NU0rYPAwHa8cM6Ni3v9PPh/p92LhyUPAXjq0sV3r+zpYf+/f09DR2N2vrk+p9oc3TPiH52PHnwPj5iFaHiaytXwYz3Cwln+bcatpWkCt5udLlwWe+LKPLXx9VAXskVT773KCXLbextR1lkUFGlnw92XqXNEHvflOTX07v8ZYWbMY4QbcV/xZBAldBcRAHntBFOYRTHGTutzndJU2MFm1PW7t8PUbgZaJjTGdngkHZOB1F4D+x44V33ym2acRKw74SU8RqJDKUARRF45xy8dA2Oj0J7JarkSsd+Dnyym8spbn5M0269RhwFeVbQC4brzYy/XrGqSjWeb/vTqTol2BnDgPknnpdPNojexJHFDkVtmSmDnBa4GceSevN1ocuXpp8wPtrMaZ0Jzx+se2rXXkqV/0QewjvL9+VGh5d3et1o5fPvv+jj9+/tff9s9LiKofxI29+Jcb8mUmdcsigJHW/lp9Vxwoa5+RSacuPPlODYbvHXlprOnZFNGZ4xmo+4jvGfKmeQy3sdzN7ajFXfHjKDXvQVmsO7bHad502eGigyLpeGf6JqYuS9va4hSvv8XCa7QdN913vNEGNcm2AI6/M13VOyZkvrnIEhKU4f089Wqx7YnHMnTLG0xFIdoCUY3Lvxq5Fz/VyJ4ypBd2pTbCJ/xvObvmMePfJkQAvd2GnUajumGgmkTgg4qTQ6w3QlA59HFCd/FodF5uqdnNZbZI3e2LGVLZW7jGlK+Vwrd+TZWgpDszoYC8uwDsGXOCpzPmq69/V4o2WZPP2sfQ/wsWZSjdtS/XY0BP0GlS8tEmtV8G9+N/uuFjOC1Q7a/h2sei2DoKdlG/vD9vkhaYPJ6CGx8+eRNp6h43jgBTxr1N/rqzp8GOPv85FF3rHcO3x/0+26yTApIFHTnMH3dS6zdkWAuay4VeJoIk3hKxbhOKfW6BV7mseZo6KyRm3xLHMxk2pbmEzgcUiZIm8QcP3lTLftv+/vif55+UcimH/9+kv+cnohO6YUo6xukuTA83l8OBWfo5/LxufXX+8iX5mnf/3zRen7LJiRUgF2m9u0ZnMwj/kA1jLWdlVRJHZSeO6CDUl2fnJqLEfvMR3x9+264/bbfVFn+bwaXpbMe9LKoaX4X5abc7IUbLOBZGht2U8mdtcna6+xcWIGw+Da2scqT30uwz29k7m383Cux8dyfivyqewL8qS6Udrbsb2M7XXQ3uaI/H3EC57ZQeh//7yRfv1M53a9pNOz0abeARev6X+P89a3N/ZPcf3Gukjfhr6tvZ0Qz/VtbN7X0dXofc/GBuPHv8WIPOgRbVv8UzsGRVPIqZtnnD+oeoZb6+FqAzpf6lVIu1E0+LER9owYo5LTXzMJE9RB093xNiSYmSrvZDNjIMNo8AkyhUbaNiCeuMji7/5+MDPRz5Pkx7tzjv+znYpsChzC9vsJXGHA9/p4t4D7o78PSjA+20OakM7YH39uIPAJAqYUV36h9MzdnHgJWmqZ2eR7sLR7F0rA4j4hyl3PMMBQfve0oeNffGylXZYy2S9YHy/rC3YcUIUDimUvaCMAIto9eq4zbvtHYYxgnKB9GE/ZwaY2ysarrCHs3hTEOEANPWbdhXXaLWakBbpNCcoma31zmJ9WwYzz5O9KgcEmcsfu3O3er9TSZh9q27c7RhjhgKHQMhuLzoJC7TvHU6C/SnfZ1iI8oBF4n2Q+UVsVe/U2blYWnlypR/8wo3U+QofGCnkchwKH2v7QuemZ6/i60U5Rz5d0nhBdVx2jrdBdd/Pi49MdvZBvhbvxNRuXyZQo5/dpPx7P3vGTUejVctAG592+0vQ7G5grdnVtV53PGfaVRl6F6KKitbTyuhkmsqO7alrC7SpOLAdpv2pVQZ5AcQIx3bCSbukUULh1d/jhmAecHnh6ffNoq5PtEr9uv31+fki01en16EDsLwcFbmfHlabIPBTL6q6pgLojfBcFe73aDrT8vshfOK6SYXFMiEgpWhmpVyAxnjPFOU4+b8nuB7+rsqCG7KshXQ1/oYe1pZcp0L6aOzavlmbHzj1lAQ9Ze5AvWIXJaKo4f+3pqTMEE1KqjC53aU8x+jRbFEsRtYAxYl5e5m1+XjdD6IPePk90Or4YaLIa2lAGC2ONcYn385ku27/lftc3DmQ49IP4fQb9Zi1hz2XWsYkApViDZZKAD3/++kWnjX6Ob+90Wx4y9sv2jwvVLALDAvmhPFMiv0qpsQ3SB7Wwply8wp5vFKUot8Pa95lrD9clTO9irFF1oOhNXMmNlU9ggErbbBxWayP4H/872vyulheHjQmzgG2ug8FFtmnFhrjL7H1591IWgkHJzykWtYspmcybVw0o6KbF14QEV3pEpxludk8LlI5WkEUc2ViZZatg3MXaabpAskq7JWwOyfzrd0l5tHngqE+R90QWmaX8vth8RONMffXBmDRpl2as9+qEUExSEvpjY1+nYCIY/MDQgrwrvu5Nt6DQbgk5qXrDFM4ji0DvRHpnwsXWTh0XdthIBOrxtK3Lo/N8pnNsMqyPiiko0Qr8jm39pmVbT69aPfCxTFZgIyl+V8qGi9TyKXLZabQuk54tGk7fA9sCcomdV9pG/XdnB1fWVXaU6n9GD5CFTaqi8SfoauC74rQKcAklWUrfQR163G6uVseRvYie4/nLjA+29XdlfjJb0QKO6loMqytplBiRRxrL+mMDkR33B67sPtFyWKyi7cYLT7NUATyeZ90skXEv5gxcndKdv8k4Vsdp1v8pzWBjfLb1q8xSbmH7TaKLJbrDIsgB+eHEVVM9K49UxzRgYxTTazWMyrtEZL1IxcKjR2QBewhygR1Y/O7D/CIOpbSNcTlwlNQ2t1xE4+sskVkPA3ov91z5tNFOxHNLZWRDKg4iMNJE78/gHSsdSvHgAR4T5qWnrS1HjpxeVP+4bTTN1QvLuigu5KLya7IxrJRr9oA9TaP8jSPZ2nN4ETuiDo59CS+2EfoB27LRQ6n23R6mf5yftg7PqFO6Xpp1befwUKRez4QqcngR+fqLY1xxtqMu3V6Dz/AP9BvBz2ztaFfCHsPzHU8SY1B0U57C/RhzeVayKurB0Qc9Rp9TI8VLNuGYUrPjNGyfv7/tk2hna3ROwh6pRcggA+KzR5vk/PsBWLPQqSbbcrR5iRuQ3qYfvruevxuPtp9CHxzy7hoKnpOdvpQmAnZW7tujwQl8HEbGTRyIXpGIKQi90dI7qvpnx+uEqGVXGSCis5SK3VokBoQSpxIAC0EO8VUBDKJJjcDFQujDHqMy0fdzNCHVabRfNP317XsW75e0D+VmG2OxbQMWvz3Q24vn9ESgilOraPWe5OhwGBnGfeigpxp2ui2IcTR3udnJez4uo99HRi7OC9kWVfb79oyu97Y+mUv0dTjXqf591taeVlwxozCeuD4HbA2LeVTFD8Y27eYFr5669zb9EwNUnTIwMpt0jc6gapY5+oFHlTJcv3GeR/gYMGCfrYV6GK/gsHKAwKZ9O1VJNeEjhtL+uT9FHO2dPaVjb1V5jNeAb+g17Vj3aUwjofnT0Y9X7HBPj/it55W9UhHP9df2wukZvx21P/IORPJETIZmbQUh/2/HYD8W+/Ylf88+wk5ovNgIirGT1YBOxh+19bZpkdTpsxlC18uFvn6fFefqflMHUlaHUF61D0cB8BbEelFERUHj1JI1pgpq2g07pTiq6vNTd4Il2orxrd5fNdKKowqOtoPPu7AwzLdhlepQl7sYDFz2+ya4W3dJbZCUhutdy34XxV/SFAeSlBFxGBymp8rHaFz7OYprO/6WAz+QUSwwlnXuPd3JHQDVUar4INS8V+SzRSKswjvaFPOezp3Gy79fW40MjPLPduZ0ZzpbFamDGDrvv97p468P+vz7Xb7PszNB+aOp+0kcm99MM99a5VHSB7OC+Ht6TYPv10VdiGNmXA2t142YnjgK630zyNiJxQYaG5MpW3TqVLzMvRqN2ZR/7MrPYrwnAg5l4GthjBoZDAO0dDTD81wWo4/KX/pUZ0rGJ0o1FBQLMaQ8UjWKIn4VnofUjIaeixl+SdNUU5CPPZbi0NCyzxUzEYZCbtZEXBc5pAvCgSv+wZR378S8EyGtRM9FSIsMFw42G1Y1KKLOKZGGVjFRqpIlskqZ5Jhtmi4YjAlq13mUDcXnca+bwPASvdr0RfK+G6B4aFsDxxDmT/lErcIXrylUdcM4P/JcGfuDRY5pJT5x6p/eNto/WZTVGhxJWVO6N179upzCmBuPeE30tpJF6aizn4yPR77lYzW1egtwoDR6ro7T3cDj1XCbPM2bbQxZhtMUtroiyT6XgxgTFPOJvKJoIyUSDFFoMp+PQpfHwyvpstHOzmz1nOnmEsbqpRzptN2zsqwpxWWNrC+2NVjn2v4yzhh39XTiDZVCx9eDbLqwvDq/XelyOtP563uTkZzCx88fRFnYPAv3t7Y73IWPgdkHU01NV1275ZcL8LaKjgWcPz5HFumqxXB0/jhabLl9CX+8bjz5wumFHO38obiSUolQHFl1Q0ecSUnTCxlb7DBto81A7yyz39/p8flBX//8puvG63lDabk8xHmUrBAE5VZfpLBOoi7KjhjvgTjdSPAaBRGT5YZULCkSkcZOAik8c0gSkbUcVzo8DptuchF7l/GxOHruEcYElSmJ6iYRDeiOf5dKl7k6pSilqjdljbZG5B5ZpLm+Q9f1kK+Cn/QOfVwf+FGvZ0IejaV6azc5n7Nn90cf8dPz5n+jOwz1eHca/HztyF5F3xLGmU/l4BSTNaR07PcouF3lmeHZ/Vj0+kI/Hj3PlTGa2/bF9o/siXhNP4Ije7d/Hs6P7I3ebuSj90fUa/Z97se9Pmsf6Yrj4MYtBWU47NZKPjm8p5zfjciHgEPRT/zOWAmNVBBLcsbHE5DMySCMouto3AXl88tq4a2FzItqSjpSbkppjG3k4KIFfS6u01r4vWFgpqABDBeCPhEqjGAitAmi+OYxcUj7RTLweGr+OzzcyLdvnCVBAYnPiRhX2h/eCSDfGZf25arQxCg6yb+2x+o8AduDfI7x3hZIz5wmVMzpuFrE8ZiheXtxv/XN+YdXGYo7oha5IvIRDG515tiMT7BHXPFKgYYbxTW7P9fDcEOUQnxufI88l2w9WK6uA1radykugOYWU6hdo1dFOdQoJkNFVcEWnKQjtagYkZfwHeDdk9NFl54b+lOwVeNXBqOANLqkF1y6pnAFVcPH3pm7OW6wYWht5qdQa8z4ddJfOM1aGk/hmmYc8Dmpe6rBtUrJU0ic1p3+rSey5sh31hzzbWAI9AfGW2mi5WnJk9x6g8tN+IYeswETynf11tp1oNBoKCv9qBBQpbHfUMBYPUux7cff+bIO9K5KSa7TTjBgpdOmKGHXr2KidWMmToWqwE+2U4Iw+CyRRUUin9JkiIWp8m/fZZKLNfpElTB5Oxm784i0+6qOKnYQfX9/0/l8FqOIHUhibKZsvEYdwUofWcDi+R+n9MEIZicHGzwCCHs4isPqfVN8OYqHHVgcgcVpCqgsyNfHqE5u552jqq4PcVydv850/b5KKgNHXHHkFVcRFGzHxxIcXkkcvkpjEVi4OpOhzAIPoJqwNleBt4IuovJQ6ZW8GEuUL3hPjQCBsa4pJNjtjLI5tk3oLxePTNZ1l9SolakrXuUqTTEaJxsPafm702six8BrdIsUHS3mgJg1ipurVP3664M+Pl8lvfPA0RyTKcW2npLxanYqfnN6qTmvwNfjmInDxj5PZgyr/gLar/ifLVZfaxRpuhLTzisdjieJEkjpoZFgk85jrgxL+Io7IYphezq/DDwFTqKpRm56e4LhAAJwHBiqnyu3orpJYzsQvAkjyYK5rn0Bqfb1K1qBVM0zaRiwLcGbiklS01wCv1IHm0XmWMxBs1GkVFv5Aln0ZFGaShKVbnyRdCAnKDmlRhFEPUIHIvssFapOETeKveJpkufLNVl8KCbvlV86r/RxM0dgVvkisokdEaQOZHZWPTLWWXTGtDIkGhStTtPKS3knqnDb99X7vO6eJy7fkOooY+ByGc9V7E1AAyC9U3hUrCxNrbGJjSnGTJ0ZJ/BwqlXlZOMqixLFVsXDUr0l6iavmmZS1BHF7zm+MFDmUaq2Xi4HiazhVFvm2dpne5/rgpDRk/HzeWfEoQCHRhnyc4zfWhQWO5gmCwYEFpE6XcZyFNhkWtUxzh+cD2q0ihyyeVBn+kHOv27/HmUbB45EY4wqTife/h5W3dgoyyqpb+t60utZRr0cLb18G8cJvP4hvI9p9jCpU0hwmY7Mb8g3WjgiizdxGLcRDvRVqr0vjR6w66vptIIpXDSiLOvurYz7IYC6S/9n7fcB0BIcqbTq77LsQsov7CmlQ6vOyVhz9wflTYYuVj2YNxjuH5tslwjoV43Iej2ZUzBrSp7p7IdDEmwwjuQ7cIoh09Ix6efvIy0nlsUb3clGEm+ACXHUaBlqZahUTZtq1LE6zUgIheljWjTwQul8o33mHYxPxtiaMufHxgGxJh7v29bfrberOSo7vid2Auy5QHNwoPA/sRunVO0xwzScyaJDizk717BGg33l9BrW88gRkam1f3vnhfTJZGvufhdbg1oHkdg/qeoymHvYyYgMhSyuenGlyd7XgLGJn3cOFRQV6K+ZUuMbSLCr7TzsbUSfkt2TTD67jmP8OcFhHsatmGN/tMb6tde3Gzha9VyMh6/2sOsCpqfnWJfSVAvMUTDxglzcb5r2bW3aZ9jWeN9qGgDsg55OMK9No6iOyd6X0OkzaEvWuT9A+PQv8g6hvvYOvP350T9zlG8q32fbZTYPJnan3HkQQkqZEWwrXRlJUfBTdkscjKHunu19qZ+FN4XB6yOMeuKXa0pphrAa4PtJlciTME5jg3JPuHqyNUpHbZKxtD4UhL+m9r4EA3MavyfOc/MeMzh6I2j/d69USbtsjpHah2UAoU02jnW8B+OHNj7x4fftBmMHU26cXP3CeSKc3f2wWzjtO+NCi22FIYFDUhdTe6/Z9A3TlbZO2DEp8A809/UMe4iZNI3bvG8/ebsQPqtYNa6bOLPtnUNtf7u+BYOyXROISNu3A/OGz/2a9XeZQh7XqQvyUBQgrgFcN6oyAkEoYMSgY2p5X1TGG4DpMEE/ObuqwjyO4jOKNccsBUUiNXRW78Hv9blxPKvA3ysUOrbjcc5hp/hZf9rzXbtKa+zJ/eZshuNyck+u9rOSrxpBSjcW/SP8R9O21XFFamCwgcAqrbxenVGQC6zUnq0UN6oKSgGQrFgiYpgkFYEHc8xLxb/8sMqDi48fRwhoOuBBnB6fHx8KJst4V69wWE2SBuMOJtL1K8o2K7DXxXE3rr9v6hjhf+cL5dsqbZplqSQ6TS/Wf6KInUOBc8Zoo4wIln7My9ipGefT59D4TTYFFiC7HnVhTkF857RKMfY4fUuqqOlmFo+fzwtXUkyrTNlqZdt1w6A6fIdrO9DXs3NQKpmiDtO0k5F85yqKexGjgTcTTq8zvX++0fsvxb06nqzqGRsZAlQ+6SbOZjTczXkl2FeXmxiMqhjpPBSjOYIyGHhDNhHTs0Vdi2Q0UnHQIuYIG5pi0HDKDRubptCv9jo4HaTPCXqLLaWiET+TOd+x8SXA7Gs3PqYfqAFmBXB09e14VC/7eucJxl71KMXdJEuDmzhdDQ530h3omkZingDSFDwo1xRoDoVhMGYw5uT9iDCAXpNqUQnwJUT86PuLyfS6NtDHnY4rD61g9A58LOexQVsjkiRqyCKIxHkiu4bJZUgxY52jPXW6zblbrLSARVot9iy9YmrkzujoFftely7WXjg1mr72stFTw8pOT4/vw4aNY4v5eu4iKmWKdZwwCcC94owK1tvTfNAUNz5nUYRCD1yljR00HIWUtXIb2cYe8xMuzHnkghhSufNIt/NB8AOL6xYVn6hpe4hyjnKcHQ2wJyAnYFwCo4udWOJkMV4JaA/0rY8MyYAuKfsIvv6Ia00dZRqRNd+vQk+PchNHKTuxeOOAo3k49fywtelhvJjbJgUqPHX3KNcj0yATNhuKgMdjg58jsvhdLyeLUP24SmQTRy2fv6/bvVepIBthW/pxBc/FOGgaduukr3oO6drAfNg4LbYhIhv/ua7HqvPbRtNsBvHWHpbrTCOcBvn9ran8LJv/+usXvW9rDRhZcIS7gU7qgE0vm3ynV+W7DAWwyYXLP2fZTHqcFYOS6EYPppGkzkqkTLdrErIBYzKbnoLCJWqXLcudsqVoHXn98Brg1E7G2Tzqluey3ctRYhwJiLllCISlmA5kwgUbN8hMSfab2yP8T6o512ANwMDwilvB/4s6nyXqM++xq3ztEEkUYLPGw7xivuKcU5jreL6h+53d2NoU0ElAW6Dbym+eZwI0em3OOx5Y5ys5j+x1kr6/+N11sNE7NTBZU/ldt9XofomSTnbnYOz6dsX2wL8Q29LLh34c4vpr3/HMnm3PPpM98RjJqGjH8TGVYJf1OsSTNvT01b7HbJzuGnw+QFFDyk/F4NH/7ZViRDAoHGpOPePGTsTe2dEsFFNWEOaL14pzXk0hV6ZTrjvcIkoKOl28OgZsgdINwAq3Y+qcHZY7HzEjmgVSYCxk3Xuy71DNampUTXWUHbe0msKrDAyM0I3MtF9Y0m8QO7lNowb8YNHK/ZMap31qFzzEfW7xbgH6p8l2pEOFPzNQm0U16V0zBaIND+0V5zX83qYVJN9Rh+IFR4f3I1GdD0q75+PdcGbEhYIQblSzAy0gbFaZaW07jEhfRCHCMPYHih9X2dCRMIYBzhUWrt7T4bfZvJgNYu/qlOnQ3mfOBP+cIKK1qMHeUWL3hxIOPuZFjRh3yiTd0V69hHu7I982JLpzTciGi2rEXSsIomKDy6HYYGyiso0xnSfgwOwZLJReUZ8TqqhiJ3rWcAmq7yUb+2L7BL4u+y52wq0/en7XC4HKfyoPjNfH96ggn52OY1UjGyW7Ft/jtWo4REfHSDD0BpA+NdVd++6cvqU1gH3OihqVlT4C/8d17mwKY0qBR/N1EnRV6U14q0VGSWi+OEc0tarkxaI/iuzGqvNqEcX29/e3/L06xtViqenYPUtcqUQwJ2C0qJG5yhiwg4ONFk4L/CXV6irot1YUfFVg1klTxbDzA/yMx/IQ0HWOurpthsBFHFjfdP19lbQ0/p3fy0qORP0JGK0ZIGH9x+jImB7m61qYWVD4O4MWEFaNMpQCn0v1PhhbeKOJfkoHnTzFryNJgSCJAlCDI1m1VSmhni3SQbwrk2IxSISVBpyWFTXIn/CB8LdxDEHnSBiDqsSqGruSYh2pbBfXwKRtO74cpHLVxzZ3PIdsqOnuvDkkyKIy2Nn2WBV7bDOK2MHIhmIKeEKxKutk6kwyuSjtMND8nUOBkCpjusuTdQndJ5lcysbrxIAhxdbCLqkOR1Jdp9QoCD65wsBJ7XvEaWZjmY1Pl1L/Js81IaqOgE6JjjxBGqF6YrxWHXnJL0G6ojoRojFRaZs0c7ByQsGBUiD01XTHqbR6xAH3JtBKROd020f1iKBf8BMEcwZYf0F8STQeKsSFsYubGxgPvm9ZNR9BtE5XQIDHqdH0vESXjHWmkkbWf6lRo9ouaw8yB9CJTt5ALxyZF1G3E50RzkEbiGhoSiq2ETL4OhMNsL8qlESV32TOQILOkzV6MmoYKWETsItQmkDjs6T18l84mkkqH2ZxBsKZxLhgGxuu2RQSWXSQNcEFGbgAA0dkXc7qQNQpGjtbsK6QHlvpWqO+OCVR0rYXtTGAlzofXyRShyO9pPDG/aH6/n5aqGKorRQjz0Mr9N0p+/oVp4I48nQ8D4etz4XxaCyDYFllM2QRHXaTVZNW3+MqmAfwI7Mr2HH2zuNw4t9Pwi9WKeIBAlcanA9GQwyRNavs4Yq799fjJvtO4gxSzKhJIpcZ5F5pFGux6u29PgMj3oDa7JJccYwsOEHuPlhUylrXgaa1IBKxRpj0DgaeL543/u1ymen1+iKYkRrB96C3BWnis24KCF2iUAlplAxHX3F5S47g40qNG7Et1xtdXq4MdEa32aK/7jpXWp2Yne46t2b+6LhOOhYJxrWcmMkA2ZQXL5pWWPJN5nheszrQJsZ3e6F80FTb+33SCPKk/du+KO+ATA5yMgW662mfXW6NvEFknqpW1T1YajQVxecXcic7ZtopKUU+GwIUolx3ZaK0aZC5heZApoE4Oqwyqw8tUc24EnO7VvmMAQoeAdw7UzqbN/6G39u27O+NRxNZ2sl5RBolo/ti/YTdVQIeIMWxgv6Y2nU0endsK18yzyGCzxxxLsNVKWkMNtjVzXsSsmhgVwQZoZ9249HbBvG7Z3w9sdPBhxIiFafJ3jmSaF1bQ3tcH6lPle+H3rFUcDHtCeTfHrGDI88ghItgfcyzGwPSMeARLAqmC4E/27JaXdGoYL54nuweWJPdcdFFWUWgvmYRlz2xjwY1pTCYgRBKl5vY93/0vNiOn8baiSUs4v5cE6XSEd+oUkKzGMWYGy9ofzd2kI2xzpMt3EE/I6OI7fSxpzoeq3FLKWE/Gwi/3tC096cD6YNwYMR39M4IN6IszVOdNtVjP4hxaseuqXbUnmt/2+9o+/u7cennqx+3/nfQvwpoNUjnAV1Up1zFvhL1M5lQQ/v482Q713ifn3pOm6Mx6Gcqjv/c0aiMd1yHwdj2iMACx6E+Bw5KgTZNYW3DwKRIt4qR1DuconNSjaIw/nMb0eljSeSKWetksz8GLts4EKIB0Y8JK2xCSxXPbLR+4jPGmFdjPjPC2urb8JNzDnLAhXAZ0/14bWbZ4IAixgdSfKZUoyFc8cG6ZfwpiXJ4mCIj+8n2Xtuxv9+0upLsxn7T5WZYV4ZlIbv+s7YT6SJlVbBb4RMG8P9yPAi+FTs6GIydd3Q/f73T29uRThxxdTpZ5aO5jiVH/SbdUGGnzvl6kSgeThXkHd3z141uW7vW26qOq/sqhsaRDgKuCzrSw4xNVuADX3d+EIa1561IjWl4Q9JNiznBEYSJJjem+WDjaAGODzt4DYCdQXDn+WXT8w+miGl7l8eN7ovKYUTXok2RZ/J5NQ4fUsmvAHS51KqHz3hZ/F5pvF4rRuZUHbeu3JswYqOanVcf2/x9/vUp+FcctQHnlfIl5TXsOORIA6lO+XWR3feVUwfX1Lw/8iW8N7ZdeZN+8jTf1F5b14Y6LJcuDUKeNVkamYHBI2VdP2fBuzFmvX2WLUOlFYvA8DLi0TNDaFeN0nZjyNuvfHZKqbm35887o6DUcznIMj2vBq60Huk8ZgBGZ20/79Ks2ejU5Gte1fjEhiFSlyt/TL5rH3UcTakxQ0IsKTbs7mKQsuyAnoYNvhkbmWQVILvNIP4MQ14M11znSI1cpGsgokwjzXJIE9SIMnJc1ErdPx8yRp3MHBkWkV+MZI1GpFKTOorD11u4HzhUoG25ziYq3r23Q5LyDQn9UeeFOMQM0zR5pUXFFZOozQCqrkab0ihognUzjhri9Z0OyVNpRsV9on43jFYnSyG8a3Va2dBYTxJBGJ1e7Ci7Xxm/SGVHdGD1/C8Wqxnh1MQ5qg41Pad8XKvUalSfRuZxinmmUMl5o1mplLqdv7Hj/X6n99sifJbl1ntWfC3lQbNuNvCmw8HW9orKj9nwGk+SSsebM7fbSaKSpAIjg6ZzWuFNo5tl33ApbnN5fzAWUXYbbZg6Y+nM2q5S2Y7LLrdXijm01kp7cczi2GItCRj65UpfX1/0+/Nb5bbgVL5LBUZ2TpVpbsY9WTs5/VLkwss21q+brnBip+VkGGhnms6KUVluumlaI8xsLRnPaekLa0Wd9r6pvSq/2SSi4EOmxyTjLhVyT6/SPo7Cuk9XGRfGxBL6YpB94Zv8qtlhatyykbX8s47Z/9bI36zzpTiLwTFQqlyQ9MTJMH6LcnWZT7MnIu4w9Atff2C9YQ1E/jKys0NLbW11fgS0b3Cvy6OgZ/Q69E6ODdoyOlxXpb0jqx/7qI/39l//TOraGCvEtuPQRpcJO42RaXiFv/Zn/bx+byPMqr3Q6pvxGtzf6xqx33vdLn4WK8r1ppEsa68lb9vOZrbPhxkh2Y2B++dJzU+AS6vHvubet2ez4lF4iODkTE3OczOQHicMYKFY+6s6AQxbI5nSVCpGggr+ODgB1Nn66VgTHoVSr28nFdXejIGZAwBcvHiVuSeEgtx3YAgUciUN7RAmW54vKDU2lAkAMDEqhK6kpFSxkSJBmDCJFQ4rVpACFgvODJ+bDMCzq4JQq1xRS/h4t5T8lclrPceJXMB5fyJhYyFJP1cxprAgcM2zdLBGqELxxHNTNcJh4DXOmKCQtMZJTOUxBuGGSsSe6toWUD/qs54Z+ANFE+M1YJAjmgBGRSqlqRDl105B2WS6yEbX0+BZkVlQy7D6UOMpMHJpY2rpFusEkVVNOKhVoKlCLoDHlxquD0cWBJ/0FQpQMz982HiDXtE2223OFNJLCsCHW74fcdyqCUb1PrwFdGcCXttueHboX7ejUQ0/7CqGEtZl70yOSnhDIyhsEFIZtZ+I7DQFMuw2/+TEijTWpIy6QhPnInnKX6KetiOfWL3ylcfhYnPCB1xi35xXi2KpVp8WQlhvEiaxevur4spK9demuDLOFWNLcQrEI6uTSBX4pLwOzunH4lUFk83nYT7Ibv6vd8ZIeqe///5bMK5eP3QXVyOyDsYztBfiBMtqUhQxgDYl+pYFnJ0BwH//h8FhL3T+ugoY+7QqPxfpsSmoLGOlcpIrQ1SxE7stiRW80pRM8B+kSfFueQ683MmDYLiZQ6Co4a3VTXWMda2uCnbM182K/eL9fuH0tiTKPDsCZVqWO92XmxgYjxww7hznTJ3n7EDk8Za54ZSPbW7YSFzZiVe0zDveX50dSdaPsCXDF3H6syrDiPYDfUoVKJ4Tk6u8LnhMBBx9m8e///4lQL+CuzPv+aIYS1xi3lJOGfzfMdBMl5D+GQvkCJ0VjoekI03NWrJ1bUYSV2FENI8EiuQQbV4OQdepPFbloUUg4t6ksmaBnOXXG+9WbcYqXslPRSKWhCdNbSq/kX1zQB4iyhll3O1sG0GaofeESD8YJ3Z9Scm1K9Aly3JPeUmVD7TOGHIdELh52eU+5kHfuZLJghT4FHA0sau2HVzTjXmJyEQywPCi0VPsuAQNzZBjzPuW4mtHoxPw+iIR9a5XinowaYpgKbYGsusaoC84ztcwn/q04npKxRTVozcI3cjPyiGKc3ejG2BYoRhKt4HrMmbNni7uwMNU10Pv1EoWkZxiu4u+ZeQUwq0zIqw6+0Ex7LLJhAKtSsHrqUja1F2iWO/0uhn3nG6lHTL5wxtrzJM4BY5DtDrdyPWRqvZW2jH5QkWjZJZVN0QACA+8PxhT7CCTSui2cSGVkC1acIeV65hXfUrrfjO53Uyv+iH/ezmowy+XN08xRQpV1W21Lxx1zGmFgt/IOIq37e+dxMnEMkccIhyJREdJHxT1lZ+zqgNV+AJrU7OByR846myWNE92El4vb1KN9fvrQtNlWyEb/74zP3sUAkhf1H0mmx9EDGswlskhUh4AQ1mivEg3+YQvZ+iVGpGn4PnRAQD6UXrCBiZvwLAuy7KGHW68iXS9vdPb5UP0A3boCRTA6aROKZ7TMjmdcJGUdGR8NgW8B/bZ9XSWiDQFud/k1+EukdWSURiqoE02L1hTardNGt2YdLwr/pxpk3fdjOD0QT5kY2xrA48DvSi9TNsaSFykwBy4Ezsq17tHuFY7xvTZXDN6fJ1hXcBEjfZR6dIGs/JZFFGKaxtbvKyCHFJdz9n0OOjl0S5wyEGo4aRRwWS803VnUgxrfxfWa+TfRB4VWRIKHFSHZIwV6eX7T7puvP7Zd/zW21yAMtB1nCSSCvbtain9OsZ6/WrppYh0LqVG8avjaW/jPbP32t+xcWZ9C/6LxqHl17d2UsWgwoWTP/fZ+I3GB9e6rSZ6d3J6rM58LYwkSblz5X+TpWhT46cxROGSa/OUkJUHDOzgQzReRhM3GtRnTpZRhMCIwMDQj5PmAbOwEJDBuwJkHqRzGi7OnUcklihwAdFfdYxqisaJ0HMTYQfahRqVp335N0QUv/eCK17nYKqD5zSMpBuz/nNvCEMpimZPNQg6ZSRphE40zpO1yX+bFAAR52Ao9fP3bEzgee+933JMcc5NBcM13mJ/uDk0UP2mMsjRWJfwXjBtGPJxHMDAdznERJ52gwMpbZFenvUb7Yn9Hq2L/sD8o72V5vZMo6ern9oRx/5Ze/5t++KxDwF+3s5m/qFgTgDB1NzwKVXHWpv6ppVo1lK6943b5X3pGe4P8xAFb8+w/8Tf/PGdgWBWNFUB0eHdTNOO9vQ6Jb44dnUsyvP5Dm2O+GdO77TfvYz3j/rXjLM5PucBP+mv73mDGGVmYKIqZ5S2moBj/bU+CibM3ZxW7GhKuqs9paONQ6Lr406384W+r4rXwYorRz/EVIVk+VaensBKu6QMaqW1l01RZ6WW0wIZnJ13bTlt8K+PT6kIx+C2moJQU7sE70mcV5vBc1HMLEkVZDDZs6YI3r5v4sR63HTnXHa7p0MA/W93lfkQBxQGBTwyV4zG0Rr+Cdehjn9ycSM71ajAiHnnFIbTLAC+m2ZKL6+n7d8Lvby9ilPv5W07/6JYMIxVw23UqKpt/B+19Ly48qZqFIj84Ip+HA13ucp4cMWn73++6fv7LDvaosAXS8FaKx3OM+Sh9s+xRFLdrUe4vqTmFXXurKIPFElNElyX9xN9/vWL3j7fJPoqRjvwIQ5ETl/ZDECmHzbS2InFKTNToPU6T8nHMc7dWA+oOEb6W7JsEjgsJ02jsqp/iD5Xx5A5hwTzZ7Beg1ybhFx0R56dtAIuP4VU1BLatHNbkRvD8ciEtK0uygL9DIqk06+lXYEHaRECPb84zRZNe4R+uSLV2RxasnHZYi0qbdU2KOEn53lxlxpR1/I9V6UefOVBdfzFuZrXGl1V1DAWo3tBpeKeFwccrlnbLPg2GdAW5qSz3zFM7ryiFsMu/o39+5Ox4PMJYwF9TobPaHNawsZDQ8fF4DE6OvCUSfAN6uRCaPNID/F5sPmSKH5xUhvfmltDExF04nZmQ+ah0XacHsZV5x6WOqXGLXRjpU3Bp7JU70nUCMWPjO1ynt2Nba0Ozed53pRWdP6sP+zIz8kxsPhvmkJkShi33feBftzL72d4QzIufH7jxW/Tm1YQJN0oyPel6pdi6yRLu82yScIg4Nd8EUxHdv4xj/24vtMrY/99ftD0ehAgczg/Vb4UIuOLkE8Hi7hlO+z19UGXV43GOm48/HzmZ9zFMZSXiuEGfU0NhuJBD+ozS9W+IOMVhgeFyF5Jqwybazo+iLLKzXqJOjbhle7kVqetbGStGpnGGygq4ysEAMt2dkoq/akNqCmqGw9KR20DY1Rt8pAjuF7ezhKdy/Kd0wzLfZExT7l14kqfnA7r/PI4LLZXrP4FswW5iCZliR7jE7NtlPH4vBqdp6t6gVK6U3qkjRYeYvM5sEnBemppr093G+kKfeSMY2Z1+rbymaRA8FQdlhRS/nqaj0d8d4VLeWInU7tufF1A7v5B/o7692+uHbW9tzee2QGQQwgmiX1GWyHnIUAjPx69b2ifDnWN3k4pw3bj78gvE68dZUo942vDd5jnQJ3Ysztv535OS6CvlGoxnyfvdZro3tuc274f/IFdZ7AwAQL3rHP7TuYnv1cDUhZt4fVcpFw4p3Mct3ff5GTxRS2VKx4hvDhZVRHL8sGT4YgQIiKEPB9cmGOXLA6EGz9oG+5XSd4YEnIPDA3vZY0Q8vvCiMt9KVeFDI6n1GHYPAmF3n9vF6Vjg+FatIXaCUbyS1SymkOMYMMZsnv7xaPVqcuA4BUQG5+JatSHpHqFsYIJIkYKxiRg8EwScq5jKnNNqRmHmFjC10Mo7iOt9o4ICMEYyVXwMKo7DjCYozOwp9+iH1rasIWsCj06XQFqiymROOS7YWZA0CM1zvs7/QykDuYU54hSaoyxqGwSxgljT+06rimYa+Nc0/mpVXgme1Cm6oiT9hRTovG8jLKxapQDhFJUnNLSF9rPzYxpwVEYT9hx7osTlMnpta7BODfYEsJYTdQtr/qsMLagKXmGnRzNY8Q6o3B/vCZ+RvTR2v3e37/7DV8nlEcn56WFQkQl5pZsrguMPBWeiMZ051cKykJoe4ZyY6/NtvbXsI5+OmDYoahFQlvMMPH0cMb8uF/NACriQBLsE1vf7Ly6XO/09XWmr/O3pA+KAmFYCgmpZZM6NRh4XHF2FukbGySnTSl/2xTTv/76lIgrOK+kouAme2YrbQ6MnWKpA0wynAZ4u9zoflkEK+lioN+3r6s4srhyHe+AS1FZBmk/HMUYgEEc+XWjVHZKWQpyllJb17LEf8Uib5wwwDdQccvS+bJhaZAa02lT4g+nJAC2r5uBc/p81TS7zTDk6CVxZL1o1SZXaNloMcNA/gnYMpwPszggZoAz0+QOLHZeceUwprF7XsW40Eg7i0DxiqGTpxiJGLESqLxbL3R8wK55MgDt7EC9WOuc7sMgvu+f75I6yNFX7KjkYxUvEgwnpWHuB8/feTPQ2PBhzBnwqbwiOjrIuIIqk4h40ZGfTJ6rHpGl/yUh+sCqSi3FQZEVSD5Jyib/Y2BrrMHGQIPiKUtT14p2OQnGTeWxiKgpxmNhZCSvcKtrOlShS3t+xGndXumQ9rzII6hLvYeftQDPAr/L+JrxuVbZgQiyAgeWRStI5HYy4O7A59FWONbA17RcPKI8crueAj+qcrw1DkTWUlg3Zkw4T0qp+UfhOZO1ZS1Vl4Dzo5hRV9+hyGzsVBMDMMga3RRojcVclUi/rnUk4Z9tXpDJVOCvEQqxwCFl1bHDNJbS8RJ5kPEcdxgSlUYHqc6X2K44Pnw39IGZAfSgH4FOYl/RILPqMY6azvug20PBrN8SnHOkEXZSJTDTy7ZeTi8vxlutxxJKp/TjEYTZ6DVg8/Juv8yFGQ1ehdBoiB1v03EVR8fBNjDYQZuNP6UwJ5CnFfdtv17Q5xgBDceD6yi2UaQQFjO9vb/TkRZa0soxT1S+viTiSrMhssjEySIaJVr9sXg6HTuvOJWd+e/fq/IqdkwdWZZKVDJoPxv/Fo1BdUx+3nGit8PGN/OJjhyNK0D2R4lOerHnspwDFhU2MoQGnR6CrsQDPVfdRMaaaiW6ZE5spIPyho/qAjoXmk65KF1nsydIHY99BgBPOKfe3c/azvPlW2T75+dfBi2wiCPL7ZTJCsRYZCnP92F62eQIbTLrld4+Fnr52OTh+zcd//miy+9Nhn3fSDDJloqVDGwpXxPmuHP8PBSnkZ9rlVrB8GSZuI0lV8cVjE1La+QIXXaQY1NL1gg3VxwmtQqw/l1NKVQBkaSwGdYdNfYuxis6uRB5MxnGG/hALx8UK9UCHLKmbjfMhYhanlDvBT3oeaMXKlpwhIBh2OnzwPmcWj7o2Jh4brA7osOmb3/sv0z/H3TXkS4+ep60qXM6iW0LbCqHCwAPbB1JvU9l34YnDh2zT73KKXX97cai2lD7CNrR86PdhT4+c4DZL/X9omsYf5aJRx/V/jSJYm0pZpPN7XtK35bW+d/Y3MkwsMYNg+AbO636zo8IYzRAvScOnsqDeci5XwtXFlofXmmKFz2uXUIKDZxIEJC90YuynFFxc8dHN8ne3s5RtFPoOoKL55sxTK0jz8+X+vnZYoHwa1K5ihn50AMouQI8cnD0bX7WVoT9qWNtbYm3AO66V1y8VcPxgdcdhnL0nK1xwU2pMiBSZ4S2Je/GqSIXtUyoZ0ww8kb0ORoj5GmTMXgH5xz2l4Z04+fkgYm8dPw0EAjDMPzWaBqtyX7hYhcAr8Qhu/IuOOtude94gVIW18ufaF2uzdUg1OekEb56u6bkueoQKIMxeXbvszbE31vjby+4YbhSlxLbP7dPDe2v+WneR2s53qPjthcUo37vBdaYP/vch/c+E86Y7+Z5fdSJPrTeU3XSpm29cGsEHtatFd2wqwwA1XaB2aVyf0jky2O5yW9Myww9Nm1GCgOtctuY939fbtu/s1aK40qD10VKjMt0BoBoxTJZ3XnFacgvx6NUE3x/Y5yrd8G6YoB2xsl45Z1Ww7iaZhu3VVMEgbPFFQXZsOKIK3ZasRLLKQViKFyu2+eHpMcV4xmzlWOfB+t4RBM7uQNDP8xljz2A5y2lFgfB2kLKvjgBNVRHoiBO7FDbxuLIzqq3o+BEvf2lmCHsZDq+KHCxpjVo5AEUMU7T01LzreGu+lmSiC5EE/H5E+dDbG17Xd7E+Hq93rd/6pzkSJc5yGHZizewZOCMgZYk4uJFDSnmZ2KYnM+WDpZFeWPn18TYJa/cpw+JvGLD5fT2onwhOF0ESJ4dv8tmKJ+3Z31/012MsruA1LPRZMz7qUz2v/25yG+66W74XErNHNosh3/JHHtBJrnxgHsnU+hW2eFn4GasM0TnAHDXlb5pzztiG0a71s/4b39tv8Hi0dBEXiQHGzhSCKCYbJclw/KLI3ZWSy3rxicYcUJ7cBiubVVBjRCoG1RrATB3dZ5F/JxellTeFGbFUvekLfN27qFEH51mcGDJ7bk4GDvzIZVBpq4rYw26ZTsXUimM9puDPR0iNT/yjzlVcI29jmeG9sio6+We6T+NrKO9/jPWiXCP/s+li4RPqY6KOcJY6YfJsitWSdFdHrZxIKmwpRkl5RMvXrmv0rY5dubn+hraWOVU0miix6q4iaY8yTs2nsPOhNlAzft+j3RtN2ugs1O1M+J1qAqeKz6C9T+LA0kiYw8njU5LMIb/kUhjnY/sPNLnkVMiWX5u/65G3xwpJBFTsvH/KdG17JSaj0kqQyIyEDqkpzeHfzIWs6bhPa43wZvkKK/LhaOfZ3MM3WVca5osMic6vQ98j0icldOUmn5gbHeRIDQ1+kWv2/T6kVRvZFoymuK5lejhK28+XSXKmjc3JBX1gArF9owDDOcsOJCvSVMeOVKZ/91ez3T7ugnmGEdZL9tYiFmTn9tcTV+K2lfSbi5csOo8qV4+C8h7Op5kw4aj3yLtlcUcna4LtDxgoloR9ye9mq+HnG7ahbFMVcaP+H8/9s/00v6IdkdubOu9bt1/bvuCCCb7jfY00PPHXm5Fu6nvQ3/fSO9/dsR7oj1VW0rejpT2DrBnY9hGf/cOq7Ef4pk9NXpHn10T+zyiJbfFu2CQkW0geooqMt7mEc38yb551g58P9QIoa5zMIAHStkzYtPvvZeveSr1RzKFW9MBSJQz7I5olYnFdzFlgJLuxk1THVCNZlDPerI6eQkLMiiy8lxrD3J/fXITNQCeuKeJ2inFIyCgJMZxcMEqBkkFD4SHW/owmKR+gvjwhdYM4r8jzn6O+r+T7boqA1+DsuJIV3VnDu+gdjw0Rz92aDLnUX0eM+IMWAYw3KnsiN3bbcq3GCCOFWD4RxKu3yJNiWDrmFWhZwzw+QGFdzS22OGAcYPxloolVMRw9XZaNI6OLe2ma07tDuWwjWE+kymWXaN0/CPGFVFDfxntZnLN2jY9t3cAPRsb3+nC8wvWX+ssKk7f9U4VjC3dZVgIpV5Xx7j2Yc+4LNIGmEF+f9JndevTI9CstC1odzfunUD2+4JCOmybRTLhqKVy2+vc2INCgPanqkTgul5wPFMQlB40Sq3u9O2dao0QLTVFSNd99n5gXKJRg2dpZam9UBu1DQq2cwlFZBUAaqEjE3olr5aSps4DVoLFENuad9yUd1HepoMon1/nM/3+/U3/fP2m6+WmRh6352BVJ3M2Y3WhB5etNpB21kWP84E+P1/pv/7X3/Rff/0ycPY3wcZgfCs2eGbhHUV2fQVgflUl+H55iOOKQdl//8/27u+7pBJwGgFfK8FdD92NZWIRfA2OGEvqiEgW2QAa6emujhmYZ3VcQTHQyNKgFOiNZvSQGH8KzVFlJbDleKoPkwIRv3KU2eebKu+/3jTqiqvzWeQVp+2japOkhCUdA6kMduPIs4vs7jPQOTuQ2DDiiwQz5WCpJkeNtIIT8PGo5elnMQJeaH1bvLirro/izquDGYwwavgvG058H//Obfn6SnS9XwRsXXnfJAYZO6tOn2/ivPr49SkpkW44FuNRvqAn6cv561vw09iwIXOGOlYHt+3JRlzjFErVoJrMcVjCXOJ8b3CupeoyQBgoJksOco9uIomRP9lud56oho5s4zsVw2/KCqJuughjbuh6zg2/O6ATRXc+C5x0pToM5TvaU3QMnMeZ8YD0v9aQqX+h8xQzpCyYjrAUcoA+0PeSRCKkrKmqsy8ZUcSEb4heN2u7Nbpy9TkALswUdKu8ZncGrbT6dRnym4ozeGXH1TBq+Nyy1D4apk+Zir8PemS8T9O7RCBZyt6AJxul6H3kEdjS/6AwVF2t6preNuggxXu0c3RHHi0OhrAJORekNVVZF/UzFE+ZApZJpec657nZvEwSdYfKg0LhjUNCeaOKztXlnmyeMs2wU3I19Ulo33QXS2/jAzzC0/KT4ishYpa94zr6rR43U2p/y8FBjyIfZrfAiS//2NhP1p4g2/EX4wBMzWwRt331by+uE9YK5lFplQs1KHg38z2OQOZ+CVD54+rOmGxpqS+Y26ROQpnrVen7ka+SNs9ylVMQ+Rmff/9FaeOPE71KSw/oF/gxFU3vnRab5+R8/fXjtPHKm0QJsQwUbMTjRVKwH7dkBVKMp2UbgxpsZHo81qsNv0Sh2ljaRovyyXaMZVMBeE9yo2XUhOp7vU0juu82FveiUdpSqOOyyYfzRaKwPgXo/VM+C5wapwYze81Y79z+WTZGXibe3Nnm5HWm69eJzq9n+t70EY68XtgbvwJzmCSVeNISvhbNycOx2PhOeLStt8l5CEd3XxngXYpLzFzqRQvQbLJVHJNrdps0WUZHMZ1nlgocVtktJdeDXe9L0eFl9gnmRJ6zmB1jWtvAzt/TfLI53GeGrMC2tQgc1osQnSzr29Y07ufmiH6ZYVNa+4FxWDTQpMLQtO2rVfda/TS2/afPI6dL7NMzR1B810/2Ux0/IgeOk85bsEaqqbc7HZ/IHf29bwGDCD5Sv9e56P0Sz47he/9gK/fvoonMpqiOMP73SPAfTG6q8RGLxcm11NkUsMNQ2bXsaTEeB+9oH6GRWm9bPEYPjPeM/urnSRZSShGkcG4qPeGQvN8Q6gshmrDT5TtufxxvWUiTG3Ktwdb3qR+PkUf6p6OZ3D8cPbGNnlPC9ynX1Mf++f8mrQeHMPzUOkf6dowM4/48HAtDBuBGnEsgUnpPKPjUXK/AqtbfSH/27MnAmfuErdjjYhrzqN3/Zj7GB8A6wzuIdguvQGFO7XXSdqpKx2h99EejGA8Yy4h+ca0Dyob00lLqTktcj/3zMKdEdda8HTvjJTkwdLyOaPy9j9aJp2N/RyGraP+fjl0bgnFTHWb5R7ruZ6NfF3CYQmn6E38YOZZG/X52zahfaoAqrSfa00hco6Krchluw0wpA4HXvDu8A5hwfbv69yX7fEiGBYY04scio75sCpdEXPHO7f1qqQ93WRdHw6aSykHbL8tjpd/fF/r9+4t+f31J5NV9zYYZBCyp1YyQxSICSSop8d+301EU1b//6y8B9P7r14d85+cfDSBY7BIei0WdNSvvxt80FYPTyq6Mb/XFAO2berkp7vy7hLZn3cUUvdsULhRBgYLYjwmlPf5eM4/BaHXlPUSL8oyJEWBysEYP22bDrM4cuWdrAqcBcoTZO0cksePul4Kbc1oEA7Vz1NVkjqtsTgE+HpaaeeYqVIzxxVFPDGa7/c4OLN51llLmrKBu93JKj1ZuMkfYVLGOGNPmIkDuip0i90zFHFZawvyVgdZPB4l4mAzrBv+OR8WwEgPzfBal1qOBJ62YyJFjLxxdJ5UHFbj3cGjxScBvOLJXIufONzFC2InFO+BiXgAgd+AQHsnmhjexU8PI3fUQVKkNc8xOI1RaE+fgEo2bJMYPjGJNebaKeatFztr7OaUpqaTRbRMek5Q0NUcb720o3ZqlAa/p+yb9o5YvjAyAIZ/p+b059UtwrsTrRLYz/wKuWgppVo2BkH2tg/Z1cw+VOFsHzurryRyFXiikOotc3nXpOtB341HlkvUrVO3aGT9lzL/Hz5MQrqGsrwYL87ZD06ZWv9rPDzYWe9kSr2OnikRqU019Uu+SzVHg+X0kkX8usZ2lSe13xy2qEOpNrllo1MjsUUkcZXRn+XBf5TPSr3saHKUzEj3Xp9BOoqqHIlpLo5WQ4XGSyF9kgkga9UE3A9YpiSOBeU4ANQq8hbwd1r3mKKUdO4m4S6qXSJvNMQFH2uvLK6VfSTYCNHWPU7DP4pxlvCaa2+fj/cLvhJc9JBqLHa+yXhhrbHvW28bvju8vwjfFSTZDbo2yGdSZLphgUvREo7FezkeRH5fLyZxDVwV638aQI5+Kyak67mEeaLzGUtEorogTCf4Z5WC0B9DONkKlXid241r5LbfvZu3kgAj++/n2TutJKxEDpzKUWN/6vclHK2gi+Fm8cWZwAwzAvly3/nKUmxWAyAP6a+lAbcpCkXaS0KB2hvWiF9lYYlWCdanT8UVtpq1tt0Wj0nl7QiqqcrplLgEwPtD9VB2Gvb3Rz4ljkw2u+ZMe2lzX6/OUmsJMOlfjTetoD+x04sCj+6Onq76//bug09b2jOfrJ1sxtu+n8annVPbEglX1d/3zUyQUnvvcDu/6PFh3f+ofxmMXrPPDM+J1UY8FIfh5ES+zbmo37x/7Peq9ez/TaNwPnn6EiyNDDIwjPhwP0xdBOOwZ4UgBdCYWBp5DW7nqEXcUCggYyuqo9dOOQPR+GBK2IPvzzIy7Ngvw4IxIEe07jBq+ZhpMYAnj0x/tJEciIK+egetyUo9kQonlhPHulEL8C4qdjNXg3TBogxhtz/HvqERIFVhVHStaVp4wn57iNbXvcwZj4+EjneNp/wADTqtOqKqOikmxJqRqYZPFfun1vhQmsHxy/BSE1/Y4SmKaB2fKv1EkodBSmL/JJ9gETkI78VvraI2RRVqJoXPUlOpEicKmFxjuMO0Y2KgHUJz0/W1/PUff3d6ozjmuCorfahlci9ay50Jhiy1pGKv/6CPSRivYfCn4quY8N22A0hDmszUi9DP4wgFC0CmzW9vU0gV2qr2KXlByen7SrPUBk3e8FL4mOIyjg710dBnbpr8/NyJ7A2Z0XSNcSncuviu8RvkO1PhWwGDHHTzEq4pC8Xf6DOkm9r2EtktUiK0BiZ7MWvnpsTwk9J7D+DllkJUwfu9xowtWjHk3lJVIniOO8vnPP2f6n39+C+bVlTFAshn4pBEAiwGzq8KfuYyuKteHE32wQ+Pz1R1XnEKoqYIzHQ91N1+WLEezXFe6XhSM/fufi0TmMLB3vmfBt0KaoAT3cpTmdNRUQR6vSYGEJ484RnpVt74H9KVXdwI98oyosJhhw3JQxpUvnXUueKd2stLy7JQ6bf19+3ilX399iPOKU+vYaGGFWwxRdhDNyocFkH7rG0fC3S018nK+0vnrS/p+/dJxuUslwUUi3KqBbOXmeUeeFfpDNXT5GjYQeJdejcNFogJk7A+KSfb565c41tj5xKDxTbSSyU2mmdv9Qt+XLwHvRwVE/seGFc8rV5zCjjpHY3FFLbJ1NtszJVqNo/4uin11/T5L9FXOqRlnKGFaTApxTCR8U2j9uU6reCqBD2EdAlDcU8+yAtlTrpXqhJ+lil+mbVk0ooE/T1n64hw4QfYlZwDawlXpcs3BCUVexUszqFWuF6rYdp7RVInR8e/8PORYAPGt+tdese51POGL9fFK51NqniHXS+s0DXldJ69iWA3fmr6HaoQrteutziXkKXb01VkD6WGWpN+DCM9anbl4hHEOitUc+Hc0nMiwFRMwx6BHm6NC+GHS93I7gPHl1asHOgt0SKRGqj5ghTBKaxC1RUFqxHJsa+tImSWdW57BqWSsgwUYhhFeStwkna2ttjq0raRzJpsNUy1UwPwK1aXFQZs1AlOc/6RRlpyitjC+0saXDtOpSX3FGlo8Mi4TddXMfN4L9GQ459rx5GqJXDyKf2anvPAoTmk/Tp7eBjB3dmTI3M8H3XQVvtIZqTrprr8g0s1lY6oRoR5dYjo9InHKxlu5ouD6ugjO18fbBy2fy8Z/z44PxjhPkkZochZjUrHizCGlZdE2fnejb77mbhiGG8/7+Oud8se7Fu2waC/RaFnnQ4VZBT923ft4UqxDxpHkyN2365tW/9tkxfz7m+bLgcq36XayZlp7Cetp0rAriRrWtHu1ebhgi7jgZSdANzvIxjXSK8+JjpXy6dUwHpG6KOnIeOdkTljms5vsurHDhyPStvn+/ubCIu90+esvqT78sd3DEWbY4OR2MnyNRPkyVuFJNwheNxpILxqdd9z+SpVdxsa6Ke3qfNeIsbm0ltqaKk8WOgxR9LzJczfInJd81M247Xah0+OL0uQ2Tvdpo4XlZlGBq2Qj7bByk27MKEkiimVv+Pefn9kF8fwze17pHZu69Xfo//tshORyJSOTyhyg4Du1wq6tHbs3h2tiO5+1b3Rdn/WAc3ve2+rlPx0jm07HYGn45rpWW0Ev2r9b+Uhv6ePQ+Y2Oov5vbO8zG6eeN71nmpvr+s8jJ1Jrf7efsFGUPAbccMHgX0Ak9NQ+d9SGvg/x90P9sTWe+skYDQDAyuK56NkcTnzRcGKJ3hDGOzcpBPFd2JnwMMrB85zoofh3kSJxAGCYjYi1J+rG2Age0tYYrYuiP1DhgVL1bjaOjdCG0Q5bMxbGkJ/1P/7FAt8vvkBs6F/p3pNa83pMOD1+WD3fj9muveZNh5Lv9/TgRYNnyP8nHUsJ7w5ebY0s2R9/Yjxj+gwfgyCtfcbvtf2xpH1lknsHyei9OwYxuH7XxP8Dxhrf2TBXah0gI4Yu391g+nmHKQqV0dzvmWIfIZae3Nsa9HWt1vf2u+axv/qFhus7/gUtOZUPnvmnI+a4j3hQ/9tIeD5TLHqBMXXTsIZ7XLEevBvnd3gaoQ99G3/iO/IclJlOmpJFpjyKE4KBvW8X+Qv++3I6Otg2O7F49fL5//zzRf/9n9/0Dyvu14dET4gyOmmsgJSvN4V/smqFr9uzGPvo1/sH/frrU5RS/vf2+mJOlbo5wYo9GyuMY3ETLCt2apzFUfP1ny+NOLopSK1WVpvEXSVA2aRpgoi4kkiB3aj8vG6bsQ100ssBjLfw8QlRyiRRAmwIisFytOpcLxpVxRWUGJRd0+k+6P3D8KAO+g51JGXZgZbPAk5/pwfvTm/GCEdZsdPq6x/Fh7qfH3KOr2OjsvKKiRbBLFODBBWElZ7UwcUA/VJdzFJg+D84uDgCAPKQf0PVL9Asp5UxWDwbSb9//6YvroZ1ubjDWdIXJfrqRRxYCsb/Ik5KVYyKr2cZR64ct/VBgNu/NCWS506qRR5Q6jqZsk8WscMT2YJhj5T4aNSrkVaNU+eZRaMhoNCJ0W+R5crXAPhvu9aT0loWhV71pDzXZ4vBJjyvNCoudCChI1mKLR0icsj/PaHReK7nGSqrx/Jnp4ek+rzIQ3pjA3Rf5RKwKAvF5YI2xPUSd62hB8T3yVxQ/S5Og84B5TpFSr6F5u2migHa95O6vuvXVl9RuUYWeWGOH4t+igZswrt3MkDXVA54W6o/740XXT58bn2q/7Z/kzqxUpYS9dki/qBDx/Htn6XpwjoGnJK4JgvgsiHhuT8eZiv0MBu+bdjgZpsBRRvICmVsfHe5PRzzSeAsCnD3EHmanUf2cvKZzeKfGd+IU3QRcbeuEuWEyGB2HExWER1yiXnTclhJ93hb+ygez3RfYGL5einwzRhdYEoFA+whTqzyVuhlGy92ynPBketdeWFeLkM9IcoQl+tFNyjKqjJPo80ewvveft3pleXD+0oHlhunF5El2fiQpCPOFYx6NryoY9EIZimIcj9pdb/Tgb5/HyXy9byNlURiLTZfAURfxmZt9biGr2ZNh5ZCGLSXgdD5IDO0iIu2l6gWTGnmnVQW8YHoNpZ70/1mMAYGZ7CN0ce60OvLm8pTmRiNDixkNP7KUWvqjJGiMBt93H5/b9efpeKu4IpxJFUJEeuBLmReiuHTOj2aA5MQhbc67R8ZCmEbU45OPk4HpyXdCKgbOZylyPNVUijohCFIueNbGrU6OiLvHOmEo+8+zlhzRaMw+wyKGjG+fzbkswc9dHomcJ/juWc21ej+Xu6gPbHdu/b8MDb9ffG9I7u+7/MQX+wHf8WoH33fU+rGoZN/owN8Qj97yM9wbPvnjMYK8itew9/FeZ1Xs6FnWfPRbgF/HI3dzj4c6F7894DULgE6LVWAA3wywIjLQyfc7DsRcyNUnPEUMzoSlIqabhYHWP8pOGlCrrw5rlDxQtIcUvXeIvy5ifpKM2azGdjo4dScU/L+iSHyg8HRPKc76k5clnxdHQ/Lby45jGVbphRJcKtaMARMAJ98OIQGKWCNAYt7ytRNNFFF7idn7lKhO1VPOaU6FnKvRTAVAkPJjVJVB4PqPqZq/P5uPY2dDLL5Ryg/uTMI5zF+eO5o3GuVowq0CHpbvS/hJkSXldaR5+3114Ju7JzrjJ1zE4ZAFAwJmB1mdDhzq3MOBdf9cnGOw/O8f6ADx0qCNtgJEiUbxaAgInjQs4dSQnGYbffLgLXdQKjdQSVBNRhq21K3jsjSN7FxHQ9gZWEnuQIQ92mtqFambVHFTqs1Uc4uhGXHpuTm+UrXev8qGC0HB+hlDBVVVPZOYIxXHZc6nP2ajlUghwKKsEY6ep/NeV7wGzC72nHSc5Fn5e5c+76eR+6U5M5A9PkLyvLomMzQkSqRqT4HDnfnMxD4omgFwUFtepaAiSeNRCoAUN2UxNvlTI/bTZRvNhL44HRBBlR/s6grvv96O9PvrzP9888X/fPFzoorPVDB0ipOqQHDUSmLvIPbzQ6L17cX+vvXO/369Yt+fRi+xcerVtMzh4lEDvH929+rALKbs+b7In85zY3B2RlniwHbCY6rpDvDwLNhtEg1JltlZi/cJ5/rSv+4pqbka3WfGqEajbViyuDB0hV4R/b09iH9YlBZNhwY9BfneEf4tBkUkorJaYLbuMCpJJFbq5aq5wgzdlrdr3eJuBKgeo6Uumrf2Xl341TCbb7Kne2Yg8g2TmNSJXXV6BduHwMhJ8U6o6IONkIMDfeL2f42ZZwS+ljvQkfXuzkxZaySRIC9vZ8oWVoPSqFL1MH3WdIQv89XcbqJwn/QKmHctxNXTZSS75zCODfRI7xzLjx5VeOYAfivX99SIZGdl4Toq5zcYQJ3ZCzjrjNWN3vk+Sv0EFuHneIvKbPFooUMZLlqSrNEdkkayPZvMaMmm8zWQCtLx2Ryzw+lfzIHiTIhW4cawzebHqPzksT4ktYr+KEVsCiCmWLqkxtEQnPO92oUJuDZTJK5IWcD5HK5lBqlhCqNuK5GvRe/buRYmPwliNhKDZZWPXLYd04u+91wL4gKMkyYkqpsT1ytKMikhEhrkzmTzXuytD1EDRTIvLDrb3pdY4CnKn+UX2T5P3aX1wIHl52xSDJ9fm5Eba5l6uQajwyjWKSmRsljyKXtpG6p1hG+er9Heqzo6YZJh0PG03mc2QPRXcrO06T9KlgbZHAfTOWlYtyxw/rImD6TtYtT21xHUbkJrNvbY7UI26PpJTyntoaK6dzm7FEH2sHSi5IbwhrBY4RuDgPp91QaMAgGjWe+t94/DGOKOLxboo048oUdFezEWg4PEabV0AtRfDQy7Cuek2ZVVKzZQuQ8WaKHJUVfjTvYOdx/TgHnTR6urPrX7XOTW1rAQoDuUfRk7qJOEqquanVXzBffJzx96+N14/m8KfD2SyNXP/7+a/u8UPp4k0IfvrEtwQXaN+bJMynsi6SBc8Qs82CWsa8HcWTxRsnbxqe52IqkPVqaNM+rNGm1yFOei8milj0Ck2RjqtgarDKzTfdyaAwJeiDdCM81+jkRwOStEJX587XYia5Pedb2ruuNsRy/rWALVxd+k6qFNWJ7Uh2AnWXuONve+/ZK+agRUkzbTNNrUh2Q5aqkA5o3t3g12xp5r1HqAF2vkaHcMTjWua8S0bWazBVMtllk3yTFwLc52Mb1xtVs6S6yQTbTnJEalXrVXAq8wDCgEzUV4PW8/ludj1Wbtd5f9UUUkYl2brKaCK0zLaQT27MQyV911chf9bcVTl5qI3VHDiS0D46ZuFHYbwric3WsoX+HwMcTwV7x900m80M1c237iAdQuzYho6aJYB/kIB/QzhjFjpnb2yRRn6xm2ki2PnM6xnPRqdk6/LC22syRqga0z26yPF3ukspB67HocMFh51kwGNr4iIQ12ztdEbygbZUILOwY4sZxx+HoGg/I+L7o7USovTmbinrRyXbY+TdmBCBkMEFgR+BpWAwC/hkM5BEG1E+ezTT4rTcSf/L2tg/mxWAiI5uVnDRQPOfSEGZgMc24/bn9e+UD7xZmwIJwKqbcCKejuhjb+fHP5qhwJTnsVmLRDcdOsD9a73I06iIDcQPg2dCF6od9nxsPNRTlFO8dRNJ1fezf7X1L9fl+TGPab6oqhv6KIeBOykMzdqMxjOO48zgHZTsy7FEfeqdddVbq9XMwuJp3UnXozANyLl37IGSw7ON7PU2FEMG096L39LZzjIUxcaMq/NYLLtBVm7+O8anC7WfMoXYefjpGtDPif6CjOHZ9aPefBG9cP31b/03b4jj1v7XPNwO2e08OwqWngZ/e40pMyYIj9bhf6caA3zd1YnH6Ax9vp1d625RdiZr5fBNDnR0aX5vS+3//P/+b/vPfX3RnTImtDVwBaWKjh0DbqxjE3NKD7ILOmi64Kd7/9fcn/f1fv2THmiNxBAjeaIWdVqukyT2kbYJr9c+X7Jpefms0DgN5r4sZk9lA2W0XO1bt8dmAA8EFa0vrNjvNb/FcDNWO8ygGStGqfzI/nH7Dpb3fTwK+/vn5oRFW75vyfNLKgskqKHIlPq/mZ/Ybl6Qv96y4Mts/6fM21uftr0RenQ3o966pC+zYYVwoNg5Z+X2ZLALixeg2V9Bjn/eMyGDunxkISQ1rwWViY5XnwEqHLwsr8GqMsRHxfn4XoyEZkLwaspp+KOk9q+FFWWoPG20MTn8059XpdPTqxYqL1tKqbIJZFcmLALer4ctGA4pvjHi0fodjamp/t535uK7imhPnpEUExzU9dfxBxtb+wXpgUGFEgoqDQBx3bACoWTGH95Ir37M9Qx04rlAzfs825nMXWUrxGV0bhQ6pk0u051FO4lONpI4GyVB+PZHD8UCUgmjDa5yLVnEe6mjgQwm/deDdVDfNdM66+4msTHy7tRb5pr6Hnh6gw4jVys1HRcReN4pHHTt8h4FbqCXrDsIADlSipto2ntnTZj0fx3AiYIZ5cYKpOsf0av2A1EG5xtqrSakK5Cx0nGrkFfgSNiP4vDiiDgABzwq8fVeMPXZ4i58LmCwUImmsTyVbZcPUVsIazUdyh9IkzrCSNaqR3zXfj8JfIt+Qew4qYyQKZlYMLIzJLm2/WUvG26V6zB7omrAuipGRyJqDpxprWpzySk7Nftt4/vsmIz9vf1kxi7Osad4wgJ7jjuigE8k7JhSF2M6xM2nRKGe2sS4XjbZlx0deP4VPn97VOSW+wEl1AcaulKrt0mAr9jHXlPXJ0ulY/rxt/JWdWZpeeN7+3mXu7xxVJynRNobmWHZeaM4pHa4SqlSabjnZGAeDHvh3oFHdFMlUbIMFRjdD00xhY1KiDW0NChD9QzdsJEpcIrI+NzmbRa4kxuQs5qAVw3UWmaxYaNqWd6v0qyWUGRfr/6PsTbQcx3UtUVCyHXNm1nn//4PdfasyY/Qk8gnDBkGKjjpXtbIiwpYoDiAmAhtaXZkPd6S/ucoWr7JqTttakQ9jUr3jyvuQnZQXTanjIzRUxeRCN64n5zOVfbFIXY2AAtxOE/Vkm9j7URXszX4B3WD+e15iH0u7GkRCTbXqxmZAPx1ypuVH4IM40N7YKp38ufV50/fAX3s9dsQnohyozwzmpHn3NlKpt/n6n/9N+1t52Aa+xHno5wr3RPspft5fo/7dsuXFBVW2GF3/jf3UyJ+chz6O/j4Zh7FRQLJ8d+1mO+GpA7JGN8b8VD8PFaewqDm3C6cDl1nQ03MTJJoOx9/zicy5TtZUPe6a0432YuWZ0UKaRzN4VFVW3HZMibCw3+dSHRq3DM3+WREK9hnUCXECsmNHmGSREzE5w58mc3DBCYO2KiaRKOeUHNyRr1y5goJedmNHFUHMUZoUWUqEluFIjIjSx2GAlJNhHnkRnEC8t4xp/RuOJXgl4fFfFL9AJfRtQs+qbAPcr3hIidEioaoSBeeVbqbvjHxgFLma2I89MuIwNxV0Xk8Wq/8Z/yOfl7aqjTGExRgn+gpfD+azdHR0Y1o2tDfXU6imD4gGIRgR7fuE5qTBlgn2tIB9EzkrhJPPB1XHlVO8jYdPU1noLRkCEvNfT8eiwQ/sH43IrGGsOK1yp7eyFUnp4b5JhJTxHqEHzLsexQ7HBsMNgrwXaP0VHU7u4AnPj4w6f2dHI/Fn9xaKTo/veI7OrylDqRsfmg6gsv3VGNCd4gL6j/deA9Ci37+0FfEiRoG0Y06G65dGuRy/PujMKV+sgLFutyq67FzSdK9HAfFmzCVWILnC4D+vf+if36+rAaNOd07rwnzgRFqMwZUgDuK4ul/bOdCPlxdx6jy/3EsaGVfF41PzZBEO/P7Fom/YecEVBb/McaWnpYr7IlhIXro9KfaHrXeMrplIHdSOW5GvLue260a+bn36ORmGFFmkz5XBZkmddDxfPD8cQXW3jvPhx5MAlHNaIAPRM8YVR1iJJ2NKLle0H6sReDlSPmXHn2JFmiOQrl9XjTxbx84g9RxpxeE/yXgwO6zSonxtP0M+23g4GjrnRv6IUQMFdAL4uu0Pppfcgc2zIcRnZevf7FDL5SQRYR9v75pCaDhYKNziKR/OFyrm1u5wkAg+0BM7LCP2XNzj7Dw7McbZSpf87/x5FL6xS9s0rPp7JkSSFTM0hkpz0oO3VLb7T2hg2lYijHvdq3Ohut08GZ5NOOwzoH1+XGRlMqw528ByWAXGE4wKP9FM9aTXztTUEVwCPpU9fr0hV1udLvCUXcA2mTTKAWsgsxj0kyhbnOcBEyq1sgl/a0RRlTvF360OxMlSeD2C1DAWJzMEYSzIM7lUx0sy3cj2YenGhfUGPpV/D+e+YylW3ZdcXpI6KRY4clK4D3KnTYHrf2rqqqa2gtc4HAX3A+U87QBxSlW+LyZ7dYIwrhApgHPN5mojwOR95qiB4wDyLUJ11EqLqvuTzOUsGK9wXjFmoDhoRMdUnCZZRzjJqIjBznR0Xvnx1/FMH+t+PUjK1p3qUkzX7Py21OKcoDspbbtjAJgqc7aU83pPKirPJaJ20sgoriQn1XCvF+G9fHBw5fvYUXB3kJRsia6eLGIGGLJWba43VBExp3SKCJRU1aUMSgGWIewHJlJ9Fgf2WXToSWQn4wRe5fDgKnP18fppfeaiGPsqX7I5Hyzqq0A/LDDSr/pOxn7MK+89f0gRE+aJHJkrBT84ehlYghyFZJGIchhnWD4VK1ULsEzTnRdiYWwtjprlNk5SufZI++lMp+kkUdk4/ED2CvZ0xh86sa5Pa1BdroUAdEn1tkRO+wl6Iq8fXYPMzeLE4vW1+DfTk3WeeExfIdvnZBHjrE/ogdi9jE2IJinmptgG7Nh83NM9R+ztlV4+7z7kgIyrFHJ0M6dOZfVUaaeRxYC97nzH9hyqqhrMitAD4ySTzvv+QJLOWQQ+hQ/qLHo3axXgOc+CEykHPpLPm70Kt8yp2QFso2bYbdKzNt2vRl6FKQ/6aZQRS1gv3IODcdFIOPp9Sr4/Gtns1Xs1etqtYnvPbHxa1lhI2pyVPl/6dJla+RSv3DlNwNf7cbSyDffCPrfnfT4wD/bnZPjB/r1hkJld3esFMu5CXgQoAqf3V+/QynnZzKPz+cmq7ZZxG6O+tLpP/Vy+s8p3oBJ3QIeiJ4C48OyNQu5HAQazy0v4aJI5ppY2xbjX3dzms4hiX0ePCNZ7dyNvXjNgIaTJjMwKv/3fX23OqWNGJIQ1xyonRmCznmDBiGFMDT4lP2CzFBVs6PEtAhgZhvh8i9VV24iefURS9JOM97oCCYVUtTgtRS2NqalYnXC1Hz3GgN5ay9eP+o73+oJ69JLNs1VG0qp4RChr2kRFBQYKIQLHEMYbjetorPt8+7xv+9ZvlPidOwkKwimzO2L0fjDdLXOBAtm/a/RO6d+/MAWhodLOdV/Voyq2ZAmuwWgYjPnWmvXjuDVf8d5+fN8xIVdkCQYAFKTtO3vMrkbBNlB1N7S2Uzgcc6zONxrPdsxbx1r8aYPaMGTQcqzqgXc22BOIwgpdiTQ9um597nNsjHf4fWmf7x2OpaOzW2u6ZeTDLtW5Lrf7HccU74jr5Hubp2qu4+v7NEPwI7WZFcBF8UMYoP3MWFJvrwI8m6+a+nT38ECP9w8C2v309CLOGb7//fOD/vz5Q3//fl0Nlk85/WRDRwz+3cGU+UXAv/kd+5mdVwd6WZXsH1Jh8JmeH58kAosxOfaznmQLxlU+a9QRp4isiuTH2xd9/H6ntz/vq3L5Kelz5WqOFcY8SepsmKmN8OvX/jvaaPlkne9+zYXfw8KEzBFA4auU7+YTf3ZScYQalz9/+flMjz+fJJWET4X5xJubWNVUTX+46um6YCpdVXm9WAVABSde5+G4SLTV6YPX6STOQ9bN5jxJSfU0qWE5S8Wwotgl5lSJDryeF0fcSpVF9UCGeYYYDAzevCrW7GRSA1uNkouAJ69tfyXH8kL0dTK9gAzvRCeu2Kn/ju7ZuHjSSD7GUdtZ2flWRpOcD/FccEVJ4J1xlFlKU7MZtsp5jezueXnviBrtE/CeyfBSJNXEaCrCFSg2mCqgbthzX+AYmBRSAW59NYqNd4DAchlUv8J6tTQcI411bcGHvqfzkWyra27pj6SKvjgevb/VgTPSBwQHKijNca43Mn/QpxghVPHD2oh86Ioyx9TKs6pvtLI24q5grkf03/dnxNdHf8cxNnK3kX+qM05UQeAjhpSMD3pJaH9OyR2TvZxL4T06d/VwGP3x8QWZUjF7sgNxR1iDJCS8k0gXfr+kV3GaVagsLo6mKANtZieA9CfyqBjmXczX2XkAOmZaOVqEloinlderD39HEaw+GqBxbZo1ntSJw60Ciw66M+ZZnG9WMRXRpXBQsVNi7sDjtf36jmat6wZze6HOAfnvEq26UO0T6+NcfGTld09Fq/by/JxW3skH/7wOzO+BHxjHGP9Fu0v14llBwy9HkeUse7ma4PHzSeXNy7M4ssqhiJOaU9VTmXwtPELKHUQ8X/frv6xplxYZe7o7yd/H/Yl2X/MqeyaRSUiTdzqeNF0/Rs5I2h6RRC0ybhkiIWEXiKwIvINm4P+JEuOHKS6L02xu77qOUo3anIoS8cvVCk/qxDqdnjQ6bX0/ZEwOjoZiKYXs5PQow8PeD5tRcGg5VQcLhfFtaUfpQ1i8eOLNdb1k0YGup8n1+HneiXxm2c2VgDlSzHXfRWl7AU6WzAd4QJBz8r7J8JJvFWxrdVkdd+BZKejFqR4Qb1L+oIvfsNuiniHfEVF0Mm34KW35by+fRvthdGHfuo2XM9WUwqBLhKu21doz4RypmbP4rmb/D2yW9j0tNEHTRpTVgVfH76OM7Ocovnd0Cf4dF0XgVP6UN+3H9qLzajS/I3pX++07O76d28ae665dKVWINC9yIzZ6LMeK/dAIHZz0qKKpRAEsLV28nQM+RucRTmOroCHfKMxIc+hTnSf0p1foxuDmyEfuF7gngDjuqCDkoh7iCRuRb4peYVSLMUBWSltikk0cF5G0+ykoMKLQpEpQmgc/U2/hqiGBjTdtHADed3OWyRxI+6bULPocTpF6xa0SUgXS1i8rloY8h+9cgCvOGREEOdXP0YSs69jZ4y3HMsbw8lJ1dOB3Wb85bJJkntyCdc/ej95Tj/bjFSmhoXlXiPVCygZ1n3ufscZVg2m+67dovH8KwK/1e5vP0F8NMcbpdys0heGENoTugnBGpEUbdTXoj/cbYfP6P8cq6BzX2JeaQnV7nj1Sq1hETF1agiHG564o0+5zulSG3zC7RumfNs7hEZNt+oNn7dSuF5Y+BgiWyaJ4cu3zyAGuVVaMFqnc8lNt3uVtGLbOqP9izFA3/n8R+lZ6rGljSqGMuof2q7OkSPqZGhyfhi+kmCIXwSRixe/xxxM9/XhZlVrFOfo6KTD379dX+fl5/FoVNJ6HnTr8+XQ7XwWzicFJ+RTusCrQD6tSzJgdv348S3VBwdFivApxXlmVE3ZYnNhJow6c4+dZQLv5VPRs2E+MdUULK8zAY6sVMbMpaGpQLHKAoieSymOzew2qo6bZBz7XVVGBwSz3ZUTcaHl2cdbtFQB9xwCyh52c/HJ1vgcBYH8QZw3/vrs7uBCXcvOnk5Ux/1KAX1b0vaCFVrphBx6P97LOx/nzJGW/+W/+fLZKTxKBFRS40c9i/xB1lUAPLusXVfpmqx61/r1f15EdZIkBgdnBdNH0QP5bqgkpE1JjRaJVikS4yf6dgVFEzovkhHaXBO+KMbPYwD3cK3hwskx5VDUSQ40jLCR18FOqDrKDFSkZyeVvcrnc0z2lsuEfPb/o+VbUfRAtxtgw3E8pW886waJ6yWW5epSZJmBBWBjdEDkfVfgWKL5WltxqvwkNB2ebGk+LwF9R6G+jMKcNK2jWPOo2avCbLlVaXahG4O0ahbk4/om9aKKN08PbSPXWqgXYmtvfuTN8tNBMcv3EqLFWSyTbixhnKSbzzAA0Z2cxkH9gvfLNFzsM1CFPtga6TjVmL6w5ehvkJvoZ74rGeW+QTWZaFzzXYZJAxvWGGLSilGhDjzIG6EZNmclSIxosi0L7n5vvuanZQ4cCHZVsPTZamZIb+pS0mjjNe9flXY82npqBamEUXytHK8bh8fwl/zjtPJsTV549aZrz+XrxSoQVM2fy8bnu3K1SSvgZDh+LnASIrGEnAfMH6fNeeZ2kxrFzQCKCr2q32DxopAP2VEsZt+R41WOhaxXnr1QAtL7ybMZqXGUrRxuz+spOtIf0JNE4z18n+fm+/sfOETkoYAFK88AALo1dUfVvs+1o1rVb+aS8+7yY/FzlxCq371e5s+ciIGwf7jUyLVt0qNIa9o9Fq1uqKEcJMYD/PRfaYJD3uy+6v9/R12Gir89ZMKckOtgOypaMqp0V68+zWngci9lMExwurQ2HgxOsr3qvkvECs2lEnhNpYYDF+ILaOIgE4UhoPthCGitHpy2SXp9F13i8uxdnmrlofO24qAiJPjrRC+QXY2LNq94xa4VLOlshspwIJslMGnFbsY4hD2xusfdZZq40cbEUyemwl1TG/Q7RjEpLUrWV5Sk7YFnPRXptwCiWYS+6+4QXIvpX+JdmRFR8YaNnTyWpNguibBooD6OtRR8yfVHtOfExhD3g+y/wraXjYb0TqkbemI0Hvhgdc50t1V9RDs7GHyGDqjO/fW4xSAdUBaxjAN2a/uB9DTZw0y9Lh0uwjrSa7G7ab3T4OO5aSXLrjNLx1/nq39m3GX0gyYrVVP11bsZfqEYhR7iRqhYF3be0fgWVvzoPridS/D5t2qgdDX6HgMNW3wV+r+3vtgbp1uv53dUTT/9drxjx1acfwHE1TVXoMWWJ0JKqSTUlQURAIU/hG71v9M7I4IcGIeavU+JvjbMnmDhV/UbEZ8jp798bHRdOaKXi0tTQ4Noe8ttjL1Uh365ZXM9+rItFA/RVi27N5S2srtH6j/oR393T2b/RW9xArhDfKMOpm578pCCXSj/yeOe0GmFTNIzEN2JrFNRIuNtjjP0fMVtlVP04x6ll4zm5bVT9237eGq1bRbunZ/3XMsUU5nBE/6P5iPfcciD2d8d1mGA4GF1EQMVbfKkXbv+NYRr7vfkdJ+REnoaqofvbOW77QJ4W1L9rJHyaU6qBot7zExq8f7SW4pcbnA4i/QfCvpiRsUi58xMtxzN9fnwI3sWF8STWz1lYseL/g6sB/vopkUSscLHy9rXe88+fP/T79yv9eXv1g4k07+iO4+OLpilkVhyXi7yfqx6xU+fnyxP9+vVDqgxyRJdUndtP1Vm86hKMZ8XV9NhpxZX0OOrq4+OTrl+Ke8T8dJd2fkpagmIXr4opowcrlCHsW/5wi2axLyo/N/7jSmAWZ/rEDhkGv+Voopcnqx74KJ8xgO8UQJVZkT5dFdz1dP4SxwzjmLz/eRUnFr+PUzhY0T48PIpSNB0Y9JWV5KsQGSvqrNjOu73KlDK5oXCLT/j6W6SWOF08gjbwtcmMmEmxAAHKfl52FnG3KuBZ3zMbNou0MZs9OykoP6euwPDVfmgaKpxXEp32+Oin4rFqrtO+RBWsNHpaBKSfUyeZNsRZl7byu98butdgGIwxixqZFebQ29zxehwkigTVzHScqRbhKNdNpLMYxbQ0bfU0Jw6RYjiHKaR7h++LOXO8vyq0gu4QI8zGeoHTAtod8NP4/ZDPp4rBGecY1ya9Ntwd9080lCaLoNsc9eAQMtWiRNznmUAk8qHTM8Yd+yVRmDCMsr6B9+FVQZmasfV7BG30GCw5V3m5mdvv1vnm+rfz08w3qeMve9pOS7u9zuFzRSmsg+HueMSX6c9kfDA0KWledpDM88U8YIrOK+MLzv+KGuzFUtt0jBb1ShpBykDjAv5t/FWLM3yJ84ptAeZBOzGsbuvpOrZer8GYwZ/runF2B/tRsHaeAmk/z9OZpqumWvq601Y3HukV8eC9WYdI4HyfvZ8jovbrPMzLThxHCoCf6el5lak/Tx7B9L58qmMkt/pC1c/MOdHNzWQuGOZFu8n2wTmL41DSzU9Xwa98Pmn0r6TR5h2VXRE+LVHAs7lxTM+IDmHmdzxv96tMBw+UtELhg++Sws6kJlUXryXsDxRpUJ0qGVaWVuojOTSDru9BFzY4HAC2umytQisOJuO3cI+pXDbcqetZtjenZqblas5Ew2NcZe+vv37SfmJQf/Bpy1JJSd0YHCH+cC/OrDIjeni/ypDP9dZ1XstpnWN1REgEn41U8pk6vsxEhgJpsmWyyn84qHgfHgRonp2t95QMq5H3jPTJIvKkUMDcRuT43ODvrEoo9nl1XsExS1aBmTbOq37vxSiu/ru4H2Ifet7Z/KStvOgv+X4Q2RWvXt7j9wVV4udWvvTPbm3ANssE83LLvxB6a41WvTvKgM378bljdWzbVP35dipi/Lv/HbKwl0W3nq9z2dmGJX7X/n7LpsLVO931fpMHZetvUPnf8tld//LeAMT382CB5UXd37Gq203h0g1CBMV8MEO4TS2Dkod/wI6A79ExCkqpBu3g8kVSTrfBjvluoqMB2Su0vfDQEzS0OZohDNw02YJ5sY+NuS0h00FoeLJTWEBOJSD4213AIKPk6W4JDJbIIo9Abdk9yqgmUVKN7ekNYP6ehZ2clk+p2wjj+fI5HdySbJ0aYwlzmYD50TqXTOwKZpc/IC/J3l9ptws/xF+eHmT9n0rLcLzPiZo+92NEpUaA8pZ2qhpv9K35iZdQelBoEGnlNJXa927nEim4fZ/HdO00nKCY1oclWqQ32ABaXLY8Ae3DYdO+Z272ewQC7PdZEzLsFIuGLKvcFDWcLImiLk3bXOfs/ewFD353wy0HATmF/UNhjtHHbu7cMMEZuGX2oAiC9ogqfeJZl0OV3r1/gzml+H0aO477e2M/qWuj/x1h7qVzXGPuPCJiucqpMJ9ScyTL5etzNTI+DRj9TABQfRQA9R3dczXAHwqqPjPe1fq8pAz+/qB//rzSB6canhTYXY0ErTil2ElFenZ32NP92hZH2rAz7NfPH4IBxW2yM4D1buDnscItlfU+zgpULg6sd8GiOAlIu5aPnmaL8AmVDZUWbE6m1gGYDZpYQuwphzUC/pM5OhKAJu1sMG0d5SSGndKfpBzc7QSQXVIFn9V5xafVEq2z131ztvLuedFqThcDm5V0uM8vSQX8eH+VCCypuvjrJ6X7B3q6f5QqVoxpdNof5VT/+HExvq0GAhuFs2ELOD1gnxLoV/d9E+FDIcKUYCgqz5CoMgYhv2NMEMUjuysPChx8mKXkOPfVI4/4BNyUs2TAwAwQLKzAjqnnMitQ/fo3G0KaOvigkU0MAgJ6TioXhCes682pguxY/Xx7lwgsif4ikx0GAAwH3OKpecHoDTnWChjMxvrFcLpap0fcV/pZkfQj7p9gsz3cibOS7LRb4BEYeVSerc6OnLQanMj+rAhqUSaSyWi12goRsG06x6rjJcEocgeO9TNZxVUbYk51rWVecml0HMcq3MgX3L+IJrGkVuGOkU2IvtfpKnX+pf+LOaWU+7rb1t7nCqvAf3gIj8+94MwsuTrcoRSboahrZ5FDLheA+1Rs3PYuS/HVFFAzzAt0KUT82PQHTBn0R9bR5mcqASOs6Dzq/GeXPZIm1RsWkPeOFWnzXJI5v6eWP1vqJgx+vtRABj7Z2JhSrEosajYHla61UoNWUvRULbwxGDvQMTF3UhrBIgrqv0IxdYvHtUgBJwNjYBKZ1SHFMgZV7MRhEfSoq0SenjWtnNcnazqVzil5dA60MUQa7tAPmapJgebJIt8k8ugqzgqOitzRXg+N+X62SVY+xnyZ09+uF6sSa2NOwQHaOK86vW+2ENE0KRaT6jgqP/S+2Yw2s3eEf11JMRaVVzFv5H78+uuHKBw8Rxwpdbwcq4OZKk+WP9kjZsEhmqKsWKEZ8t2wvCaqgPB8KHW0IlQSjcTBA6ucUUzGnfAysjR/iVLlracbs0kJEgcxOzF3nD5+J7z7nn+u7Xx+HGn3tlvX8ywyTAHULyJjtfqoGangHUVTjWWGctH7TB/Ki6Z8qdN/csep0qPJaWTDFKSDmgMDkTKSMj873+Np48MhqWC7yhGujCnPr99z2jrLbmBtqhNTdQSJRF1/rlJKdIx5/6kYautUnNY+XegkuH1lmZ0Hqc5Z3HHnimPWv91BV9TpyzihO+OQ64pI0NM83cn8S3XP9atlXvmxZJpMDX7qYvqSY0hZZU1QKuTZ1eVJbtIEodGA7jfFDDp7o3GMmI6gsqzVTWMb8fdRtlRsX+wkCQjJznPhANGf2I7KEyB7MIqCqoKwGwcHVSpH8dfifJtsmUYOvP6qdiCgfkzHKLpmJZVwT5Br5WqdgE5qNpvJavK0XuMpuM/GU3KNiHZeTNW+weGR2176kqbfZPbR0JY1zD205/ckpTrNPNvaenGMPsfN8/We/r0p1QMzXc7SRmDdMryjI6Bx2AwMJf+rUNNm7Kzfa3/jtMOBz0ixsfRMTD9TwLpsIYP6gtHk9H3HLT5RINguEqpvywkp5KiijSEu1tBZsd0UomBa9Z4MYzqlzWKj7ZkqkcR+xXt8sVNNu6iOgzp+3T/V4RMdb6Wbzz5/Vp6fq6NhtGEj/dQQ7zGzioqPtOlf6h+NEsACcWBo22+aQmMVw+I41FG2zTEeOSurAqIKzNTd19B9KcPNDoY3cvTcei+ueBod9wbeM2qzZ/LxRH/0/tHe1jkKQmrErEbvh2KN+RmOqu3Drb3W8x//HDIdxiZVw+zWOFOYl54J/ms0xY1BiCHfM91wL4QD7k3h82r8jxsfMfP4ezxhau4f8putwLjJ26NyUqqTbKZU6ZlPvRmviBVmLpH98a5pa1+fYjRyFMz9HSuoD/Ty+CRAsPePD4oHsbbBKYO/Gaj99yv95oio90/GDveUceByFAOlZWNWnGCrovuytvPz50/6+eNFnFf8mSuorGwyxtWqBLOj6v31U5xXHHXFOE8Xw3liZS+FiJ7RPPvfRs8RdFt4HA46qO5LN+CmahTribS1JwqbgpCLibKyr/3+IMovR0o9rorw4WEW59Xd451iRNEizqnrh+GKna6Gy7GO53jSyISzpkFKSv3lapgiV0mj5Ll5fNTy6DxvF07JudNKi5+/v+iSTlpoAfgDqeUfoznp5QsMUt1HSAUvItQWmw92XvGYOEqKP79cHsRZ97aOfXrbaXXK9R9XJoTHWYypSU+eIRtlLXZJo5lWw+nh6UHA2+9tvhwfC7SbtPQ5MTYYR+MJ7tVJfmfMl13S9I9+1/T8vZ8HKa5CxeVLvL9/TtJZZnVSspPt7lGxfOTZVPE1kGLIpdH51F8tFcXnykHOsWE1iSGq46p6gmoFEp2ylKYSlB2qN3wo0isUQD+A6eSHl0e38cVKnJEufH+gDQe57vh4yc2pvbSZwqFIp5/1NCiVGrOmvU5mvPb6VgQdx2vcbxMhB1J17LSfyV8ER0BDCxgPdfI/GGzO44MckEMN8RlUhzb2C8a+0JYH93q261pmsBB4VEnde+3dwQCQn2EtluCQIqdfTeufg+6BZmY4LrMRFOvhZjCBxpBm0uv7smZFHQvSt6wFMGKEGiJnYDdcFwUyFwzDRZ0JZdZnNBvjbM4t5mH7Os5EFaOR6r7c6HhkaWlJszvI3sf86OFy3ej04oRf9+9pz3xk2UQ5xHeMo3FV59aI03EFyLhWxWgdkClTwOPjfcg85en6TPdPr/TJvPQ82eFKcv2xb6v2k5r1zSU345FUfMNDYuxITi8UUPNV3jMGI0cHs5F8zzSxUzxk5mm8L2Gb9fPCfJCHztFC/I/B+R8eviQN/ONDQc+5qt9RHISaHuqRj+6INpsmq6OI6QL91PR2VHzVdHQERNS1qU4NzmG12SFEzoMBAahfn5sUb41lyQKMST1IYkgEvmRskxUmEx1ao2F2D5p2ijRa1pHekmYNLaerRERz9M8EFTJ3epnRsHRrKQYDy864ReT3OV+cRhhrTuTNuhf4AGE3r/dMe8qz4UeX4oV5Km2YHd1hJBK1OmJf0TTSjt8T5KJEBQeeSJMexFCCEm9t0PYayZdbEV3Q/8CXKfV8uc3w6ttpeOag/b4/8bnYv1v97/sa31edrsn/vvWeW3ZYvde+9/thhwzmi4J92X1+yxZ2OKRCm/vjuG9+3n3/nb+gbaPavRvZGOYRv+9iY/3lSo9shOwhjhggJk8rfWwnOnZA4qpScm+peuoW8VDLCaVdERgWndZQUxKveSnBGRPf1Ql/fy8+DIKZwudQIkaE3LeFv0dzVZ9rw+b1y1wR+ilU8igUsAq6jWJtyokvC0FUk3NwHcU50hK3euIHzUjG4znv1aPeWt0VFFb52o3x23yXYEij2k0aEFl0xFBttlFwUKGIrEfOlCYVHroxa+h1jAryPH4HAd8qD3Eee2ZSP9sqG/q+NPTGbJSToBDEd2iFGXJHWuMYTKk6LO0j2CsjuooK7a3LlVNTAuO86i/m1AJaSMeoY8SilzGXP+zdXaQiIFG289mOA86nqPjH927G6Z/VUrDFlF4x7DYCpiqIVVknd8yMGGt8HozTnVpxzW+MrWGknSFA/RhJ6VaAZoPhkFPrRPteSJGTaW8E3uJDPbMvto59SXm/P5HTpTqvOJY+CyYIR1udjkeNYmEspeOnnpBfzoLR8XB/L4otO5h+PL+siqmG0V9W5eqTqwy+vdHff7/S79c3+mQH2FWNn7vDg6ZAyamrVvdhA4QdEw+rAsipgj9f1BHDyi47fXaTmh+SZnG8iGPiuLb58edjVeY/Baydq+xxGsRkxt7cKPS1BNdo3kShZFqf2znGAlRnajaQ2DY/36uPppoaL+u+yjaunLc/zAJuy9UFFej2IADm/IyU9D6qYwcYIRLhxsaVAcxeuRz55eqVnFQuXjVybFVi2WnIWGPsODpw9STS8vR7jlSSCkhQeFr6cmPTlVK9BfsNIeo1VNzGSMlkZ1UKsx4JSz/unu7E+TRfVuV/1qpDQocz2e9XOx20uZKoJJNvuqklvVTTSFcDilMs139MC/Nh5xF4snZQRklPIpk2vl4/hE44okGaZN1NS9W18mRTbdkuVIMiTVlC2oorYvlKAMMWOS2Vw1ZDcF0HHjs72tjg5KqRvOezYbxMAM7fBdyaBAdNcgdNgScq0KIcq0yLV2iNYKhQGIU2DIPPdliz993Rk+uBljwTMD5cHsvzneIJ/rUk57fYPwSjjJJhlOpSzhbVs9GzBqLWMTMgbwjGrL5swp5MVb8TfdHbtYZK3bcEhd9bJDdgE8Uow+y8H//mIfoVVUgHRJzZWkpakBlWyoeD0RyMQiR3OWRKty9xoY/63RwONGqqJOaymQA3GKZm5H2kNIDUay/JxlGNCY0SmG0+SOYpG63WdlrHP37WudU+lSk5nhT3NXN1N4lOTO6o4mpqHBElxjfjQrEz4aL8L3cB2oQRFhya6v7iHiJVy409IsOnZH5XZA3hGON3yPxkjaKcTB4xv/HiGcUiusrU0jHVlBePeMB3k9FCqfq3V9wuyk9hU0kskVXeRSC695ujsFa+frd+z+mEb/cftOfoMY7UAP+CXkO278MecAeXYTpi/+Dw1wHICxlky8WrIjIGk0TEcWTWopFiAtTP+E97Miepvl8w+CZNo4OhLUU6WBaYDGSeyAcdPL+79/XfgSsDK54jRz0lmxvsQZ/nYhkLueqX5HzFcDTJeLXIrGS/T0ajs0V61efVFpUY0saY5ngbdhjlVS5/Wpoj28AXqQj5QvcPFjVt6fAEOZlIdJU5HTQiedJ3fK3rzBWRz19rm2dLjYxGPdIG4+fgF4lsXCozL5eMjGY6pINMCmfIcPogr9ec92pbl+LOPqcly2ZZou0W6Cwa1q2OCZk5O03FTJFo08Buge4Qr+jQ0VEp3UReAj0E84Fd7N+H/haU142fdTpw/C6+o+e16Hu8R0beOWfJe749GL1tb9r3wY7ubeX+/b2Tqf07u+2je75iGupeaZ1jHhwRcHw90rF0NIDxUJ1378NGVfI7jGZBBCZLXbCZbpmnZiybyzKvXO9MZTP3sZ+7lki7tooy1F4wNY0l8tOf6PDC324kdi+Hkg8BihPVKohUqPmpS/fukWMJP+OCxwUbOVy+I+J4b5yTfo7sqeEcykJmCDH9SJW9snmiJ9j2/e13+L2POPKfxghBQJE/jTZmf/m4gmIFJq7td8q1fe8e+VshmUSbTetMOjgkpARsGc9377DqmdGQaVLp5rfte5s2URlo37Y7aHqaKKVxuuLfdwwqGpTx5HS0LqN9+q3zw+WOMs2GcQ1OEquC07a7YagDxo/Pm3kZKOL9M/2JpxYs6J5JLf3H8bmDoZRQdGJ7ojV6961LnRSd4hTa+G7Oo7ER56XfL3zldLstvnB65H9Tmx4b3zka04jntZ9jvMVP04VXrRrs5cjg5x90XP99fryvyuWR0hUntTM9PjxLOD07r15engT/4f6wl/dwWsP7xxf9/c9v+uf1jV7fvuiTwd0ZlH3aNyd2HD1UVkWZMa7v9vPa5r1UGOQ2f7y8SPQKK7w7U0w56ojBZjXq6n39t/bz9VOwry7HVam7JE01lapjfAobHfhd6htVZSru90jfuh9CuiH4iNBaTa2DU0kMH3ZMsMLAp/es5K9K+72lvPFpLIPyIlqFT6BhQHF1RE6RYQwUac8MhYI0v0uRsc0GPM/9yFOW9Lvd7iD/NNIH/Kc1AFxxpO/3pXyW6l0O4LnUU02sH1+IkIFxLu1x1cCDGkVsiIoTj0vTMwjzshov6z8+neUoLKm0t4MRrvtc+X+SlEI5teeIrqd7ScljR50bxUuU80kcdoJ79a6ppBytJgc7omPM1O/hEb9o9AdKfnATZVfP1xHGn6S/a1+fn+j+5UEcbRoVXdNjihl4auQlqWa1LC1uEhROPtWH60GGIbPDZ46L8xPn4wlFXshO9cn50caJlQOvtohswboJY73FIXvDIJd2v8RLTGUTRVFHoPB3L3t7PhnfSwS+dfsQscSDr+aeTm8K38VIlZ5XjmSuHt5WJwba4L/dwRzGJBEqVDZt6u/tfMfiOrfGKO/N0K1H8iyUBckW8TWFlL9Uo1xgIPTrGlOCmvlw/Q/yOTVrCdp2fBZOhcuTpD7GdvoLa3IVB8pV0r+Pq9xg3n86XSSdrRr2Vbb1uq/rYF3bLu98PNofeRenxnM061Wdw1KVloGymWdxGvC6p893Z6KTpmpGHjrknyPdoZSbep1GZijdqANrEScSy8ydpVrLuNb5fFjb4MhOjopip9uJU++vii1IlKjvjQYXlLAfat+ig9FlXKpzKJURGUtw+ZJUdD5E4fS6p89Hul953J4Ladzv9EBhIseskvcsRvFTtfVYBi58QCQRyXtxDrKM//y8W/n1fv15kAhvicCTaKxAK6C1rOOR1iflbuyAKqY7VsfQZHuLnC5aPRI2CvajGRzd2hBs0DfyaD2e9x8/f9Lz+h8755mHVx5mKZD7ie7SwdY3Cej65+5D+nHdXQXXKp2L8fXg/Al6LNl64HOJdmNZIuqBHqBcy1Ur+bL9PB2ooKbNwpGRVy0c0un7QhcFBxedHAljv6WfjvTJ/1ZfjhlCQoNB/vZ7o4Q9w/9iYaKU6pz1tuYte9BlVq5wQCMe0juWeltcn6HNZz2m43c2G55B1GDMvhk97/pb6G/sM+6B3TCltnJf/2zsv3wfDpjiu3Ju7dpp0K9b/Hz42Y3P+zaq07XqnaNrJ4ppFKhh0LLpEzUDu2Woaa5twIrCcRwmdfCMCAkrn87XUqqgZ2WKgRtPHAnASr0w9CwKLBtZyZWQbeiuMA1MTBA3Zu76fTLGMJ8TtK2gzE0257ViTrtB507VqwthaQEiEC3fVRjSwMiN7drvuRtT9t93mnroCtlkJxKIijID0SKxdl1VvHFfb4dA43KAyxvEi40TiT9e2Fy9YwHVJ1JKY5qyk0avqkdbx9uIAW7/VgyAZq5vMFkoZqO2RvfKdxwy69FXVJXQpMzBDQic+C+t88ZPQHMJZ6a3nTI9E5ltj3mfoiqDiiBO12WDaefv8bK/ZqSh26b7RHrF8xru3hFYbuncATjJ5qOArhebs55BWe56bnlPVbCtse61GxqDARWmQ41s9+A01y2BE8uYy3xjvRxjoQqgKU2btpawX22CNoIVVzJFDe+4RqOsG+9NIwvvwxqllo4r/1Mn98T4CHzafebIpnf6fH2jj9dXcWaxTIDCyRhE7EzgVDXGu+KTVG6LlW5OGXx/fxeQ9n/+vNPr2wcdvy7rvjBQ3L1hluQiChiDte9WvYujkZ7Xdn/9ehGcD3ZgSdQVh+lz+PxFsUEuUlnuS9IF3/+8S+rg5fMsUVdpmTXyKigQUFh13BUfpZkz5pv1q7qGnh6o9/PJcrZTJXH4eYQKqtGQtCMgxnvG/tCIKI6+4oir/U5Lvl8tXZIVF1bWJZLsePQKSCU4MyQNIakEE3D0BOeZKrYS2TNX0GEpkZ5V0c52mo9/lLYHCp5qxusHhSHeMGmVKfANiaoxpToHmSLfk2IrSXQVO4wE62myYkP6uWx6hqFih9ZeQqLUgbXfVWNEOpbltHxv6aT3UnnwSYwdSZswSc5RWx7ZmBXPho1RqT74eRJFX3nr5Pf0+4S6ved7Q4VpczCnqVytnEUVLEldEQy4Az3+fKDDIxcwmCz6TLGUsmVNZsMB4r8Em0RfpYd5A8dB0y/5zipomR6gQOXaeHWAjJ1QUqHKMLDcoJt1LTjaCI4XcZg7kw2Glcbg+LQhZdCBh3O9n0zWgOM1yrQ5CuLn6mxJ9X3BsHMF1tewVkGe7D3btJixMdPrIPGnRvMoNlV/iBDXgaOGxAi0psRBKbMJR2nlu3D26Pwpth7oKjpWvf1Cg4jbyZZVT9rJI9H1XU1kVUKiIr7XuVR+ZkYzYwZZISBV1QfCNMyRr6FVnUTkUJyTmFKN5yTdj8mLnVlTqv2cNQ1Koy5JI0VMRrHzhp0GvI8PK29QEGvV9UVvYb4ItDTTDxBNMCXQJnps6+vMavI5kT/FAaQp2YhwZR1b9vPKaziClQuRMK+hc7bAO43ybfABg+EHfmGTYD9NVzdkIsfE1Mmrcpll4+UqEbhS7Zfpb7IIKU7FO2gU78Mqe0+MCcbYYOWqSFSCJ7fz6C+PrOW3pqrPiS5jfIDytZGVyfZ8MgB+dtixfM3Xo1UqXN+1yqzL15UeXu7p8LTKuHvFPGT5rlVqlaY0tdDozwp78LqpbD9o1LDIx4PIy93dp6TZv6/yfTnPjl2ozlDtl0ZsF6kkvJheKwU3bDZh81X7CXK62kya0okoQbUNdA4CbfD68p5b5+G6nAULDBGCerBE6hwqzyqXdjjYUN7BjlfGgzzME+lZRdUlOFJc6JzlyVV7WDHt6p4D+fgOTsZfslrJfODF9HsnUViTpMlzFVB+9lwucqDDqZvAqFW9t5WDsOXdYUK9PloPAONeb56H/Rb2/Yj/ytxHXle0AEQKbc6419Wz4jSZzU4ybq+0NaW2oExKG2fHt3Ze18eRrRXH42PtMmnid/27WhkEu6+166IzeXiJIqVO1t4WGtnpxSLCySQBMnAqhBD2un1MkO92GEetHp1sb2T4GXzM+raRA6pfB7Xbi9lSU/N972MC9E/MmhjZSbv+w83iDzo3uuLJZONgGDg0kilY3gnHwLKF5fnliNUdeR4ycnnduMjAxCrN5xtipDFRxr9veRD1X/t5zDWHgfPd5V5e3mtTrRCxnY/t9d1muuW0GbXxb23eMoJ9DFRP7vtNj/mIp5ijqyfW0bvSVKt9oaKbfE6Bwd4Y8601hHIQHbP92PFZzxjQ7xiCO9pEo99H7wGjutXXflxw/DZ/h6il2PZI0f63KypduPrT6FFf++f+G/7QX6WUjTPmVh9H76jK+nj+fV03Z5I2X7cExagPo/64yoT5CEJgQN/9CQuU9hG2GxxPuJcN1OtAIOD+W0JvtH5IGdBni2TMsZFxXZVmdlwxUPvx/V2wL/LlLI6Gh7tHqXD38vJCj4LbdK8Ok1U5Y74sOEufn/T29qb/Pr/odL7ShQNFJjU20qzlptlpxafyUhVwfZ7B33/+fKK/fvygHz8f6fHpwZ1XAky68n6tMHiiz3dOFTxKyuDZqstp1JW6+sR/PKfh+G/NEfZOmSZTJNtn8Q9OSXGUkOEPGQA1ANo5Ymh3uBcjAzKNLylXvpyk2tHFsD7YGLgaroYYZ1Kdi5riEvo76A1Ojho5M+oneAzwZoCnouPPFBWCOCMbOZO25mzkPw2+xDw1bYlD7aCpDWygsKNOKowdj3IoxT46SS/bKehzMR/Kgj2VyKPV2DjgtEiJxNvtat+dX+vRP2OUMLg9R18xhgvjXk2i384bXtX83tHGLZ53SxYLv2QcktV44xRajkrk6AjGAWMHo6QDzdB2qpu/wTtsjJY2qkye4XUnVSAxFmXTRcbH+ChqvlcZMBM5b4wyW1Y9h6gM003SFHAvQBPZ7k9U17fzc2CuwE+b580R08+j6gyKaxkjDG5x5J6vR72vl32+H7o2egOkN7JG9/0b/2idFtt3Yb6b9wT+jkurgga50L3D9eUyNlqksII4HarRW+VI0D+tUIAsodFfNJwxl0OdplQ5B7lVHdmpOqJsPuDYVOLVSMaG5nOrz8DBxjTPxUHYAX1YZYYcXFwU1F2Gt9L7dTXO/WANqZtY10AXOh2DdSN2+PNvathfpcKr8uTlYhERZIUlDnvHq0vTRbH7SOV/1AtHOmVcJ2Df3NJHVNcj0X+5PxKFdckCn5KmLAcJIgPWfjBvefn1ohhVq9xFql9e5cWeozY5KCDQZow08a5lK3ol312FEnTck3zH/FScUfKMHsAvp0UwmNhbxpFZrCvcc+XcpzvBCrt/upe0aQbXlwhaPvRh55o5/qOBzr+znOc1Zl7PGFzizLKqrSzvGQfyYumdOIjJ2UMcqgMc7tdSM4ZSChGSAVcx7mvYcREziTIckMEGSJoGzutBxAdQ7/IewXJcfz4/L8L793vmugoWj4RR9ilxymRZ5wZFOkQ+m2zWCMUaJRv5TzZHYOy3jNwrcKidLLAJXDF5LhKJVcre772u68U8nmlZ32vVPWkWmql7vnVQ1cjarZ3c/x2dFSNeGm3FyFMFxCbnBl/ylvxFO2gdLhYOamlSFzsb7hZvH/3sZfzIPurHlfP2u//Gt4B5vf1936/qzxjdG9/dfl6jVpUdms4k7U3d/dlscHNSTVWuZUBn+InNmM+lsBaxTynVLDt8f8uW78cxsqvx/O47wdw/0Bj7/rkyOTLPXBQgfF2L5URHoV64soQpmBPjXNzJPyk9KidYpogzyCLnqV8W93zvRWHNm2pzUZDFcdzUioiafsn9tgIyrlw906UELK1wwi/vBgYCxpYRTYTT5BhdpKeG4v/PBgpJSiR+skXURFj16zNazP9mDfvP+zWdvIdGMMB4SNVYr6hZ9eQVmGa7GyGXsZ/SRliSRgkr5uyznHGH+rK646m7fzQfUTGMDo5IH31/brWFq/ckb84jYHBah7O9c+4U642DDxhTXTfixoYi6K/KxXHT3LHVMW+/N3VrjfaRStgN1SMMqW2nYje10Yp4J6JRRphgMM5E0UB//WH0rzV+KUTaxZNrnzvnn8Xf748OnDyznTRGvhTnI86fjJeqodHc1+0XcQXw/jWFCeDHOUytrF89UqMAfWEpRTUQjMIzuL+fa/lZWkH+nWEW++3zwf28akSO9J+VmvNlVUYZpF0rt52OX6sCe6G7wyz4QwzO/vPnD3FgcVoFn7Sy8sUOibf1mff3T/rz+41eX1/ld4lEnLTiG5d8RpSsKG2rMSJpVBJ5dSdVBv/6z0/668eLRHex00KU+WsR5eT6dRGnxOdrjbo6fZzke55QjVACIPw2ddnnw7FijF8XneKFYATluidBT5jnKUTxmFIpUWvTzh0tUl1wzyDmD/I7IqEYuDVJeoo6qxRv5SQpGbgE1J44DWA3VHz0d3NCWbSY0o+eaLoyPmlE0NVOqVHxb8Tv4zVyfTstmQOjiSIxZUfFZ5Bv0geNXpD5kHlQJwsr/wxEf7LKlby/xAmaFOx2ESeNHlIxhggbMlJ58PFRcb12mjoYgaA5mghA5jyvDAzM/5guxVFrxWCk2lKpxmbkJ9Gg7OcnKuijK/JWNrq4muTDswLNs5BfDACYU3EUqN6imF3Zt/3Le8OiCGK0Egx7BahX6VtTTHKj1FZHgMdqtwq98ScBEPZonFSrcan1HBzyVa8hGCAl8FxFF/Y5iP3uHWHSB9XZq/zylPWWHke6A49o76mrY90vO8h9NXEi7fd4LT2vdOxH0Ebo1y0jBkWMYJB4O6l1Xqk80ecc5L7xAkqLda5sjmMEms5f8fumqUI1SFyXyUalaSDOWVVPQupH0IPsc3LD1foKzMQw3Eg/sSKl0JMNgPcvn4bMU7d/QMcahoXag4ZZC1qcLGNDP2M+yXv4jlPT8kF4ZTIsMV5n1Cpn3j/BQDOoBHXUVT2h6umqZ+x8zZLj7sCZoI4gLk5SZCz8rPAYA+TGvZpu2zo/nBdMSmt5MX0CtSaS6SxejbFiZWFNeM6Zd2eLCgPu137lfYI9JeDci1c45X+fjwdxpJSLRrIvJqmUJieNMOPfdqieawcQFrE52dzxwUgqSkvSK3EU8R7de2Qo/8cOPk5bvB6vdDAsyrv3A11W2c2VIVmSzRzBtk+E1L7J8A5jBVcNWFh/51S7+U5lxmGWqGX+93V3lDTw05Gr19LK3xVywJie/I6KwmQkKd+TRWFz/+cJCh0IvjpvF6N53hNYI2mTGh4CGoLzjR2KX8tJ5I3KGXI5q06sYgctlS/y3B/WdYL8uuarO+QuPJazOrGw9yBfZd/yMynop4VpUg9yOH1Qoqv5sOY8iV7GYxE80d3OeFQW+XMxfjtZv67L1cZkeqCPte77Vhepeq/vb6r8ajE5NnXPxu/BD2La+YbfR12fanSyp72DN8q6m/wOnf63TKLYN3w/0ptv2c94/gq+U76/F3RXzVHYRhZBbHyrL/bBOmHjeLYUmFHKuMvcYT+whm3/dUlRjZeaKrZ6r36n71I6ygQ7TiER4lx7n2DkkNFMF/kfbbsYwYrvfH76gx+0R62Nt8MNIw9q/1LfROapHnnPqCMIn9RS74vCHcwhlkDVMF8NRVUnSXGvtSq/WwX/lmMn0XbBR2Pqn7s1F6N24gL0kR1ViTQBnescxjBxd/DYT6l+NNh43421/0za6xwPIwOpaX9qT+G8ncG9MPTjff92oRrNZhxBmZf3/ReRSsMxR70w1ZDYPgKrN+ybZ6D0htzf/p1od3RhXqIBFBXW+FzuovF8z3SerZju87+JtooMo/8szt9UAu8JfXFRri93L34/f7f6taHNbqw91WC+4bjroyrpmzkfGj9dn26eMHd/x/WFoIr7D8aDv3tzNjK+ctfPW8I0Kgejfo6E7XcCl68p7DE2BJbrma4XrrB0pMvXiU6fn3Q5nyQq694whxhI/cePF0kbZIcTKw2s5H98fdGfP6/rvzdJFXz7805fx5MCwK7Pc/qXypTJDQSOvlKw1EJPDw/04+cz/fr5g/766y+pOsgRTKokK1A7V5JT55UqsxyBxWDyMGh2U/KUie/mBgqYC24KjnTfV7Mqs6SpLDgrqhU6DRV7/eLAFQV3OzlZvRMwWk2vFMwUS3H7+jiKU+94+tQiJBc7db2aA8dAekWpFDtyTO91XUE3Wwcd+JTTmMz31U/m0e41LWrAkRXiMIWwVzZHMrCnrYYvSmh7VLYm2jPe2aq4I3qB79XoM9xX9xKMbUqatrLjVDwuEPD0RI/PGn3lUYPsaFn01FZA+vlPhhk4XVf6+JJ5Lx3Qc7OvunkdRYH2vGSkz7hMJ62yxfuD03o4vYdTIkXh4zLs54sZbKvBd7hXXUew4HYN7ufonbPNrZJd8ghliZ4yB4SmnCJCUCPsUghnEv0KxklusbCkX+w27HgH0rv7udA0LdMFcuuguSVP+3nFz1vYkGOZHrClvD/b9erbiW31a9m/oyrMXaTQDZ6qdL89SMDByuZ+saG3kdPb/o91NETfxQhKvnap3fsxpVV+JkT/a/qdc49CRvvtwdoO8wO1ATLPHaJkOrnyTLmNHSx2YKFGqvVReIFFX6Xk+oO4WQVMvTqRoKdDjxCHEleTnXeebZEX6Ni5ST+djHcIXblBhmEG+sWcwHCywy2OQOboKy6gwSl5RdLidR/xXvZo2lmBtKmjeZev4ghYTN9DRknliy0NVtqIn+u/SQxVPsCPRqyv+W4SPsORWAwmzs4UwdGTCn1FU92LxiVVw1KdNWKGyD84FvQgQs5vukqr0HF07qjSVVE6Ox9Jcbg+le+eV9n88OOBHn8+0d3KDyXyaK9VLlk+ACsRa4VxCS+/Vychyws5DDg80uf959ruKlMZi3PVTVQvvngUdJy/XodWp1vRYgNBfmLP1gitypMy7eQAIDVRNVudb0H0lPD132aXqtx9en6kimmkBzUSAcay8CHRXbnX/thG5H1x5L+ZBotCcUj0l6QwquNpo6Na9zSNNnsUlugVe0035XbYicXjvaw6wM74vEBFJE3lXLWD0LbpH0UPWoG5Wnk2HJ+Vhwz1/cGa9HbiiD/O3Web56NOQuSQJpFP9Rkr39pn4RplD41svu/a+29k39ZG2pZWAl9h+oo+kVv2MNqMMqvttzmgfAzdHIB3WRQv5Vo1OO4Pu3nz3l636uVs3+XehhrKeyLaTEx4b7x2xcrV+KlWIvOaW+qEjzP5iZDaA0YoCUaZeRoJoYLoBRxWmAIjRqpMHA6sWprULAUrEsvv5jQLNgS8H5arCbCySIR18tv5T6mame7YGBBqP1nxe58PEFTKlk5ihDBrdJUL1GSlq8lABQND9L7wnOe68XAJCwzrFR0quEbMu+83nFhqGPeRSBC8WPfJ55QFNp/YRjoAlg9OlBAZ0Dt0IkHHsYoHFac8YZ495LmreocqFN9dcdP0KZ54GAwSJwEeMdf1O5mi7kLWeIBWfKwbWs2G5MCoqEo2ofpCvw6FvC2MS+7vIgdR/StWBVLBXdyJInvQjIwGvDycOsc5T3b0XQ3OhdRBDIXQ5qSg1Lo5jkvxcsvNfFP7bmknYDZJRNbU0gI4ma8zdbTq86QnT1CUSVVBNZwSbapieV9gpFEtB7/4WlUiSmb0RrrBPDSKZKCn+L0LouqRlx+LYXnFMTf3+Twg7YKaNet50OJ9Lh4pKv3KNfdfBcisexj04IZOxRRx5b1YtAaf7jJw+IkxmBjs+ijGAtMFh8Hf32nky8vPZ4m6uudT0YOe6H0dz5Im+Pv1Qxw0f97e6XVVMDnkXzBO2CSeZ02XJnLcCHbc8MVQIhxR8+PHD/rPf37Rrx9PGnk164kT4xidjyc6fpwE60qcEq9fEnUlUUusNKadnPRPyYvoOpg4hTWM66aBAzXCyhUJwQPRPdvCmtr0JzJ5psbBvJ/o8Lijx5dnenphXKaD4HZIlJA47XaCZ1XKP/Q/f/9Nx7MC4ArudlZ5tROwrNDPjra0G6nK2FIBfgXvI6kbQcY2V4cX8Hd4fa+LRjI4toLxw4VfbVXqstGv0MtUDcxSyToosJW2IZ/5h1TBcnqP5cP5NLgWafE0F0sZ0HR6Nm517jUapwggLmOicaUtpkFJMzkcrCqNyvl5mrzC5HJVw5Ppj/HR5FRc0o0CqHnSCLrobAENjBQwwRPMVbkXWU9muPnBm94vKUbsuOQ9IlUHD+5wOXHEnVXWUt3moNF2sxnFEt2wkzn0NJbgbJIIuwQbaKdrLqx4J3yygOc0YZ+kzlaLrJpsbifT+qHDQJLJ+Jea2hFlpmNWOH5hNSAwL/5zqhGolMzNkgL9ULgGwPg+1wkRIPieleqlPfmXflbsKE0j7Qxvik4praoXeXz8Cb6sc4P0Nx2XAwUHfi/PLDrQAnxJnHSb0g49iz9fGsCjMdRCueHcqo+mqmNHWYVvrViBfMxVSU0ezIhoN9y8KVdHDuSjGohYFzOazGnE+85eajrBIlF7ivc5uxzf+b7fe3QS+lpTRxClrif6ZTaniuNlaj957zHuUCn3fliO9DHQi+qRSUHVhccE2oh6CZy7CdGMoJ+dxqmVWvkPqWpwtEgKHU+rYPZVJ/pidNIYbaktscKpcxI5GeS7OzVAs2Gd1fiueIoioznFy2Q284trUr0I/JVlDheMOF74IKqI3Iz7RscJAiMNOpA9sY4ROrJ8l6vemXaeotZCVtR9qvxbox4vkn5JK+890+fbke5+78WB9eM/L/Lz8HgnGFcT9mwynOOCf+bsmTMdmDceNG3z/r5Ilb+9RDdrer4ccK30eFx1l+laBBvUjXfftwpgLTwj2XQbfqPTpRR6AR1VxwL0dMjmasdWfVuwrWi/0oseSjGcgRwMiH6/yK7fpWdaByPtL5BZ3DY7Hp8fjUCSZAd8GG1yOmbh6PSiBxWIEJ/n3jYNtqgdbRRxpi2SrcQ6nOhfnJa5M51qvkoVXJUFO8fR1MQIk98o75mVZooVfQg70/UnHHxhXJGTgY680rzbM+T6p9slgUc45pXd54XPOr046sfiAJ+SlgedWl3dHTqhb41zxTqSuu9HMsKf6XRL/RuSaaZ41ftxmgYbLTqaqHHEy74Uet5CJfTztRlnlN9E6ux3XTEeik7eF7KZ1PmYTLZRXek4HxDock21iqdTSLXhSqlg7xRkTGvn5LoOeI6qvOvlY53vdpy7Onmb+xvlLm4cdLZPv2m+T61AHnXGlYukZaXBmCVfd1l8oiFgIFwiuPTI+GsN0XHfbt1/K4rklpOob6d33NxyNonyjdP0ojMqn9mCT2Eh+zbi571hvekXlMW8BVHHPdG7i/Er869zsdD2uTiX/cbf/B0f7srVQ0mJ7fRz3LfbGx64bhP++Pv4HQThaI4aJt2lqrXjbvsq7ap27CHEsS/9mPpn+z72oIH999993l/ePzCPjtaaEFFt0AUS0XjN/fMb7/pvP0N7M1WaFkVh2rYdx9pHQMI4kd8xjilRtCl6eurb7MfXYLAM+vLd2OKJsPzM2/W/Nba2ne9pXYRbMZDMpI4vKcG8KrnssDqxYb3+ZIwpTh0QRXFSw/rx6V7xrh4VpJ0vriTIzoHXP2/0z+sfeuMKgKczvX9+iQMhq+ubdoc7nSPjK4rNoUrSvCv0uCrdf/18oV+/ftCvl2d65mpG5rziqKvj24eA957eT4KD8slYGJ9nURZnGZrKiXrCPU4bjHxEdFKqyow49qY654JxwcZDMT5XyDGg5Hku9c6OxFUpTKtienh5pOdVQWe8I66Qxw4+dmJxCjzz7eW0zgafhE4quxjDhUHmZ1FMJ5HSCiRrFFlKUyylrmNVpOvgrDpdAV9SBRhOCWDBZKtkxamWKjuLK6eOeRGVhThfpsjYt3hx0APqTz1t3omaBuOGAXppxmGLplJeLK2Rrz5iDMqbKmRJnFY8rxwByA5CjWrb7jdOHRQQ48+zROgJ9tUlqxEQMD3iFfdw7AMqA6PkfKQjvQ/KDr5XJz2DTDNIP2PEcTQEAz/L/HOlKK6YyWmTK12z0+qwu6f5TlNJDrs7GRfvN6ksBbmD/ZpGRkuSdEyN5p7VKMvmBE9kALdZHLwIQ6v7wOgjOlsCbd1KsY/7CIcbOk8tn87+fduGv+sGb7u1PtvY3G/uLcXTMkcn1SO9pNfZ4ts0TSwRqjnmwAvcSLIHBIdFN2OHbVppZwc9lra6ykj+x7HF/o/G7kYDGyzFDs+oGjexDLn0N6xzhQeoArL2vtftTD+WaVlIsahWWlvpmE8lpBLqrCDe824vjfPvk0URYD9m6KS58mPBFKTKy/GT29fIO2Rk6CX8H/M/jfd5HC/sAI0iq/Mn5xYWSchRTFwA4swYjNd1b5aDr1/aVce8hqrX9n39Bu8dXd/pZhoVNJMeNiaN3PUDWR7/1R3F/Bk7y+8fH+ie5fjFIjes4IlHx6VktBsisKnVYWOf5L88yUGN842OFuvYVO5w9BevIacXXs9ape96YszKD3FiSXTqw71ULYRclD6YHHFjnuUHsnH2Kgv4QGMn9KVVIdPHO81f+1UXOVNaef91oLP6+pIWFknw52fFuqSw90HwruvKmFuspt5+QIo8f86y7fPzWO8zh9w6YjkM1HTCXA/O17FLlC70l0TmDFjnjmXmNUtU7WIFC3quGasfy9/s3BVA+6uZUFn0PknjtMMj1q8kApsrO8618p2mia62durTr7c6MR+6Cf9S9UjdIJjr0tol3+myfdtIXadurhPRpj+Yf1yiq2VNR82D73u+3qznjbXt+x/T3No5wvvasY18C9NQNk0UtRnoFDUCv52r/uo/29puljIMiKOpPcDr5wlVKYFH1sulaCd916d+nkZkgH2GGxpeWGijR3w37h1ZZFDvOIAQUcbZKlROGEGobfBxTP/2cLRoMIKjEtVIL2MK8y7Jv4wy4ryZl0s4ganKpRgiZgAmMB97/0Sp8QB732m8GXql5t+UoNF3emkYvxoXs4bzEgatZSnVcNVeItIpo7oMWnFNAmui6xDHf8vAvtU3bKaYLzti0sUU+c174kksFFannS3GSNuPmtfRzDsI+NZzSd/XnKolDT/X78OKC8NXZgwB7bgdg80VL2EnkS5snZZShQbT1LW0jsAc5zGpcYCorEjzeK+E4C4BLA/zH5hEv0bNWvZThNNLw8SYQnW71gCDwWtr4CeBsxvPcg8iNjYz1Dms7ERLuhCeaZlXiDK8oTD5mkelQsaTHAdkSiFvXhmRP6enqHV+ar8DMCScwt1c4Lrl2BW+JA6G9vPIgHsBiXbqKUqXz3TjGqXUlH5OiPzkw58r7bhhjOysTVRrFUwNqzD48fomCjtXbJL0p/t7SdNix8Hd/c6Bs1mYnVelh0G4X18/6Pfv34pz9fFF55PyY4lNEUNFHRkuO8CzLfWHC81xu+y8+s//94P+8/KTnh4Z20gFLRv6n3/e6fP3qzgjLp9ciekqaRRS8YllTAKNKx8Ug2SqaVjRkChhbVROZI0QS6FCrtFGoarQ5NCCumgW/TeJbroqpTu6e9rT069H+vHXD4m64sO3mWUXN1l2dD5++hrKTzLerYBw6kKQqmUW2ZMQcRgiDCFgff319F55gFYwkk8bGba0fMOxVK7ye0aUpFRXUgW0LyhS+X04KCA420DzqqhL2mCB4bEq6/s7icCA0ch4Lkw7AG8XPWFC0btJI8ooNVXXmOb45J2NHnYMKU6WzqL8H3vVVIHzcZEovfPniZbj1Qx5RN3tquJle2WxSJZpamUbohVdp8nYkyGKwehBq/Ewy02K22KVEu/Y2XYweuST79OVTu9H+lz3y34+0OXuRfbIrqzG2O5OUgp3q/EpkXLQX6YYCZV93JW+kzqvZL6KFi3IWtFQ+FWaGsOV010QUYTAh7jWvTiJ9KR00UasQQcQwORcK05vaQiGjb0wt3I4RmG1RoSluoDkvkkH7Y2s2uftM/GgAO+NjmHupjjBQtv+Xa4836tfl8mdnS63KchwXzmkZExmlNUIcabHC1JzupP0yaOVKj5SH4WmoOaQqdVhCeifKZyae1poDgYMjDQjDjFQHRgbaYDZaGlq3q28V/F55pT88DlxpCE7+meN+mS+qHx3MnxYlGrQyGFEHXHUlawHG+S7RecXThzrr2DqSXWn9jCp1yswj2JTdNFg4HeTYKnp85eVN83HWaJgGE/qcXmWz1GohA/Xp/1kkcUWsRvWqurnOovx6g1kFHLqCRtGJGhPUu4vWkku2aEN09EV6ZQcgSzOc42WLmetXvh1OdZ5mHUOZf2EVotHTKSlT020fZE0qlPMEnYk+fxVJxMcIDXTIUtqmkRErevFVfYYiP/j7WOV6R+rrHyWAyt2Zu0f9zSvukY22VEstZAMUDplxWZi4j3c8Z65U2zJla/uH+9pXnksVymcpk/6Sl+UJX1y8bXIhGhz6HRtxEkR7GGeb9gLGl0N9CYdKwIkLC0zoP9m21ITbDfSA5qPlcfjb7ZfRTyme3ci+56TKryrfrbqWYdyrwd90vaqA30cBSJBNoZsga0NYcRSo18NV1FCq8mKthB5YRRWBNWZaYdNRcc/ZaQB816Y1flVSmNPVdJNTp/94RPZu+Je4H+z6el4x+bSF4r+7raTMATQ5I39Y4c1kf97IAiRR3j7IRS1fUM7ycZL4fP4PuhRMUob3+s90Jta23IEURLlVJ2jRfWQMnm0sM6zRsj7874u3fyVafPe5mt2dge9SQPskuuX0fbq+ebIRoaOVj9PhptVvh17a62E54MdGfuPqEVYjlvbrLVtd/S/uQZVsxz8uRP8vZDs598NWzRtDiw/lbSStly5ycvbQomwzREV7WjUxv6A6fYbYWQcxu8xqb1DZvOO8FxlmDBaEDoJ5aRdUJmvCHDdvWv0zlt9Hp34QCFXplM/u+XEad/XEV5q17An/n5T/G+v0Ro14+j6rq6q4p56EdA0WOPUzmv/nhiZEd+XQjvZjABeJxEFoW+9M1ANp5qmNhrPd6eGfVvoyC2noxscvsDbtRitSzMnhdxJFJXBW3tDf6lt9Hui5wXxuVuME89Mse9gjJ2A8fYx5ERNKiXu8/k2oRc/j7Nxa5ygs9F9o3F8N+cbGgnzuJnbQZ/+fb/W3736kvHFZVUmueTy1+e7Rjh9vcu9h4d7enl6oOfnR0vXWnnvftZQ/VW4fq3K/Pv7O/15e6O//+eV/vnnHzltZOcXiw5WoAXnyB1XFmlgzisdZ1mN9UlOYH/9eFbn1a+/6OXhYTUuZsEfOX190cfrB73980ofv98FuD2fF2mPsRr2633L0oJGViN48dMmYDcwX2AslxwNzGS0ZapCg/fm6TvJi1LopWD3fLopdMDt3zFex6p8soPlUZVrUUbgELlc27WQ/QRjZfKfGkKNMvZJIxaE5uEgItNa47qbEytv91sO9C3A7rb2egikCq9U1kptGnqk1+FV2mhn/8x+eiod4zrBoFk/l7S+1ZhijLS3lebYScPX7FEZkxox1v/JDGB2oj4+PYkDVcuT10g78AdWYzktj2mEjSV2fLKjSFI1szpXuD9y5eq8ikbAd3tXZvobHi0ymyt4sjPz+Z6efzytPx+0wAEpRhw706SSlhglZ0n1ZCftTqLJJkm54pNxpu1j4KGVL1RHphgPqeITKcCrVhvjtBWJZhaDPFfnrhgt2eWjipKx80enyQ5molMnwXBt56imO+pzaWp5m8MsDHSvZox2RcV3Cg7pXim/pVsoXbSKbq+Lto7ebZR1316y9+VgHG1kmv2KHa7yOs5VlWN8sVG3YJyFNnuw4eNFcYOw/rxfBFQjRR5PBBw2wlrOcDpXAyDlXPWDZoxGD5MeQO4sSilbl6UoBGENkdZuTtRiTi42InYH3de8V3f2k98HYzdpxKxEnnKKmhhv7d7jaRbHiEVswUEi4OMrT509ksswgvJWp2nGNtBL8J385FFk8aDpWrDDeeUfjCUkRU5CRkCsjsf/MqfDixNrbtrufx+tbdx7G1vJr0mrLwKXa9H9zNE7K9cgxoHiYDDmJdK3lU+eDhepfrtfx3Be5XZ1QFYNRtw09v5dV9Qg7u3oTMWhXz+fcY53lqqmTizNljlzxV2JavuSn3RV0PLD6Y7uX+7FiZV2SSKRaIKtEvX1LHrI9HDQIinrWO/uz6pzmI3Ia8HYWKyPIENH9sHtrW3fFXE0yt7GPky6lzBb7d4c8zAcNCPS/POT+/1HHSjhPk6BxLVcSYHWD6vsmK0oiZnJOu/reD51Loo2sKHnSDf14DspzAlTDw9LsEiv4iDheZao3Nn4KjtmMZ68iBOd11lxMY1vGwxIgU1gNOPjMnnSR45HWm/+DnQ/unrenQOPi5+ze04gblJ9f2+XNm2FZ/t9N8IbHY3hlv3U3/vftrW5r7MJdM6/t90wspEdgzVrabZ1HN3Sf0bjrjZTcBDnYirq9vAKl9rNrWPT56Tr9y09rJ/HOBXCx6BU633hhoCJ0TeGiKsUmYXb0YHobdCbHuNPEyBamUaBAiMOlpyOWNnxDcZVjY4zIXnbQI8pAQUTG4h3ZJj22De32kbkDzC5VBhXTCfeYTWMnudOwx0TogCoEnWct34uNcJpTFzyE9PsdIqw7ezzBCdFbCMyKHnemPKE7136gcnjdLhdzwLwi7i+/DlOq6IRJPr/5PTjXcpV6aXwvLEbTIq3ocInGR6VWihiGMmvxmqzRU/NNr5SvAAPXosZl/u6gckGtJNM3+Shz+iKrEFuy++6kR2U1VvXLcYXFejmPpvubBObFtA4vrfPS27oqPeSN3QU3vNvRkdvCGF9cRqSvN/qXES/WioJjrmubQgnOCVinyJd6qmk5uK3+xIYR3AStGPILgDss1h1MzD36EOIQPcJ2EOlzqE+F09nB5glwZAeCf6bdBIq1MgziCiwzqG6JMBZZXtwGtn5IqH8HBXEqXmXVbnlXnHa24+XJynHzRhUrAgDE0Kxe97olasL/nmlf36/ihOC/9YyzDvFBDHDpfIvTV8QYOmsSiiH0T8+Wtrg+u8HY0cxAO3+TgyTy2rkv//zTq//vAqexPmDKyoh6kqdFRJVYxGowGyI5RsZf0wUdV4TcVgoyp7M1Ty5E+tKdY0RjSVUbwYcDH2dZ3M6leyOcom8YeXKsDj4OYlCIR27yqRZo8UmakC6k9OkObeNLv3Es1TaCQFh1qet4E6N894cZQb+KtFdi64/he8TnBsdXkO8Kh8iv+9bY19jnUVuCKYTF09fjS6Oonv9eKW//+e3YKYtZoROXGnY0irmYv1gw2w24PaX51p5kLGvUqv0JRw5cNTepwL7M4Awg7hPdso4S1XHWSNd7TS26jcpzGlMD5g341RHQUyjRxSSYpPs7xW8nUvJc1oIGyrcrjiLGY/LIgnLZW3rgGg4Bd1FtWJJJ5x3QsNV4bP5D4q/tGunp5KKulMBKNXVlotWGzNlWGWRRvdBpk2ug2wNIlmCZJGujfVXNvLCnUq5NIwcOpOJ5YaWMI5eN+xpy/WuEpMcewW2VYaRfsZpymJ0IUrT1lvvSzWyGO+b1VmHea738zsnBzCGU16wlkrVk+Il4556x7C+VwzFqUZMVPwxvU9S5EvVHxJA+GXK1Gkl+oNFWE3mZIIu5obMZCf3U9WrJNrSaKoq6FR1KPU/WX+qDi3JaqlNLV18PqKtwP84SmlneFGz8lJpFMiVk61LnDd1+cm65UnS2Jl+eX55fgTMmyNu7DClBKeWROywo4unaKqRaxt6JtX1+ggKYPGUuA/AnZkeGL9w0Qgk2AkSFSrV8Th6aOUtq3xMBrC0KUVf2n6MvCmYRz14AYZgtoMH0ig0dlOd9eCJ/7GsnA7rVxwRxvO93nhZ500qz5mzD2mOwjcX8VZUrC6yiCmvGtvrgNSst0fIWLVi8AcfJ23lgjhrWAIwDlrhlNp1Ilfex3AAf/IfcTTdPz/Q4+lJeCYX6GA9QmCMxDWB/Uae/qakNNPuTh2tL4mxnQ6r/qDORI6AZieWRPlytV9jT5PZAtdikcqkeqLQEEcjp5ryPEnxGONLHFFixS4U11Yrv/E9zL8rrmgdM/Y90wtHHHOkOo9H4a2SpJfvJbVc9c5cVN/gJdg97Ok+0ISk/cu0XSvtLuCjigstexF4d+KVyop3RKp3ix7GEXy8x4qsiNHILIVv+Nl5R95nSQ/MGg29pGxRikjTTV7JUtac50scSKCrjiZsTqLVAnuy0prpXInciQ7+MgH30yVWS1+yHiVv7ES0DSsZ37iV3kW43qLj244qyI7tvfi8d8Lc2if4THmw6oPIJHAdEDjaVFOvG9+AYYeWUvvrPM7uaw7hPGp00xX9Gm8vV7fvVR4vHtEo9zGLW4IvplA1gtEH6Jyp1VtjHzeL27RXO1QCFAJWNs7trjea+gXEhQlH2h7esDFkg1BwpaYR7KaC5tIoOpEB431aQWlyB5YPBp1CZY2oKFFPmHVsjYIX+tsrdCPH1mg+2tnHF5Mr3f24S7fQTQj7wEHQz31v7PY/VYFslc2drXvvnBiGXfO/rk8YSxxzryzEz2/1N7YZ22vmKPQ7MpzRhc9RoXKy8P/+npK3kUu4YmRO3FjjtYDj7sa6lRrhgX7Fio5wdowY5K091/S186iPnqmOBDXclZnU7/sT7R7LK/bn3xwsKN7Qh/TeSoW7NcZb4+jv6XFp/B4wWr2x96sOxxj7hXam1O73ij2Rwp6oJ5HVAda3WZ1X/XpFJ1Zv/MVx9zwjRjL0+x6/p9TSIgsZxvQ4rka+RDi9vQqgNE8FO5S4AuDPv/6Sn2wk8BDl5HRVAj8/P9b7Gah9/ffnTcLjP764wuAiOE+iON49NLn9jnfFSl7RNABOt3t8uqMfT4/0n79+0l8/XjSqhjGTzlqC+/3PO/35+49EXp3Xd+RzFueVgojOvr6YVxmeem70xHCypN2UTKaUoEAlVWCTGWCWRuh7eVY30IJdy18tFqMlvn/9ZrHy4pw2cGZjq5RQocecV2Vy4NLJ5FhMs5B1NJ4wEt6gmegABYGNZAH+26Z82T5fLFJLw9B0bxrgsQCAI4oqyGg829Pj6PI9CcOHtHw7p/x8ciXA4xe9fbzR658/Whlwld04nBLnlTg+Fz/RY5piunx5eaKHZ3Ve6T2ogqVubFaepUrl6SrtSqn1z5P8zcaZKOtxfy252Wu+32/wvVtjhbIPZ4X2957un1aD7PlJMNCk6MnXZd1zR4kIY2cs07i0vRfrRfDQllwj8vhkHDwlYhb1PKDHqoKuJEb6lSPWz1QuZ9IIvcpjkM7O+wU4Q8n4ZK/zjNZ+lF4t3w+maqQzFdP3nE5uRLZV2UUdLbb6Sv8ur2pM2RwiraI+0k3kZxg/nP/VQVPlqD97Q8fBWiBysz+AFE7EfTRVNE3b/RoV9xJKm+NSQ7tPRXftORgL5pgw5xXW2Q/VshpMbhhTPSgKndIxFWMdBf2RpETTqTB3s2PXTuyUNocSjC6NCsnh4GzWg8Vs6+aLNDWGCjtoD7vVsN8fBIi67K4WFayOBhSNwpo1uF7T1OgK8RrprHxxNKQcTnH61bUWv2AeyTyW97qk11tBiev+LHhPKadh+40dFOg+7uN+jyPbw/vPh/frdmZcP05tvHKhE65+Oyk2Ess17tdlnRvmq1y5VSKTDupEzrZGilG1OL0KT+X53+jXpaH7QtDhA8UN/m6/S1Sr+zEu+yy6wOV4rbrFB6dpXujpfBVZe/dYpO9sx/G6SzGcKeqZ1Sg/HGqqKhxYR3YO/dGILERjSeD0NG/0XZ67HPrrxjn2ijEq6EM6iFSdnnxo1dEW+DY+47n++PgQx5/IuwTn647AkHV+jWZ4PA9ED/zHUqsbMmlJFU6JhOLqgYi0Tqof2ToJ78shSq5ogISqJrlCBMx6+LNLii+2GK8E3l8qqv/JQTCZvhXs2F426Fpt4Uo8KrfTV3sbO+6ZaBfXz4giVq3vE2rv3fgduvZv2Thor79u6QGlLJt39fePZE2UZTXltvU/6M0YowWrdHPeGza9reJVmr+xL0c+iU2bnd7hgT605af/ZrvG53o6+Td7cKR5buaMuAphZ2TFm0cPVAXIIlE6z+NEVVnXe4FFY+8opYkCknBKVjxNEAIET99Z8aSkqoSn9I0Hple2EGP0IxoD44WM4x1NWr/gcZ4AgM39XsLmcjwEIg8R1f+pUsbMG1FOdbwpnFQlnwP+IaGguVC+QS9y4pYqI00JxpWNgzonFnJ8g6Kqgi/bO7Dp7dQ3RAq411VenK3dmh4jQNs5VqcKGzYjMqyfaHjcW4Yz0bxZA2kHcVkYs40PzH+y01JfKmkfUqkqxjUCMUQSJWpS0iQvFwE9pTSlZDdKEpmCwKcUS7Z0j+yKoq8u2g7Oic2URAbYMW4QgjvgYBgX8iosiVLzvj7yUAXCYp0KEW7duG79DiVoCcy5XvDY29gL+poRh+IzpveNBcpkPEbWgEpTpUIZ7uSlf7WDzQ9pvgd2r2+tl9NXsT2N9mNxgbD/ReEdCASc2sU+xnXUKK6K6VX7AYqaqqAmX9JmTM0s+14p/h0r4Scxnj8lSuX4+S6RV7z+rPQxQPvPnz8l0oXf9fl1EmcAn2IeT5+iCOIfVx3kNAZ1MkwadRWjZEkr4Ei69/my0sJFnGR3qwHCAO0/fjxL5BW/jyOvWPHhE2VO/WLn1fvrB73/86b4RVeN7sIpfLFKV6I8hkhC4YpZ6UjsuqnKG5mTpE4pTmcAT4Y0oYSITb0Wmzt/PhmgpaSsq9LCAOQCPLtc6UCGT4IUSTlNnRWLoqhTTStYrf92wE1ZPF1O3mayABVXQStYf9DDSNbJfZLWWB2bjQKVaooh/43qf3J6HNoQ/kcl8Dmdh+iwiLTt+96q/ji/DM9ItPTHQsfzJCW6P74+pGgA6LQ6aCZ38At+zi5JRCAXD3jm6oPi5Jw9upGMB8s4edxMa6tyz44irrzFuCuixJfJU2PQX1cCw/6z2dUxWoph7x7o0xeQjsr/DuuaMuYVO64enh4FnFhgD5ZF+nNmjDg2Os8XM6IM1J1LY5tx4VVxOe0lB0cGjAYy+m8iOoMyvL5P0prMiSXgyV+fq9F7XNf6aqfxqgeo6wFR4dV5Nla8C761eVqCrGwo0fZTkG2lePVZyE2MU2hNjDHy7xG9KX8H/TDuhIJ+WcQXIsSENnKIQrRIbAMXbWidrJ1GdkUoDHN86305zAc5DRac/BodJGsbDuSdy2nowdY0TaYje4eaWXTHRi/frX11XBWToZFftJFHODAWXY3sZD5DFyY3LpW2kq2fckXV48PhTEFJenDK6lyMlxjo4V+yk3rBCZPuLbKwwis58yBf6sMIrw7zIJWMd0miajj6iqOw+Pd8Uv0T4N/TZA47yW42Oka5TswJ1gc1jItFBzotK4WIUyOZk/FypfPlKD+5z4xVxynyktZ6KXS8u1Osw1lT3xeB2taCHDGtW+Z4CjZP0vQs+b3TpeAcUccPdJ1k1YazVCJkwPKHlZfsHw/ibBOA75n3z8qLDhdPb5RKhfPK61d5w9h4xaIZk25g28eLOHc0cnGmulP6a3Ia0geTOi5liaNjAby2N4bJ6ZLnmIuIXI6ZLstRUiJZp2DnHB9WcCTW3eMD7dhBxWWKUbk9l4ohbDTCXbpb2+WoVQZ450MyceZzpci1b19fSYvKLJNEi+ucV36PjJBk9oasVTan2QLngg7HD+j4PoEGS6LbiB2K/Wf2kUQ+kWJTCs//mujPnz8WdaztMi1zOuQoQoYjzB5/hpQ2TjlPWh26LLCJQuU26PqiTJvTU9ZF3FSmC0xC94j6vXs4iG3A/3jedE8nqViMDIYF/AGRx0nXuPZVi6vlbHTbUY3yH9pgX/VOi1bfKRLpzF1eFKVy7Y+CINYMoHqYK8m7sCklAq1KcLdtOpsfkAqR/25sN9OtyPR4/1tuDphTkxozrVPGPZ5VD+2ivnonTuVDs712dj4u/oEUin71iiAioOfbgTcuG+z7KG83NqcB+VMnZ/pr5Mz8zhF4qy2fi4Alpv6Pf283Xrv+y/6lfQh5vFf3eRUaIoi7kF1854qZC8laElvyma1SQvUktoxelEeumAUnFoHgtn1LZoRHB03/PcYW/659Hbd5628niilGdeBkv/gcxeeiUhjnzPSNRllonGtQxMNJU7zP5zd8d2sDxf74PVMypRDf2X3B4dATV7MeVPunxsdmKsd9JlXW+nlulbatwl2fJ2M8Y4GqD2qIcNNet8lHTE1TO1qwaHEUDCKxbjGTeJ/Qc0GZWWoM2c29tB0r9h6FUY6crP0a9VF3aEdpaXQqF8YWaDC+G/tsQ1PdGkH50HdGo3i7r0ZzqAK5Zbzt/m/XPe7xvs2epqpS385lf/k4BkJg9Ht0GPZXBPz9jlGX7m9/TzCu+JotDZgdFWxEs+Pqi6OvPj9WpfwkShCHj7ODgB1Y9+y8WpUkdlD9/v1n/fcqeFdcofC4GsOMBXKxaCNJyZrNARGA2mV+LUJGqt5J6fNlVdS4ity9RNP89euHOK9eVgWVT9M5KoxTBd/+fqXfHHn19iHOq5krH3GIuwCMd3sphfUkDfEvoDHmVxz5kq3CUK6Oq8VOIDHHGv5vYO7mzmZaFOB7dlZlDb8nxrxipVdySRarZFQElBwOoVoRdzY6kx4Toqj4HdPOqhBNlyFfi/wy0qO2B7kb97UqeX6QM8XInbBnJvJUB56Xq0QsrYbODnuz8sEqE4aitOmX7x0zYCJNMj9jzJYrG4Cshq7G6nlRB87cRXnofsOzk0Q23K/KNaeyshOLjddpqnvVZSMbVYzZwQ7QT428goIPGRTfcQtQNc6/86zh2tRvFLNokX6zjnJv4Mn8T4Hmk1Yd/Fz3D0cZfJ2t8mOY5yWIn6KAtDF1EeutWFQWzRIir7DuuPi9T+v7WZm/nParwUP0vs759XIxHmHjKwOFlW7zucizAFYsa4wjpmTz0vGuKUQ4VD7VO0FbOea6Sq9PbPSLVu6VAEYe2400M7qiAi73BTpWw7S73/trshOpx0tu1g3tCc6Vdnr47lvysup31WCKz8Wf8XPf//64OsM4si/KF4f8CLoh70tP+VfXies2i6X9qP48EaAZrHPKQ/nQeb8T7CWrslFpJbeQBZKiFHiIRJHQUnVHZisWtQp8IzayWWapA4AdLgxNbCltcLjB4Ev1bx1PvVDhtCnZXurvs7Rszn7BnTpr+jVRjaC924mj+m799/W58vzzNbTf6jGwd+Ia9fpQn5mCB7D3FJNIQezZEQ5nONaS1wXRSPu1b1z4Yr8y+OuZI1TXeZ8Uj0NZfdUj1fmh7qsY1Zeauak6WpQrwCEj0xUhvxAlW+ejHhEx5plESbO9x+2usuhzOYlTjtO/n1Yd4fKLD7jWNl8eKN3tVTeawNOLV/DT6NdZnIhwMKFqvVQrTEoXu1Xens6WgpdbXayOydbEDoKcRy3qCJJiGIF+FRGd5PBEnbsmY5LuOXW61QJSXAxA7dk3o8uJnp4fLTOibJwbqF77WF6a7yR6nA/3cnIIC9C84EIbbSGSrCA9kSD/iwQTTIIrnQV7az/rnsI1TazP6O+nq0ZkifPUHEgl7Kg5nMKLeRdxsogqhlZRHS3K1xH/Gskg6DZRV4/6eRP4kVs+ikS8yt+rDIoOyeZdjb1Bvv/03Z2Mm0kdo529Vfdz3qyt87wQPNCP135D74kAaeGptGN51vORaO98JwfjtZG1I/kUwNZTN5+j9m7ru2H/hSI1ozbinI36xdcGxL2fdFVWtooP07sVah10rlWOgK2Cz12oTpNV35lc+FM4qU4GsCilQq1KiUQOeUWbmQqVpl8TMFOwkQb96SdJ+thtptIR6GieMDPejjE/vpbYr1Tbj+Cd0v5kxJ10jsSDbhJd/sst0adASFEBHKXc6VxvFaaIeRWvVoHrT9zGxEoW6VQsMmGeq2Mkzp+/25Nc4zyaMqxvFQafUEUk4e3KOEtHizEN0KPJigpRKIx4T6XDroKDzGs9udVTscFQ4zqQOg1GaXmRgdTZjOMlPzkmqs6IuO+qAWDzaLcWhIh1bXn8TseM6jyRK7SekkZRYalKlgtlu3DvyDmdTZ7N1L0XijjWIAWFXztCcEmgh9pu/RuKVFTCF8L4s8+3tDn9+/4dCkvc033lkaSY/66NkTHYG8uj+xdCRFoxwxIOeyv6UKgttx72Ek4+3bA1R4woCwzgyZhSq0H/8fZJpw+Lvjp+Sd/ZIGAsBnZePT09CfDu1/EoeA3/7+9/5LSQI7CYh0naHVd/SpOn5iIljsJ+lvlZuIrTSRxZgr+xKkrsuPrPr5/069evVTF9kVQrjqw6r31j5xVHXb39eRfnVT7VVAxRP+bkCofQWm6FM6InkyhhWiWKDakkJdcVF4RTHTkG5VI0cupq6SsypzwE3recYmA4DKJYy2nXYgcIxTxSuumUr2E9FzHuEIWlFfWUc9WoSHP0wSBM6uBR7IZeqZjM0OsNoppO2F8wMqFcqWNRq37RNG1oVRXRJNgbi4WtzZ2SI/QelHmPSyoDXibfZ9+b2pN1nmTeV2OrXMWBdZX5ByCzOQNk/WraBtJzmEb4HzuveD1VTy6urLNc5/lmRxwbP8evk0dfTSXKtTpHjbPZWClGMXVVf6fA+/iunK0CqTJm4V/Agnl6eKDndQ+x84qjH3arkbYY3pxEMR61siC5rK7ph0xWPPd7M7xqP7PrL9VAAF5Kscq15MaY6kuTFFBgw5WrebLL4nzSylxkDoRUck2pDHwOEdrAYqtyIzicQAsmLyb/Tvm7RotjDKbHtITa0KwGp7a6Ys4a4dUbBFHOgM7kX27pMP6e7J3YH5FDw9BzvuJfWKQMsIuCvhFliPcFUV8U9qHRFipkTmHsvhdTkDVdm/I+KOrer9zcPzJGRvIm2c5FZMhUii+9Ss3oRVW5XRPkRcrLbxOpw1LwcQoiiEyW82HG4U7SyOe7e+W/kx0iFE2XVJ6hZQR07avTSCpuc9Sqz0+txHh/uFPH1X72NFk4KCRbg6MIluy8VaIUWP8tiCtrHdm1ypn3XvUb6yPohXkWry07sXjvshNrv6x7m3SfFk5be7hXZ9G63xBZaiRUI3uSOq/6g6tee/Z1RTZCgf1i0XgSWa72jsg1zidc1PbhsBtx6K1NMP9h/nmW9MaVJ86nrUEaaQXjFmxH6G2JYgVbDSLg33d2b6qFGuT9iVQ/C9AKxeL9bZ2LYToKRp9RFNPiYqfzV47i5QOv83rPeZWlqx7wfLzQ/U+NaGVHi6RdFwqOVLJoqcl4J8uVg8iW3Qx5sqOvr6PAHshwL0nWtNpPAJ0HeHryFDroVOAT2RxEvlYsy2hv82T6rFWRSw6rM5nTQSOSOZ0QfF5kH/Pkh4O1K0n3yhukKAjjO+h33DeJ5l7buyROyVe9Q2mGPKoSMnKygh55Umrj7xbBlpslwkqcywzxILqCzh1HOT/sDrLHz25nZDmok1hJPvwiOHOqLqLZAzS8MtXDYGSrKA1Wngu7BrZe1LMnFDwzPMvo09GRFZMVelgpgZcCnkxEUTbgwSlZVO8NWz/sD92zuuaosBv3kOq7dX79XSUebMPOCdF86Hng4dGpFWfPJMlQ5yKKfKPOiffxhv2h8n2nUaLh4LKRJ0WrTiLKVSPOVBfJhu3c+C1uyKU4Lug1/b0q5xbX7eBNai+NSM05HB4lXZ84FxsH1sj4hpNk0/lUQ0lrXr1eKLVa29oaj3gXV6xwxcL+zVQVUK1GeJWKhFkqQu1FaZQSjnlpcnUrkU62wLcnul+IKlDbPsZr5AlURlYJoyE8KA79iUt3NeMnasb03TW6Jxp8SLHrx3qr1VvvbJw3g3lsN3F7jYz5RjA0/QmnN9NUTwiDMhv/jvPVCLobmxlGn9A01XTWVukxGR3byqbkF2py9H1Ddopxw6wHc9jPXzRacI+eaJeOVutYbs137Ff/LqHDuY3Eir8v6iVsDI04Pq+YEpqWd+WWDmKbo75saWxLc42SD+U+bWmo33N8xYiFf9tDt/oVDZrIvnpeM3p+xOzjOEfGiM/zZM46Px034yeXahiZwBWcJn7XNYtBz86r4/uHOK8E/DWr8+VweKAfP36IA2t3d1iVmkz//Hml//N//59EX3G64OWavUodg2pzWgwbDb4OqVbeUUGd1cyxUtOHw0zPj/f0F+Nd/cUOrJ/0uL6LdwX35ZOBvf9WwPav96Mok5IymEixgITukhmVZtokKygxwXDWtZUKcBwSv+ea1LMoxMfzhS5f7MRaDZCrOVByNUyzOSNYSGuaKOnfRF7OmiMF+JRVTK+sjhootaAnyCNJjdmpc0aMAJS6s/URw8cONNgpuHPsCl3RSN+39qsAyvppKT9/7VIBawSWOxntOz6FV4wpBmXWPlTcliqf5S+c+AEPyDsR+mKEqGMwYzVVvsL/XdlFm65135mSLqxzskjspEqkODxXg5AdqwzaLlW0GNTX5jvOibTPFbZWI4cjnI6Me3VRzBoqmnoa+W8v39MNiRd5aOQj+hyA0fUnG9UM1H6PVEeLvuK+idF7PEvkFafjciRH5D+YI+3LLAqlOJ/WfXaeV6OIo7VCBHLUt3JBqlrxdmJhG8ELSwzcfBVj9vL1ZcZB0hNzGCduNLVX5UUBC43Q7/C9AZ/jcFAPlW4rzXH9er56655qSLT8c1lqtIjImFJfvUvtASngEHTugqHSKOyd/oY+Bn4/khu9LtxcHbA9X0r99aBtxPe7N7SKfqlO6tG8OK5KUZkMQwPGQer6OtLvJVkHNGp7W1wbputgLq5XjVYVHMTDPR3u1z17f8cF28Xo5eev/dxMMN5T+/7c8j/pB1dLW2nsjivrsfxhvjeTOigsKoujSJZczeHeCBzZLnqpIZRtieu7uX9FCkrIAYNU/9O0+bt1jx3KnQ5jp3tfcLDWMXM1XroYTENqaT9i3QhZ3KKXcGGtizlscHwhS8HRflHmFJUzcIxwn744jfCuOsWV/5NG01gaMfRH0Ed8N1GYR3dS+XFuO6c4XI4HAK6b8rstUpgsnbSoo4c/xEGQRDCfC51WOZ0v78LXGQPz6XKlp1/qxLpb5UKaNTJP5C8Ffc7mfG+RS7M5teRAwZxGMn+fxyq7Ak1McGwkHaXjpgU8PHXJVTrFAXiM7IWOJjKI1EkP7sOORz5sKeVPdQ7u9safGIsq8J3y/zP2Hlpu7Di0KMiS1Nn2mVnv/v8HvjvnuIPUClW8hbBBkEV5prxkqaUKDCCIuKFrkKPL0jNHYr2Y+qHjf5mPVC5IX66G25bWa+SyXCk4YFqRd5Ftct2nbI+ZJysGMh1aOgjr8pY16ykac4haFjeS6/s97088z69f2jnqZfq6norT8Uh/0X5nd8DPxpNljZpiN9IX+vZXPtz+PtJ3sSf0/Wr3tq3t4H/RS3wPoPt76ah9Mdig3ee2+jPO9/VvRkQYrhwuJGSsjWTVXpbViMmtDuwD4n9n6vfNUf9Gc7a7d6IzQUv185BmWJ5dWDdlm0V+FvzhhfKIoHnYCPdIlboRl81gV0WUQX8XK1GuG6JZ8UyaUuE65DWn1DDpBAWo5GYCnKjCGEQsK2FwgXCKfZfDhtyn62Ehxo1iIYQFW79KVfwr6ycx0OnYGdGU2azslqqiemTA7hgLilWQ6+aV7tLKZo60oSk67DbnJKqLTL6HEF7uCMoooVyq99K0c58zyX23agg1lBT0F5oWQzJDe5rnde2VVEDZXJONqYXpbtL4UjBodkLfXC3ysnFhzP1KcmG2aVtK1QDh7Yr0XO/rjO5OZFH8HEUJCS0PqScNw8C6bGWP4VFyUGJD33B4ZKb94F6NZBgaSS36WFdLiQbupsXhPa5/w4pLluhVWr5AqWXW1IHWz+YNTPBU3dmwpii0oa+lFWIIfYib1Kylh2+dYuTh6GibrXsKKRSjjcsFKCUAHVOqUWCiOAZ6T8qYJFLqyoab46o8fx7FgMVg7QLqXDTsn6NaOOpKUgcfH2Vjev860u/3TwVpP3LEiFKfKEos3OwruLS2e7Zhukn7uIlCZ+v742EvfJif8ZMxr379oH/9/Cm4Rtx3jgo7vh/p/Z8P+vj7N50+OPVLvfDZxyP7nqBcy9JcAN6rOSarIpEV82MVcPfPj1LFiK87sgC89oeF4kvh9LWLGty0FJCyGaEPNuJw5NZsUQB1rjZzkjAHs9Jy0YpEFRTXfNip4vTpWp5d4QR2BdmMSvW7sEf8iTbrPlox3io+4awGIanSVbQAGI9VJh8vHddFq0GV2dZoxFgzftM4n5J5vUxAywp2GwWOm1dsrBGSS1msGmSsGmPjIXt78e90XrPggRweFEuKX0yb2Yy38ARK/bxFA+LYKMTGq+P7l6QPcsoe8DCiQisjtEm5M9wRN0oF71/CwovzYQlzCVFCqiwx9hXjXnG7oSyy3MN4Lmw0ZuwrTh9hnBeOCtmtCgunAeGQfXudJza6cBQk/65GsJuyIGA89UJqMWWWktOiGB1NuZc1uCobX58P9G1rAhV3xZlo81vXckRpwrN0f9LfdY0jRSTuY+QwA8UMy3E7Mbryzb0eEOKj8otqYegnG12LVKgzeSdXpVV53s32ydwVMDC6SkQRCN8jqez6Zp9aLMqJ6XPuI7OapntaDYDKaSndmsd5VJWN3MoNvmVGecCuF4VU0qz0HEkBTDDa6TpVO3kbPY6bxrbjvtzeXTLDASWL6Ng6DzEekd4alrT2g4sPsAErMdbSw0F4/eP6mthgypEenHZ+q7inlRx47cC4PFn0COa/jdRHSpwarLLwfv7Me9G00rdgbeWrg0dDwRwpT9t9ViVf7DfFKrpJFL2lMvL4A2yc1/Dj9UHWzh574Y6rET7S/nASQ8N1dxUsrJ1FlMpQdelDsU2jw2nb6AaKs9zL1KxF8CVvkhrMUZ601/tyyn2yMQMOVoMfKwYs43uu7+hvKpcQVavBonyf6VOwcmrbpR8SrQzTWq4QSRhj22tkHClBMdCKuCbHO14tZGaJMOOoWnYancXSy04JTg9//fFC19erOAsY5J3HXq6eVFa6ZYvA5/2c54X3v50agNgRwg64RcYni/GRHQsC8C4kWaP2yXrkGGU2C5IiHNJip5Td6cV0yhF7Kl/W6qty16Wu+cWjRWpkG7eF6V72jjw1+7TICxyZy1UWUTnQaIDXzKl8UbqkYJww/aVUQ4vrE4YLpcaHKrMwphpXs+WIQlljuywYZYybRcBHZCwwrt58u9I0J+NJrZ5cgrEeBlUK5DR30Wt+XndE/NpYEKoeMVU7+96nNanVwVlK1adlNkPVxExouzowowMnPkf2wAVpj7n2tyAlept9Mjri761RCxkjW6PTyAiFALT43Z/4yD3dop5/JzBlAd/CZCpmY3WWbPlpz9v6PjRtDftLI9M09wH/jPyvlx2qYbH+3Rmw4sYaBwonNwQ8eMCfJrfZxKkqhMzU4Dm+p9jBwylgtN5pJa5STPU1ZWSzOeN5ebyx9RMQQdKb1LxEjYFhY9SgoDSH/kbjjgiSLmjDmt4amrwdwdqpDAOf9VkYLw4TjWMc5xAbY098EcytP0TQiXPr1SLvL+IoGLpA0Y1vPQwjBvQKxlcGBBuU+Vr1bcsQR9f6PTo6jt+5AqZ/DBchPi8mBCLiYHREBizdK9QoqtIPXBsUCrk2Z1M0Wi9r3w7vC37vzvHz7vTnXtv/2xEZ5D1G2SgaVFnQ3BkJoJD9tz72fytdLjbGdY6naWpTdnkDmGvKT7/uI71GvtSPe9+ORji29jR4BaUVyC2YyBg4+Ri0czGeF0RguXAblB3QllStYYHk+C1A6McvxZOSqBQRklZZ92FVuh8NX+j1RYQyjrbilMHfvz/MQ5hEaJLnZvV4yhjlquRC2Vfsl8U8umo0QXriz19v9NfPX5qm+PQo64GjUk6fX/TPf97pgyO93r/F8MALSar18T5QquIjMywCI5Gnbe0ZdPRAh6eDRF3tHx/knT3hJArIeo/3E72z4W69w2UVivm1CxWRJHXTUxVvpKFls4ZWB7qV5/O8zW3oMxu4c0ix7vks5p/By9nzKVFiO017gddPkzb2fl17ny3fimCvty4UWwTpXKsc9sCwnv4V6BL8znrgtObtx0qwfcbTAXwMVcmz5EER0DX2btZoaEl7WmSsQaSz0ziiekiNbJMaIjnySrGkHqsC1mMjFMVYu35fxXjFaajX01XpXHCKs6SmRyN3M6cuYG+jyEdHNAYwzVvxNjG4PVv593TQUuKclsGK5flb01Z4PbGhjZ0cZEVpUqpyhBrbhSicd+mL6eJqq232/cD7IPoeomPIjXNqKFEZai9A+KvixyXlT0eJ2pCZukGArMpUO75R8TdcoqC4LQGYXdqTg4wy4F3DsS397zXaPO4ZEZZC+awquzvILAl9j3tbNZr28klKuVEkNkJ4oBU3HHQ8XQ1WFlGZKj9v5YNWNvJ9kqqpEBUZF3ufexqlNiIQv8GAGsct0qm0EX3z9hYzrNT9Vs9PzgvifMR9S9tqPIPH26qjXdb3RzaUrC/eS7iKLRs7jt8nicByTJ4wdqiitrNUU3E8WWRQFQBVyebx5WgiYMrhxYYsVrZ3wMYjq15K1VmOMUSk3kjBiopRVM7YqalA7iufvc7rWr4KVuP18qK6B1erW2rkL1cc5Winy2WS9a+IUmMlrhnjgX7l85qCLam7xjNQLqoD7SSXkvs8uTwPEHcuHMIlJJkXs/Eq5WzqYdHUy2Yc2n3G5eFODpJ7EeakT/XBepCVSj2PrZGc7XhMovdxhoXye24bR65qFeSj4GO9/WQa+0VPP55p97iumcNkzpbgMMf8k84P049HwE1Zwd13R5ehOPVTjDlZ09LBW9FyhQuwPnKao817HBfw7WaeR3NrcOaydi43+lz7lAxLlB0XL/RsUYfKp+Swwia7R5UTnkM/WR48l+NKi6vMcqu6YK8z1vGfvD1i0OMoSXYE3RZxmEjxGR6/SYHzOZg9r/tQvp3FKM3OgznXSGI4Yz0rpJhoEDNSChFgdJw2tDHteNnR6NvBIR5pqJeVIp3CgVJJ9r6DWAyS8xbnUH4vgORIzTXVodQapps+9OmGqUbsbaMvt/rXSJeKv1X55f7R7FV37j3WN8Z2nDjWfftG49vrV359Z8fYXpvvznH/vJ5/8vtuse01oTpc2k6GLADDTFjQyG5APYLAH9xGJfWf5des3vFcctP50eDEyk9MaKjCZFMSDGswjnVEsGDzbwXcfqCy/Yb8aP/dPG6o9Nd76ACuBwWo6A0HxIjQe3jQqkdQj2yLUYX/KYyLvvSsGcIRsBPC5LZj3XoeHZiwYzQQJfhAuW0wFxeAujls211/a8Yterbh7RacD7O6Jnj383iN+viYoLhsQfLidPT0E5lIpDGnV1PS8Gykxo0W7RwYyX9L34NgGe/VMwOZHTB/+82rEdlrIwhlKKVdaig8bfCIu6DR1tfC9WTe0H4de5Wu+/rdcGyK7eFerLK752wRXZ56iFsY3+kxQlB5ZaFoAKJa/SWF55RAnHaPHekNR4Z2V9bvMGbZCAL5xjlw/oXnF+VDXh4d8yjeRTu3FF+D4IvJnzce6IiDtYQ+iLLG92XPn6TMXQRTitPzuCobg6TyzO/2XIo8Sxj+649Xenp5orwqAJxa93H8on9+/6bT6WT0lqS8sqyrDIVAvbEecTtruqAqfApezgC7D4+KwcG4V1LdcBU4ucQ1A79zKsbpdKb3359qvFrbeFnbLKmDMee9aPSBCopW1XBRWuXUt/3DgZ5eH8Uby/0QLBKu/HbYCz7LlYXOVengMtezKDiaeivqe4N1BCG7GD6DYjBCnB8JDsUULEmOEzySqwO4V2HFjPKgw1wcrwXKmMwbhKAEOlGsJf29BfzX1MPktAbDdimIjK5t5Weol3tqeVtpF5sF8AjZa3q26Dr6W24FA2FJAghWNPtjUTqes6VSsiyQFSR/9nIlhhuW9GleQUpzm2y/U/lCSr8/PEr1qYenJ0394H4EAFoIgTLeHGl4vtDl6yzRhrOVGGfZAViEYvzoDBY+lxFPrMEha6skQ8CTlWpAtmJEPezocVXaX3+90uH5UUJ9JH2E6e+q2FdSgfD77PurVhWyISDFFcoTGXZU9aKzIsVyRXEnRgVYrgqupqNyilOUh9hwwIek0qz3lPE8PdEyM2+AMaoQ5FrMsRj8gDOYrEJv5KGlOskmmw+tPzWp0dAiIKYUKqoaHfdHlAmk/wtZbThV3GPKHxH2QMO6S4ZFBuw7sirHqRrxEjDQvDIYokWKRL7uooJFRHBbLYZ/JWvmVtwLDRkx2xqUaw3bE9dTZ2jCeb5XhAgFx7ckRO4Xw1cL8ps9WG+ZLBVIxygbHSlwufEQ/FdqBHiyMSjAjs1VtixWLRp7tKsvnbzmn2UQNCqH553ToYSud5MYnMVJ8fYqNMkRnsfvYx3LBalnnfKTDXFJ2IDx5iBvTYa5KBAHk+EIcoSpFMRIghHEESy6PpPRn3J1yHAj/YHqiGn/TY6W96DvYV1pBNZVDNFi0FgU2FqMC4dJ9h3mV+fdRaMriz4fcpjSdYuF2ssQDr1iirhULdRBUjnTIm99rd+KYEjuzzcZgzy19KdGkZ3LxmJgWZJXX2t0DQoOZtkvK6bYptiG9UF6ZfIAoC0wrtLtgAHG/ALGWcXfS81YJJ8DnTXBG1wbchUj6Uxp5fO3VW7gFE0yDODHZd0j0kHooMQUYZNPZls/iREF8iovCC5BrilQ8syj7MOMi8UChpKpzZ2tS+0r5oYUAJ+jM3M1ljk557DXhHlujBzGG7iQynf6lueJMVbmKtHjw8q394jMmpwmxBj3dHD5S6sq6xhzuqV0VxTNiglE2CeEyFUmUR4+NXqTGHkLwwqoM2qf4LDk/femDmHBNF1lrJvugUuafQ1FvF5tR+vQFbxGiOwQiyFH52pA79eqY5IJZuQtyFbtoXJi1ZukT3B2LljjfXGUPx9a+CL7vFcDjM5hCvtnfzS0HX7vM7P03MWaPG10iv5zM8Zhh3T+wV9N9+/RGJS8mnrbDziPK9QQsKcrvh3B6zDof9RNyNZHCAsJknfftyn80urHfV9GRkMcmwis2MF4YeoGwO0TvYLdPaS3qOXuBlBSR8Tsnw00V/eKdqMtpStTjGcNjAtxcEZGkMiAKKUhIYwOXfy1oktv2NgQtrV3gjdMJQ8XkMSP3Xk345MjntbIeNUw2jBP8R1E7ZFp4RkQBFzFhE0lm8LXEdhoAY/HIHtqoM9PeOhmk0/VoJM2VYfGY9s/cyOYddfkjnbznfOWsOnHOdg8L46ZCK31XrHdHjYLJle2RrF78/vfjmhA68fLxwK/Q/AOwqa+b8ftT/TfP6M/0I+MqJiwDgHTMupr492AgFzaucD9rTUbobGnfWzmo/5s5mgwdg0e4JQb5hz74CkqaD9RQ19/Git/D16hZMoNS2sLK82fXPHsSN8fp1VZ/ablwtX8kqTZsZf24eFAbz9eV6X7jZ5WxZbvdVwV7ff3dwEXlZSPoqkaO1QXTEuDtyNKxjKbJ6UY71IhjCvGcWTXKyv2rwzW/iTGK4kYWtvHHtX3v/8RwHaOUOFUwmTV1TJVYUoVCaRyGJisJiJIOWVWGh5e12etfdGUAgP6zrqxzwtZOl1WwX+qaXKxbDkiisBj0Z+izEeNW0WjO3SKi31WhYxvxd7LWoWQ5Hs1suj5UK7EW88ls+GpTTACzILfWGm1Kssjw4sKwVs+xgbAmCKHKOZiYzobL0IVG2C/RBpLJmHKKPT8F8ovIoozlkISA4w+e7HPCh6r0TsA2tc1nqbi86vGc/JooRcBQn+Uyl5SrZHQT+MNZNE+XCjg+7zS+VHebxw1eDMjCMbDNjD+HL3j/ZqqEUjt3iW0CPqwtiOqk9fT00p3zz/X9q40yMbTvNvrfF5vkm7EqYNsxGL6SCh+0B2+T+JzIRPWF+vvJB7lKKNEBUl5ZY28itUwFT+MDdRsRDvJODFP4PPEiFrAh6KBaXFFWRS1EMkEJTXSIxs7ZxjWSh236ETzPaSEqGkZT/LoOpZdrVq5jlVzjRl5wrxgrEgpxAbTAL05ksAINOK/CSzA3Fce6+bC6FtpJspGTFumzPhl7bp0GROC/WiuqTUUUakGixKig9E/xQypSj6M1loRDfdMjeMJ95s6etvI792+ONqH0Eb/bO/ltrhM+WApv68/f6w8/1lkci4GAuNTZl6QzBCXMYeT7/F1TomKFyggx+AS0dvSp3gtCNi0pDvtvOKc7N1zLIBQNn1xw4vLVNUgHs+pM1T7PV/barMStWFRtWwoFr7OUcEcEcReAN2ALC0OhvpWb+jlqIKUVx9ri6ykFGhV1wGMasC948hTVgDV0FVq1BACAsQ5catye+A7PX0EDqkyv4YDtWNVUjPGQld5Kxe2CmrQB4wWNs+Wya7n7IzeGUdtPhc6/j7JHssA9j/OL/Rye6WdRWEzT0Y1YaKWq2nqqUZiZYtOFfrZq6zDTjWuXgtDjgOI23ijF8IZWf6ZNGEtd33wqpAhujaOUbb5kL+tQMD5O0skFqAByuvresoj7ad6D52vrNh5jOv18iCRWHJPxmJb5b7L8SqR7ByJJZFiHf8V2YIjrJLCHMAgHqvksVFUsD/XZzJdi8GL92bGzLLzZ8bBmhaxJUp7DXMacDgyZojWpeRA8z5OYV/uaSQeJeCMyr4+5cZQtqWxKisI/9sN+LMdM9XiIl7AqpPXXa7PLuj4vfr79fIDPjc4Ut3R6+ZxPxqNyT07Sv9b1HHujRUgoHo7R2/X+GOb7s3boH9tO7f6uesVA/7bR7P1/cRnjOEOhY9Fgc1BmCvqrc5uiLNNLFSeQAogPGl9I/vPyrDGhOYpcWHTZaJe2Au/kuCFy8OvStFVSqNXf6owEAjroZNI9Ypg070SEIVXTw0zfkuRqMMEwdiG1CCPUuruG581VJQT8q6zlzOOBoXeCOFjZt41ENQIGBS500RbAkeblrmmJ1HpFj36ZAJv3XAW2EpZc9cNwLwcAP/rN7s413rrqRGScEeJwiHdyGtbi1uGoUDJGaC7lGrKAfoVFwCNmU2zQDohI46F3C/0Ixq7MrVjunQL0VNOQ1ua8UCFKuufpBQsimvgbaMqsAtjn3IQSsKzpB+gU/OkWbSby6QAZ4RZks+TsFobg8UYS07299gw6Btz+Luus5YPREFlMuHA7zGYIxhHpZ0Aj50goM52bUBsCTQbqyDGVFfEhtS+lEaYiodWALR7xPFN5CkieuJgA8F1cf2n5OtU0gyKjXucQHcMtHQahb9mbbLMtQpCYrz6OK3vR7p8nkypn0XAYUX2IBEjj/T69iaA0+xdO505zeloqU43AW1PqaZvw3uiz9NxXAQIfXaam/KimFqrEv/jFcDwq3D58qYV5ApJFUBOazz+/hAhVNrIXkMzBGVBuMmC7SHA0Bytwx6/VCNnMY481oI99PggaYr7B07jmEThUUN/8TkpXvFOQVKl/QmKcoheCGNcLGKLJ7+YNx3zwQqwmu0U94N55o4rQi1aYShGOiWq/EHGclfbwl5idUi09Bb3oIL1Q5Wek5Er7m/yml87FfAZ4/mgy25/S8ARCw1AFb6NWAJahvBjmIZIYS/Ye9lIaZUTxdi1LO5s8PGYoAgRIS0QysTzw+NKQw8SzSHC86RReHZDbSk7PNhguArqZ8OWkhL3pXj6h8z14oNCKtBW4clB5gnCJQzgVrnRsSkCQGkKkRHrZza2Pa40zqksrEwcVtqXymDnWdrEkY8CKv8NTJydriPxsmpqglaasr4JDzBMOUnlACYLp6kaVtFo/1wqNoUCuV+dDhGBwVEx59NJ8PC+WfG6kniRPaJS+LtbP/CfFzSwgQypP4tXP5U9KFv1sQIDqK0X7ON2h7ovg6O2hgOJOEn4FhEi5NFUkE1wXhW6qxMAhqAqa1W5QbozpcYxhwOYLt4Hn5vJQac9erCqPmTijdM3+L4anGxx+j4RDFuBf0cZzxpdv7f9wp08ZOsa6xh9LdXwEI1/oA1EnOD50hqTGxZ/nhnyU43gUMNHlSOEtyp8ntyPgdU55ffN9hT+/H29WQrsTqJyk8397HxtoAwuUX6xvT+kZyvPyrZu9PO0Z6PFwcZjp0YWcyqk1GJDjhQyGJV9rfl5xXmazmcsGrW+1jV+28/E9vUk2JCarieGLDGqaRSD3Ulpyqr0UaADNRaFsvAupyKqGbxMq/l6lCv/Nteqt7MY1diArs9aLGVS9YDJ5T/lY1VxjWMhNHOzqJkMHUqjQUsOkXBJU8sox+uBVzPWpaLMF42WjSxOQV9bcB053WarOM8RtwpbcBV8P+77z3/9pZWoH7RqX7Z9n59wCzxcweJ5PB5l/0HEk+w/+0/B4eQou2h0UgeGSPYqmxPweovLYUuCfGJ6yqS8T9aI0DYKXYAvIhJI6Sqt/Pr4+SWRoTkhLVVTU1HcRdqyXHW8Jq40e6DlpRjW5WTYi+t+SN8iF0ul2tuiDhCanX50msADMYdZsjQ0KGQd56sKEZyUKzKLbFer/GgyU0ERn3Uj4VTaqwVWYM8pRp+gbQryfuWg26irlp4IULfKQp1+zemYqx4Gfpc9WMR4yI103WGvyNgzVAD06HO0AyKDtaLn9pG2sX7jGrpndBrpm/3vvu6NQvRek5/Tjo+dVeo+luJ5xad52Kaqr82E6s993+LzooNMxsPXN+xEMVpLeU6VsyvGYD1ykLtt/0kp2GVgfMX6CntDaKP/1umlu6bxoUNxLLAA+0MJtg5AY6gKR5yUOAmoVCiLySzDgoNhQHz5O3v0Fae+XA37YDEhtQQjAp7YE1wK39/b3EbXuWL+h5zSeG00/tyzHG6eZ0KaWIi7sevbu3kO/h60S89p+9m0wYhAACJpO2fAborz7gYdCBr82xQ8r3fb8b8dvumVajDrF5m3b8AY+lzjES3+aS7uzlFoG+XqLd4YGv7Qr34ORteMjEKN0DGw7P8v7Xbv/p12F/dkVA9ovO+9tdyPa1QT+j6PNoHNhmDvvBZ2YOolcp1x//ujHw/ZSPO4L81YULKIq/B7ap+DNRvpXYT+ZRnSwmhuFOA+MGb683hh3uGdvLAXj41Xv4/r+4kuxxPN3xfBbJpMIGJhjUFQX3+oorF/eBRF++PrSB8fX/S9Cm6zp3kYnUAgy3Udcji5RtXMUi2No672bBhbFfofr8/0Y73/25tWY2OcLRZ8Wcjk1EaOvmKsIlbuOfKKFaFcJgIugwuEgceo82Ky51ZFDkCseY/y2aSRP3M1wAFLSDx3U0srDU8XZbzOeU9Lgkq4qDE5Kq/FDCZsnONUDsZKYcBZTU3XBDFHtsX8M7+wcvASYTRjXg1Eu1QDSlSoWuFum5KlCiJVoT+sqZgCgjRUxwRx70wcl8UE9wlfNjt9cQEjaboG7xh5MUwJ8JfFU5S0/TAugW/FSLGdgLUzvXA0HVchdENJtzbYGFQuN41u+jitNHX0KD5RUhKknfv7TBSARvyy5wkepSd0Z+19fqJHTnNk4PbHnRi0pqsa1hjjTeic8Vs4jRXP8Eo+S4NX1e+X7dynhp8IBUQDTfgM3g7Ziemao2P4usuPs/AFjsI6r6dfv0+a0Zaq4UUVNDiLwAe2tBZlK0QNoG2I0FYjoZ2D/YPXLEeX5Xbc+/d+38NvHn0XUpP6duE9RqTHmZT1YakkUHjYYTQF+a69aalVOr3N4/3OeYd5AD3CiSq/6XFM27RjRFf28lm7f+QUZFaibZVle8upNVT0yg72typb5M3aaGWu5DSG8zhtTgp1/HqjX79+aco2VRy3TDXiyR2PSY1QTIBcnVQctiG9p96/jkNT+Zb3oxSqMOqk1uqylk4Wx/Se/PIneRR8EoZb6B143+0mS8srktLO+IsPvN6vWgDIDVIbg9FYYax0v43O8n5wm2GgKi2MiswNf9bSamJQLz1t2PgLF2dSm7JHfPY1ljz1ELwv78wRhBTeutZiym+MOtnoecaaG7mpk2+CAuPfcXVWjvyRwIS1X8xXv8qnFPJiJ9PzKts8/Vx58uuTGBTZWNRjoC5mCGRieppQUIUkMp3ncp9XWej9S/YTiWwTHcwabBUYox7k1QlzqA6dkjtdYHSpVUDHcjzP3/k81zE3eveIkl3NnIH8x7ydo35lzyuGayXg8TeNfl6udkktFIQZQhbBSN9gDCzFxUp0XfcyqZK8s327METE2jyWuZZJ5YPrRWlnUazeOdAzaIN5683mQvaCkMZ8Tze8p8NoJPVCPW/qdYhe1+vX04Lnx2c73W2fO5Lh/6STpq5v/b1GMge+G0Uc3dMBRn0bfX9vbO/xe/ym49L2Pxoqvc1isMfu3+rI0bjVP79t232byEY3HMgPuM9OhGjZP9r0BURmuRs4/NLeFJZQbPZbYSJOZEEjLHWk2dSnoIhI/VT1yHPJdw7Nrww8BeNVNsXHnmUMB7m2LpJ5xIv1IqTOyXXmxUW0BTO6RqAq3Xl+2+1gi8gO+cKFvbHFs15oROJVfSxSyeYFz43PaZ4JhTDpO5hLH5kCazgfimmxZbJxvKJlt1eQXFAzjwoooMATH86podJdt50pjME3lYFVhQ7nwaNYuvaPFudd3KwgQPZt6iPvvP/UMqzNQrMuNsw2bRkPPjtd0XaR3hsrfJbKn/24RQyZOB5VFtf2UB0nHGD2iOCL8z3CxhoxmtwpWeHHPzP6YKjxa+8IpPob1ifmqWWoUuo5Ye1CaQzAis6MVfEWAzrV9jW4U21jm+9ixJUKbR29lGosxvh7f5bAf8JGJZs3WaQIBHWej+ssIO1swPp6/xQg6/l8VbBm2fA1bY1D7J/fXunt5w86rIo3RykcV2X298c7fX59iTPA52heLDW4pn0pHauxgr9SA0xelfhVgXlSQPhXSR18pKdVoWccB8HUMYX6+3QWhV6iUo4XKhfDRMjA9yOD4YUgUde6k2iqCsoo5LoqciUAYSsYtlQ+0rxsn6nF8GQUQ6pOp/JDqRvY0qN8n6vni6fLgIpZ4GXj1TJXPtHz4znQrOO2GJ2w8UmoNW0NBkNeXKpS6bQyqUCO6kg4EBkcFZ0oLLji6FGETsm4gwvfOm7wpqsXk1+zjb9HhzZGN42ukZg1qwDJGCcs9PL87y2K48lwr1TJCCnaaREFV/rBjquV3k+/vwTU93q8Kbg+ofLgpHQgRslYrSgRGJfjOVr0ksfUWehaGDnDrrT+mjLAbXzgQghPWkSAHWuI9uP55+qDjO3GaSmM7zaxT3BnFTo7uohzUJyRZm2L8CUe72tzbpQjBKCZjH9xGvGixSp8nrmy46pcs9H68volKYTz9SwGrMpjbdawL3fKgAr78OYHRYRUxiqlKqhu2Or2EKWFuEcqnxYeZQr+1EVDJsyLlkazZy3VmLioc6UZj7A3IALYI8EsTRf0zwo5Gd1gfiV9BhHQ1q95MmXV52ex9mBfWzS6w34vy2LAxlU+0Nfs9m93EmVfwfZC5CUFQ1UbTZQt+gXV6AJp6znA/6I6VkbOfk6Rwgu4r10fyFLuT9QqpEVfSJUGwDobsJi+Hh4fxWjAUSzaTnUcpNnkBzaqQLmx8dD0cU051kg3C7vgSM4YNZaC0V32gOQp4h6Vsb7vpkyIIo1YsfGIKYTtsVRaTlYF0iL75VmCM7nomJd63yyg4BqFlbk64WTrFXoUQR5ITi+90tXKXNjbwLvinmDXJR0/GKzFuwJsQlKQ/1gVs+4hWk1Q0vWzYRwxJXBE13X26G+NfKrjFyOyNeJtImAvYsxqJJtGx0P+8jWvHd3sZ3G/9H1W1o1VkyM1Eu3SXghQI9A4ovsqlTA5+vliqZTcrv2zYqNRUkPbbBUlIeflSaNOxME2VTrl0CIetmNR3ijYgpiDRcsEqIGJg9VmaydZuiv5vNRIy6RpoRL1RvUkiy7HFPsckmarcSqkFAaYDqb37tuI+KTyGfeOiwdgb2a65CgtNbBeJQKMs0Yj9aucrHtRMv0SBUJ6WhSZAdVyd7q3SpEYRLXOioPF/PLG48NjEvGXDI5GL9/iA490tKad/r4Y9UQAdONzQh8mJyzK66OzBxqo0JEZ/qAnwXmHiEUIgdA7oNf17Y77TKTb+Fvsw+joDUDN+RLx1DqG+vuP7o3v3XhsLK6vWo/7Rb0Y10TDWIxwEzpJwVhExaoCQ1nldRH0NCKPjHKZwXZivFyfcv0Ke7WN64L9DHII+h/lOcgGdZxqBNZgImBg6gc1dj41S6YOWE+w0ZiAdxnMVI1Y8f56jzroYm2+VsyHDE9+d02i2pcIUN1HsDhYdmkXkBN0ECK0zW0/4+84557hAQroPcah7+jH/YXQ31PGzwQ3Hz8R8saROYIZMW+VpsbLe2fBeFvttg5aHwSl2J97YxHP0RO3NNeeVwX90X1GEXL92PbntMyzt4Jv+9MbZuJzKiOqgn18htDJUn/nY1st5L7XMFJEKxyQGwrjmG0MPTZn2/kdz3HtVzX+zCZst4JW+8yRQSy2Y0QNsU1NOtZoY3AQwRrKqn+rl6bvA9hj77EeGQj4DDceScmx0J/hKNWDgTXhtaSu/6KoWfWsVrk2QNwgQDdjZXQEwVLwE1bl+Hw8C+YVK/Pnr7NUQKIbvHnqpeMKaT/++kE/fr1JqscqGdHXqsB+Hr/o9z8f9P75JWlY8y254KFYEAb0LAqTiMUWer8qLvuJnh4PksL3xlhAz+tr/cwYW9w/TmPivrAyL6Dtf3/S6f2bTmsbi0ReVQ/tMqiyWcdLo3V0THYUadTHKFWOUPeiZGXXp2Zudf62Bmtfb91cattuCmlbdNE2spHdUwwNC/Yw9YaychCNRrJ2JnIlQML6bdnpPjMWNPoxiZt25EU9F4805pfPNfrH10RvyOd2dBUXydJ3UfluNh7CQv2STNmQv+bqgS5aHQpCByJCSmhftighxs5hAytHYrHwTlSVmWTgpgme948jnT4Z/+ospdA5804KDgAEtdQ0/l7miGPpdLGoQlBBTbv9hsfRwujZYDQddlI0gKPFuL2+D8xaGfl0PAvdc7QYe60nMziAf+AZGx5tfGzyyBnSdDlgSyXAfRcFEPc9qmLGMU9Up96ysgHhYpI6vC5Oen37sfILxsY7SvolsdE6qYALUdAGBL23OSgEb5QLs1grKbXGUiGxbeRz3IO1qjH2ktD/MC73ZMXRvjbatybd4Oq4pyr7qWmsOpbqflmx+GYziIDvRnm49ssMWQVzURX2Vk5px2DUl2YMABxf2nOqAac663DvqGzl1EdpwoHcKz+qRNfU0Ni34kyj50mqcNO6Bp4F94r3FI645YjSeaUpB/CfgEFWHWqsbksFv2SGCo72FAtAFmOW9mW2NNq99TvshwmKj6U3Mc7NpNhYZEYG0mRiH7PR/j4a//idps0pkDa35WZjxFhTUYm2mVGHhBmxvtOJLrNGGFfMHl2nI1n4noKM3/Rv03mo8jbBqpQ1NPm88AYj6YVLLdRTnXCVLiSqXTCgdtU5yfuCpGdrNVc4yjxySaJt635alV5u5zxYH1s5C38rfbWyufe7X84J2TXmcOR9Z1aHvEQLlS+lGwtmePn1Sg+rzMOOhcJpnivVIf1XZW8dUxRTQcGwVHp6UIwxxybr5Da8C7/LXTAGkRfuqg5HXNuOC+hDHH3r2BOnE1rapp7zLA4TxYS0sTV+xnslZCmsV3bc8Pydb98WrZeUN2EdBNlfZRGlcfzNz4n6tyxPlmkZb46NSOvjDjzpS4woPWt1UcvGcV6HuYwQG5iHLkpvdAz5En7r+CvoJkb/9bqfFBaldv563hwxJt0m0Ue1dzylf86I58S/e8xqocOGV42ju+K58Yj3qcbQ3PzWt+VPQRwjebx059UQlSovjPbvUTthCG7Gplv3lQ8arZrBsYTn9OPCx04jftrBQ6RO/9Ch4uGWe3wP4aAlmGZwhNiLW5MxSdErB0OVLGzZw4p6cVnYnm8abUDJ7LFK0IsrJgOF3hayp1ItLQH6sRgg5mzeoaTeKR+/wYQ1xGdfN8JauD2wk9wgGc7Te+oGBcNeThOaoc/C86hu2P58e8YuhPG5QGYMh+y6arRB/9s0At+4KKQNhu/h7XNQ0m4DQ2WKJTR8aDzYCPkthoReUyuW9VXsRgwp0jH6O1poqoy2yiH6VYWJXrhIfu8h0+qYR3yW9A5rIKZWLLUUsHxGe4JQ3YxXYBwyPwxWu5usPwYs2Yx9cTp0LxPoNBhq+ByvDRHIFh6VLX3XdkRTD8YploH38cE85uphcRrg1yZc1X6D0AD3sRi3bw2tYDPo74nfGv4VBhW5+/pHu/n+N+FzH6qeFRvrKDDgOt+IwhzBGBNpKeLbybt4S68SzXR6/1qV+S+JwBJF/KapW3zNJKDqB/r57zf69e9V0fj5RvvHwyoknQWw/eP3O318fEiJaqEbVhhMgcA4SWAae2wZu0jwIjK9PD2tAtVEL8+P9PqsOFQSjSIg1iTloZcbg6Iu9LW27/P3J52+uIrQbW23RorkFISxECnTHmowWmwOAM2GqoT9eGJiQdc6vubVnHA/BdRWw0qx71rBFLTgdNpvlr7+IehUBUIrc4Hv2D2lTLNKnHFf2+0OdLldNsID+hM3++LCfq1U10aoIjKj5XNRkeavFHC+gs470HvkmYVcuCQbe61wW8TgpqOmXvaF1MO9uPEKEScV+L+2UT3f2Gf52WwAEgDo11cxgkr6oEVZ02JLz4ae28/pHcePk6TosfGqXDSKS7zqSx03WAY1+kzXYZ7gUbfUGLkk+P1S3f/q2Ok8i1LOKUOrwjA9pFVBOtDj2l6ObgRfuzD21ekk7xfGUpm1LLwKXhVLTp6d2ogGqJtisJKKlRZJWwzgXGdYcfMExkajuXwfNkwQ/p0rd524LdcLXdd53h0e1henZ6qR8HI6auqluDT5LqCjUvePxTCtyIfDIypNvBYPvhi1qHjkAV8/dTJIPYrLKpPJMMB3FMW0uhhknTOPWMwIChrSOQkFAZJiXuheWj3n5FFbkE30K8c1KVEBz4YvNKkxdh138S0njQjK8B27wwplHlSlxv4rOt16n5vzM5hRSgOx6PuxKwKt0QJDluwz1jfOcXw3HodcrHpq7a+bslH1cKpRrjovM6bD7omnVT4qckOnQMnOUBAtksWIy2mDP3/+FPrCuZxO0uCwCjq/8l0db3J8KdaONf0qGxnmWlnc5obXHIoFCR/KGj3EQNoc8TSZISKl0P5Eblj3fWGBc7MaJ5VGWzkVRS5Q2VLmkdOybgbefiuyj5WDpukiLZuNDN87lX+5EihX/9UqbooTB90mZmiMlOKooHolQpPT6j6Vjb52OncwJiyILlUeH+UMqXCbgvy08hhOfWQHAjt7xPB1UT7GqcZsgBcayobXae2Rp6dWJlZYgVY2wmdE8WX03xeCzpXT2KK8J4eIM/nNzoMRCjiKEtm60hqnbbMcNHNquaT/LfS2nvr4RqssdlhpJDlEgPTfIjuKRVRxFNNDeiIYeFOYh8sleVXXUuC4LYJLtgS5BfusRv8ZH5U9WiObl9mMkOg31TUgYyrfKYYwO/z42FnKpjq9Xte/97IHCb0uZsgU41mRVPaoZy3XRWj0Ohsm2nytBjEHyUzObFSf0r5h6wetSSolZZdrxPawXnvgCsF0kPmQyg03jYTjEbgZzVOKfKXVocDF7hk7ejrCeR4VmsBhkZoMOoPsPTYqTbl1mM5k9g3Wl8LzVFohlf8wOkE37WXWqFM2hppwjOVc8jWr9I7iAGlzTT8Wo+/79t1zzI307uZZ+M6uzXXYCVuG3qdCI0Qj7737u8Nv037opm07J4I8D/0NiujcyPrQaXeN8SV2trSKQj8o/RGjSu4ZAGJDscs6cB9VAQ/EwSGfZVaFSgqsz1f11syLlU+1sHMGEiMVVKC0O4hoN3CR6EYTib708T73Kgz0mxKlkCc+Un7L+PoRAUxW5j222wXNQdtTGHvHEkF/B7m2+u6sxdqRXbjFOcAGuEesfR9VwNxaTZtxGIxBey7O2475n54b7/8n3Ki4+Js2YOGG73umcm8MSpib+Kwe4D3eC+3s76bMbWmFw1F7qY0Oi79n2cQ777+9V3D6ug43zLNjPOhTe6dtf2LfR7+l1GKW9bxhtGGM1qmki5V5yOg384bnDugP8xYF6XnAz0Z97WkvtqGfk9FY3Nvk5Dz2MrN3bVXeGe/q9P4phiyOvKrGq1UwPezp4XknkS2MSfXy9izRWDw2XBnt6+NdcXpWhZs9rmLIWOXB/V5BcZmviid2sVD3df3vV2XhZVVa+J4vzwf5/PS0F6MDe54VrH1Zhb6TtOn8cZZImZNgAa08+kyehsNRKREnLI5zne+a7qeli8fj3Sp+QdHzV6HcrDcYsWzdWuoFUi4o7HG8ZyhKS+td3TBta2OPb6Qg1xN5FNlEntroRQgSNbQ26lulmzomfo4ZEiCQI7orKkJ6VPxIVW5aB0uPG1T8exO4TZjFb6oM3ARIVpUM409uYNBnquCQzTBld1h/ZuOVph890+tKn8C+Qn91v9ACBwLcfp6FrjgKiw1ZrLDIzJjyQ5S6NdcJRiPPayWcIb9L6CsrcJkkFffp9YkOTwrcPk3KPxhcWDDejkdRopabKmO7sOdDCI64OvW1GHYN9jkkZ5K37QaQ/UzmSUb/FoICyfPK0ZT84mgwjnZ5tGhAUVYf17avL/4shoLbte2vKHA2FhYxkgI4DsCANf3ZTX+mSBgcg9GCGA+JHDdGB31WOYSqeaeOdTUYY37QDpwT9wLwb7/eHlJZRXVOevtJFereo+77biGPDut/q3QU9/tKd1j3HBWjStHYU99X+3Pel8yYFOhFvvf1lBqFSngdO1fFMKFrzNOVCFt18vHvea1HBCY1QFDgiThApxrNV1Od+DusX6YlVRhnjRyJlQEHsoLOXaDtolHLjG2k0dRqGKIcxy67YUnpIkmVMamWy5iC+yzXFzfKxhG0O9yV1cP+nJGmpdOgq8vaLkUabrL3crqzFkLQlKqdYfRKlMykqb+y68yCCObYcrGYTGyDYt4mL+zCfFXOkWlBf0KmSiqdQ2IWh9VUqtsQvJ6fKwW4TOFEQQgG5WbjIFfzfWRD4Co7XbhS6flBIrvnlafdLjeLDK9FDKRdOaxX0GeKY1o/95AqPT3AOOdg3CFooZef4/dy/yJW45XPqeEKBSzwel7PWSUUKZeaCPpgq08wrR4OahCMjnz+/MXBUFaBUpyvixq1q9PXFGfrg2nTgS8Jx3H+Zl/6tcnWfLaUQHaAcSGU7+8k2KT8vRQImHaKOcqttOp6Bfcy6/iejcgM7D4rFiO/xJi1ynFcGVegQGzzjXwW1bBSgAxyo37RIBHZYn3tW6VNjgDMe+UfNl7TtMqlEn1vshC1hvCUquEKVWl7W0N/RNLZyPNErufrMc6MivtGn+0CI2qvz2/0Daq03f8Wo756nj+S/2vfet0t6hZ3AoS68/vnoL9NynXXjtG1o3Mwxv+L3hL7fu85vbMUmG99H+71K8rf98b4rgFrhHXUHB0WVBzIUWPqORpFEQ0qEMLZyssvFgS5rKjgUJmn+WbAvlgoyZgWhF48Z3KBg3SxyQOSY4P0RLIhsg7l3sWYadpc2w80CABGOQjExZieSRn0p8OfXdQD5n9bRBNC4uP5PcFlE2QIz7QDETGt8F4FNVg9eX4ma/eCSi8EwMJkf5sgNajoFhn4vYVUBX3QSwsoW4+aEy3zZbdCpFAP3ujPGpTQ7hegfdD2wtOZ7jMePKP/jI1ZPqP/YCSh67HK3iidYmS88cVv4xnxZvQ383S6wXaxuddvJni4CjzW7v+38+09rMeGOaF/oK1Flf4oJNe7kQnIeg5E/n4McR7GLp5TWVbb//7Aekp5MKc2TnFvk82vi5pbUtwMqwA2L0uzLY76420LlWr4fRnQfbOheV88PmBzfrEIWDVencV49f3BmDYXEVCER7HAf9OUCy7nzZUAf/z6IcYr9g7z/Ri4/fP9g97/+S2VbxgQeyfK+URPqyLCqSCM8XO9nSXd6Hw+OWAtpwr+kOqCT+tnvSdXGdzvVPBT4f5bSkIf30/09aGlnZcLiWd3SjvnpTOMIotVVmqMJ5GHakSBrBMTMJCeqdFVQUnSS4NgWDz9RJ8zq380ZS86ofOlmAPybPM4y+pJJaxd9fxD4YFRR9IqsQ4hOJOBaMNIkdWhIgrZqiRIRI29xNM2axRYT68NbQ+/zyJ0ZotOwHdQHnnP3E21gimUGRkLf2b2eBLQoRuuwL+wrrUhXvFXY/UAHGyfU/EITk3pt1aZt1fW3Lpv73d7AUJ/sxQkjgJwB9Os/MqxGtlYw1gn36tCddYXR0NIdLbgY1kUAlV+ESOR/ag5HUNFEp7dXYzqg9zAGJirrP70vJeqfqy8IwWFgYR5XXFUo6YOahW2mA6stNdiaMr3guXTOqRQJAFg+HE9+Hv2GFONuljfbgzcy9EF63o7X6sR63y7rjKUpjk9rGO+f1rb/vhEkxi4bgrAO5mytagBRnmj7btBMZV1ZxUVcRQ/BRAQJNW/GCNjNvlLx1ZxBl1RUKFBP8u6q5gaOj/FxKOwf9eZdhnP+QY88L4HYL1ahI/N6YTvLHWoZCjKtm8mgI4ni/zBnlPpqpWXVKkVTBlfhVQrZwVepvdvRDDFbksa6awylY6lp1nj5fS6GB6l7dXra5dUFhNso4IoPotUgrxpa9YjyUL7xEC6kFWps1652FnnhA0hPJdcuIPp/2CRV8zveM7xnVTkMyN6NdwsJn4a1i1HNE1mqDT5YVlqZC0MST3wvXSZgMOozhNJX9wtggmpEV+JemM/ZOQqz6dmXmC80vnTaFdZj9zMdW2wgeS07m+7dd/kqOPndV9Fe5B6dTg8WnW7TBqfOnmVLbyizGcDbM7gbEZsKNRmQLb2TgnyeDb4lFn2XI6WYqPGI0eQSNESjfDka2F4wTu3SPDGUpL5YqMUn79/5kisp5U/PAh/vb7c6PJ1Fsw85iMajZVcNkwq4OjnEmTDlGoEv53bY5HV3Ik2IhLnVSFNFRbFfFLerQaVNrtDscq4MMXNeR7e+bznv17UuJOS7WVqIIUdQ55tRiwPnuB3xn1aX2zMOx6/a+r9onuCtANry+QCWVYLxodUboBTDZxrt1e9q3rGrV8WYcY0c2NnzUkcbw+HPR2symVSYtO+8PO9qm9Ww99DWffVIrTBeyYzk7MYnrXQCYyR6hhIdR5LCeOOfXsxXt3iet5kf1ND/J7xuZjnTDuayvq6quwhlXhLjciO0xqNiM6T7hzgu1hnkTpAPdmwqYGJWA0uc7iPXjk2rqjOCgNqlMIbmd3kgYhlGnVnyJmowheDPvAbdffEb96SRq/BtY2GQURTdx45bWNj2ecpZAqMjUoRU9tHNPJal0mrvpiaf9We4W3o9FQZx1z1dODqojCOzhvmp0YS176S7q2hWiJ+h22gAB7J5JZdHMjY+WjJ7BXb+Pne5FDIwca9S1g4UeiUhux2/pqmKODr+QBw13x52yTFm24K9WBhVEajlB77NVKKYx9ceET7e0su+kQ9Idbf7IbN/f70zHhtorYtsf2RkPp7IHcU38W+Nik4gzYhPUuUiUFTvT32NwQrxcjYRlxV7we5AjnqLx99tYNoEAVj24xRHB+qngQwmr49Pf329xkZS+7RSf97L+j2xpLekHOPHjZMAYJcoabtZblPTyND2OYZqaWhfm76dd2v+9jWe+0YXd9/P2r36PcNE6e6Pvs2jRh4XwThfzlSFEBx74FSo/NRsTK266qd06atoc0AEpZqfoz3x4DtX0c6ifFKo6TE0MpKr8FQcCSLVBz8+Uo/fvwQoxTzT04ren9/p7///lte59OXcOTDflVsH3f08/WF3tZr2JhwvnzT8TCtSjmH0X+Lws7Gqx8/1nu+PpkCb5E+LOhw+PgqNDJQ+/H3F73//pLoK9apd5yauGi5aS9QUFQ47feMuh9s6UAMqksdm1rcI/LmRAiHl+9KNcyMxh7HREEAsUgH9apWQST39G+4EZUHVgORR9BkjTXgdsCwhPfR0fOO+Lz+UJreWRSyGs5y3jdRy3yA76mzC+sgB8US/SYXLOYSDNKGASfnF+URM9X0AjWetHuhepSrwklU+TV/x8ZPThtkIyvwc3ic2UCbsNUk3bu4tLdjX32d5DNZiXLFfdqOSz9mPe8dja2LR2EtJzMUsSHwibHe2IC7roHHVdFjIf7GqYNG91/rmuQILMF/8xTKZGlA2QtSinJbtpG0qjDPHnki0V2Ljn9WIg8ieRWKY38BswAljl+8nnkf36994GiZp5dnelrH/Ho9y9qOeFD9GI0EZWlfQerzrXEYYFQVUF8xj3SvUnlssVSyRFDw4vo3EG2TE0fCMOS3vq2jv30OzSBUEpxXcIrBgTPehyIfHu3Nm/0QKXt+fS9DVAG8l1PifSRRNAUlIZlcFRRAHGocJF8rat+wvQMRVfZ8RIZplFkry6tstW1P/BvXMP9ixwXvAfsHjjzauXzFFeAOczVgRZlL5PQUlCS18tlvYj1reDva1WD2GT8R4+LOolP2Cib/fTlJam0/nrEP4OPQJ5rzLGWwylVVcRfj3Tq/p5PS1cuPNwG4Zvyp/Z5xgbii7Kq4Hy5qwFtfy3yRcyRydenkr6R0p3J8rpUBJVKqOP9TZpilUbdiUVqW2cdV4s7fl3X8131wXdcS7Wt7J0MpKK1UnqA4SyE908ZDemjFXjidjiNLeT+fn2/0/fmlUa8rH6Gr3iOVqZHto1rpjnqhuwClEHTHZi6oRpLGPa/l1+06Kgu5c0j7kjUKcf10vRb6Xs7eR1StO7xYxdj9TiplxuqqGrFZ9+f8omQ57TVl/Lg/S4QgHFRswFHjqvJkN5NCnpzUGOlySSkesYpDx6kaNIrpS3VskuIpnhId133lMO18TRySpnw2gSEiuycrrLBf5+5RHEHyMrD/6/fVx3F0bA0xur+yIyLCe6B9MgdZo7CmzPQZgOYXNZBKivCAv2rUZcsH8dyRzoejleP1+wpLotkCsXDun3QHp58wHLo3l+054W987o/6XTRobrGSR9eP74vr23PiGDVypPPH9l5LOG84BrIAttlYdZ/ddLW5R9S3Rvtk74AY9Z/CPepe3+t/2zGLewT2mp1Y0JcqwKrRYblfSQAMvxuc+qAIqtwyD+siwVLt9+Nlx7ec1PLM33N4pYALW/gs56LDK6e500mjHcyb3jI57b6nYFEdyD51KTJG6b8PX/AyFHLFBgs05VB2PG6ayMmFXobfbRPzUbMPUt0pEH7uFnMaTHYkAJ/c0t63n5f+QHgpLMwA4M3uiqte0wp0d2ful9JYZnUcKyPwEG2/rHqa3JPaMbLeCKHtI/ekaHYSh2AHBXhQqTEKw73hxX7wNhKiE1IVHNEC9yR7NUtjhp2x0G87GRMJY9O3a7TI70U24bycEKZNzfP9uYa/Uukney6/Hvr7opKBzUFNdYg0FduFXHJfH6jUoyfVyS2tEUGauCwtzs6do6fpluaXej97Xgle8GYMB4wVwNTxgsn8YqVrb7xfv/78GVgT5qko3fw7hkPwrGMDsAaR7XsqxBuX2oEvrjIpR1zdvlbFdFXk5+9Z0g34ObOFtrNCwWlOnJb1869fImizUHqZGUz9RP/88w/9/s/f9Pn7XSr4sOHg6elRzvv59iTRWqyYXK4cWUXri5XhnSgIEtH184Ue9wcBhp5s/uarGq8uX1f6ej9J9BUDbM9caXDR/QPKlFR2DGtSlBEfT6p7QEo+zha247waQhKMQbww57lVUpTkklcFxIuPXZ6ac70hVAXwTZpu63uxS3TBTZgrvo6NWlKGujUs6L8se6hGTMH5UiMpq9Jehfje0KV/L35+soqDnlaSFMuBFSjx1Mo4tRW8NFog6/4qDLQ0xiuJABLlzXhRLkAPU1kAU2IRWKUAD9FS4CDIAvOG1JirAhdXiDoo9tXzsxuvtDtV8NN1QoKrwRUrxQvOhQqOmj7IYMNCN8yDZmp5VJhT0FGc33kjf2C91SOuW1EKnvb09PJCz+vr8DiJ0ihNXtfQbW0PY0odP5DOWzFTWJFkD7EqA8oHq6NB5R6mn8sye4ScjN0++zRPawcFU6cx3ATPPitbAuhVq66y0U+84N/fYrTidF8+OM3p8PwkCt10/BDFjJ/LirhEggUvtaZIkRtmweskuoOCfIX02FKNQfpbpWXfaSzd1fcMGF5S6pTdKlQnixjB7uf7H25qla/6KrkCKUGlRoCQ7ZGuENc90VQhMcblAHaua9U+kxoDCgC1TX7zFRpCq8zsYeOmHvOdtQNGSN9rMvbVWcC3k+29Xu2LVHacyKJNiq48GAB3pEqXFFLDHi4dVP7A7c0TKIa8L3HNAMfJWm1yeJQbbP1OKpNzZUumq71FhuxWpZkNH2y0YGMv81hPe9px9NJV8bME6sPmj7LLZ8wqyiZqQceNafQm2JbF0+l4TUkEyPpsxl6c7Lmz6ANIxdXoxVrVrxqul9RW45YxWMwwUTAfKlsK71tI9tjbcpZzuKquFExZDzZYyT3mRCduD1dS5cqkZ1beb7I3pVRXAbBOp2DU53vvsm6GspaTpv3KrE0mB0vxDC7SkqQDPGeSMrzynwc2LiHCJlsKY6kVIzXLRaP6kAhe1L6getWiUc68ryd+8Rp4XGROD1wohlMKv68SSc38VlOkMY+2ngC2jxRAGc+kQOJFI5/B93TMqxFL13fx3zJoOUhHjf5QdBl79EXJUrUvpausBcZ/Oq8y0u///x8x4rz+WtfVT+NteRJ8qaL1CQO9qQGEDaIcYSe0Irx75ZPLi8kQNzHUKK+2fpuoC0Xeo5o7xR1GqgJDCwqS2fwkS4dfHNtH5/P4faH8+bWuo721ie/3QFE0gL4rY7fTqtP8naaRX2QvSCvdLFcLsKDS4JhpRBZVpSzoFuDX2aERakROwURYP/eTFl6YD5oWzNjU7MUE/IbIYKYHTRY5JbKG3UVkWaMJ2AKcrmixpiHoou0/nHLx6HUXmRuLrN+5fI7qozsxugFDMFuEUoyyg/wfZdRooNEjRn79Oajnnj6u3wMKpbZduGZur3feFozKot/BLpO3hkHd3wPtU8VJBLx0jZTeGr/is2NmWa8jRrvFPYdsHNte3u2f2Y8nokkjzJSnEEbNDQLGqAP/7b0OfrU4x/d7DZSXhEHrwCPiiukXXgV8x4asWMKz6Iex4toplv/LIecXJaCUlZlmKPepPU/LYasAFn/vJ/dPz2rG4Q/nNYayO/3tv+uvqZ8rs22vzW4kGT2nCpe4fktocc5LS1r195yoH5n+Hv3n3ogwOmI7/3TOaJyi9bxnhrJwKAVP2p/vTeHe2YRSGEtG8+MGjvD8TeRGV7nMiy2M2rBATB8Y0EgFkaV79mjM/kRLkd2Ojri27/0eD1GuglfuXuRKbZymi9xbC//rGuzPj4w4/uYbWte//py+j/39GiEH15txgwUhFsguLEhKtcEjzQwSfbWUOlPKWbl44KqDb88SfcXRIiLIJDUA/PP7P/Sf//xHjFis2MJ49UMitRSL6OXlUdJDDteHVSm4rcqB8l1WWDhihgW7vSkPt/X5NxaQvs8CPMpAqsffXOVslpQDKZFepgpWfGcdjcYm8hFQFISlEQ3BcDHihyM++d94gSjjcxBMUg1h1/tVXJ576yH+pkY8NYZkS5tRrzh1/RuPB+6nf7e/9+diM0cqCwweMJjg9xkGM+dPlgZJZooSAHFThrLEd1n0IYnoL6l4pPvxMt+8fZO1wb30QVDi/j8JjtrrSmtqLN0xfo2VJc8QULlwAHtxV4WJPcffn9+S0sL4M5weQaXc5TO+xqnSBdomMkwn1/yJF/E/jjBhun9Z14dXHuRsO8Ma4VQPxr8SrLd1HeQlS7UmgjGoyvg2rsXoqTWkApBdIguXWu0ryl01Kao9kPKCPvGahQGLwbYfuCw7p9GIMe6Jnn+80efnu+L1nBcxZi6TAQS77AV5JvDBogYtfSYck4pTFavw1TZb1IbOvstEkysqLR9slYEK/zCaX58jpGYMxqU3Utw9wjPuRp4FZUbma7BvS99pu39iPfCBqDRvP4q3BEVQ5b5WbhFTIRvIQ5qf99PGK/IKfNaqj9v+QG6DXDF3mF1lafc2uU/WqJSn51faM/j3ui/wS4w2DKmRVAHKlh4dDeeIpGJlVqr26cCIdege77sFx0OtKGtRWjmkEO4nurEBK92aSHTsH6NxiUMCAx4A6uN65MMNrovigZ2vNzEs7NcXHJPMm3hP5HFko+d1XTjn2QzEuRYtWWz/mALohfxvEBcpq4MImFoL9CY2/s1XTY27ygCJYfvWVEasulFhQ7qAumulPVFYqZihRBqiwOenlXc91EwXiSDjvzPzipkOjHX5okVjvo/fdDup7EG2x+sarApzCmmQjcLsARD9/NDm8+hv8GNwQRTg8H1PaOJBjHxMN1Lw4/1T+cNS04gP9MD/yT6zy2ogFeOYO8eKQDCIoYWLcEy6plGZtxyTplUunQ6W1EkvcxHkcuzZ93QMv36BcTY67pMan5JG0FJYT9P0RNMU+ZHubTz+jAnHUcK32zNdZ01x5zlbrpd1fGYtohHGOL43joSsBmCJqM1hXRQzJxr0T7YiOxoFtqPHg0ZcSl9msaSa7q4R08jEKZHBhANR6+CBKvuT008cP/z53yX6bbZRfWBREPg/7RF3jqFOMNAbqlxbZZER/fcGsf5+o+ff+74Zn9BvebanIuLeaC+gAHb/0/P93l1fRnrQPXmr1+P1HNiLkNptEerUGsLiuPHnXf+AWuVtq8S5Atcs1j6yxUL8HA2/dlgGir8TQr+5Z2+e1doNL5YOugIKZhPQOPxdGUkFSNQGJ3Lr8JQ9msmV89IRBzZuMouzWRyjdT5OXhVUslu9a19189YcZ3gkjGhsWEcqeLOY7CNKQZfuHBYAphCaDUaQFm0/NvBeUYx/jz4vqV2/3s9lafJp4flrjCA2n5iDTNEO3fbPqw25cKD3VG9mR3tdiuPdMeuOZsEFRtG0oxNUAS4bv1uCcJVd4UAftxsSnoHxUQbSblDdydtr8XnQxxLpAVZ2tArPDb+7AM1tzfV+JZw7onFgQYmykVuDEM5B6K6PX989YOKl9t79OP3pAH02hiuMkQuimwdT/Tmuz4qtBuFAx6D1eIE/Qfl07AzbO70/pY45ehE3KI9gw28LFBFyxaDhKcVSIyBcsDDEAvDtJkIjVxv8/jiKkrysgicLpTLms2KP7B+yGK9+/Hqll19qvOITTueTKKuSOvjP/6Xv81EAcF9fnuivXz/o51+v9MqpXI8PAtTOjOS6SsgcAfD4wKkgj+KJfVylEvam8x7C6QvfnyepYvgtivtFXrdv/lGBU4UDmgAEhU/Hte4D2v2A/1Zauo10EDlnvw+R8+rxRpmnCkAN4T11xt/4LL0HS4fwtOrG3h+6J1VwdG2b0QArLgmEozQ37czAUGp7oYzxvxFOwphf83kRY0r3IjVoksydwOGkpcFH7NfcYnQmvGrRiIBqWK8lwmfrvzw5LRUQ2PAzNEKEHIsDyoauXR0/5kEcycdRV4x7xVUHWVFQHbY0hiVZO2yn4uirr1Vx+jqJEZbB0l3m8A1ryyObuaSO96RtCWmci/XPx61otPc0MWD7Az1wypThkAg9rwqcGIk+TnRd28ZtZcR/BAA3AlypkS14pr6QrllCJI7KRFDei0UaQ0GUvwU7rSqDmuKh6Zc1hfBb2ide+FW22i07ifJgw8Prjzf6eH+RSJHLadIakkyviPaIRVvmm4/VFMdRFCH8bcJuaD+mRSv7GY9EdHwxaIOZ2kgCjFe92WZ+sZ8jJRC8Y0bkdlimZal7B+TUqKQJJocOuu0Bxdob58nkN6/AV9zgIWtAHqqTHp18GBtUDmX2oetUc70lbhPjl4KhxTpUDcA3ayvk1Crcu5HU9jMd71bGrWNkhl/IAaXlp6gWCMUc67EERV0i2nYHKQSgqaivYvBwWQr8yZU1Eowciejx/RL8KzfyDh88ZjeT5SuPJI1CSjbOrugniZaZrBIh87pZG6vYPIh8DHy0101cwbSxhOE+Ru0WiSLb63xylOL6PK70+c/vdzrPV9r/nmTsNY34SO/vn/R+PNE3r8HFwPHjOANYfbIIPeP73D9OFXvgCNrXJ0nzZeMRIv4kunddi6fjkb7etXCEVIBbx4bHJ8oS0bkv2SKlyreZDY0crXVTUPp01KiyPe2k0t1+/0A7y3xhQ8/uYd3jnm9ivD8fH8WZcD5+C5zBVQpWLGZUzRTxaiptg8eiyFY94nzgWIx3Aj6h8kqXdAk8IfJr8EFa+VziirNsoDvPdF7/fa7/Zot4Yrp6LA9iICQrUKXtT/XuSSsuPz6G9ZgQULHO2Ukr4mKs9V3HecoW44YIq2Q8YNLoU1/XBhpfnWHWu0I2hgqJw1F2HD3P97rZs8TJsc4VOywRNShybLHowv0kstrj8qj8/3xdZbObfKZL8WABfvF91LiEdZV1DnKIgre1WSy9WWQFw8hiOUcLY+g65ShzFoXE+JoYlosdEau+vv5bgqzQRr9tZRzXZXyddvs4MKAde9uuzx1fq3811/d7sYpqxeXPklpajbcSVpDbinv4DF44me4ZWxD1mGw3LfFv2ux2Pibxc2tfqWu+N0TihiP9l5JFdRfgS8FxMjXnxnTr2Ne+ffG3kewa7zkyzuHvKpfBcFVlZb2WNmMen7XzBzQy3/0IrHsD3T+ketOKb8jCdMK9+5zpagxIFjqpggAvuOt1dpyH23wRYFhsUiwQzyFKqubJtpMvA1bGC2joucot4cTPEcNrFLkTQbr73+L4waO4dO2Jyjz/5imdIXQdESuRmEdt/V+MB7gPs9cJQiIVZ8AxzTEaTvw5d26f7zKYbhy6xdITf9+Pe8JJf9xbaFTgobfvzLDZphNtldhI3+LJTNXQhPv2bYWQN+pHPw79Z6exIPz218f1qgqztdtlijpfbliNc1zqyaNNphnfOIZEtcoSriv3jVh933oe48pi4At/Gqd7c44NEPxHv8vDcfPfK88cHiosjft2rx04Rus+LiAYD9l4xYo7A7aff3/S8fNTjFdpgaF/lnQwViIeXw708+cbvf16E7weBna93S50PH6tQvVv+v37bwGaZnbBWFb/+vUX/evfv+jtpxoTJotsPZ815Jwxt1g5YIODgGxPCnx6OV/FePX7P7/pn//7j3hmORKLUxtYACZJldtpxdhSvW0UaLYXLIDNElOYfONqzg3YNUUFz1jkQYVBNooY4GlShclBgTuBo85bvaeHW1NVepCu1ArgAXgeGylSApFW7AC8RMUNq5aKk5IrelAOR/tp3AuxoeMlj1zUM8XGB/nd9spIa9rXrB5589gLZkqXTolEtaqIq1dZogos/F+V/qLVB+eF3CAJsPqUdTQX8jbyOWwcRXorR189WBU/SZkRQUq9a6rsJknR4aIAYrw6XSx1cPZqc2jzvSXaC3WO4wFFpxtjfGZDkKZKLqIIsCLHUWMSebWbbF0WkT+kGujpbODtJksQOehw3x6F/UmSKuYpKKniFaGtV1Ny0T+91lK9ACIc2h8NH9LvooDGMGAByDntFRD4+flFjQ8PT3TK75oWNLdGNJnCYOibQvviOb1cpXzT4BwI24MasSIts6deU96yK8Bka5qoOog0wiuuO9ynrZqJtvh+GOS6e0I/n9MUxiFq2qh/V0OW7KVEHhnQH8P2dMfOFB8KaztFmox7tEQmUtOe6qBJDc04nZfqfIkps3278KfSS1GldKn7Xz0feydX/1ag8v1KN8/Pr1KNb7fS0wKetKiBAHKzG4GsTRyZiDRInWMzki9tNB7Wrsu3ob+R7hXIPWvKrfRVHTs4dxSxXWrHNVop1T0cEZLA9hPj0Mq3sqVLpp2CpF/X9v7++KR/3j8Eg1B0kbOuOY5GvnDlt6JGVlUN1WAnRmZSUPLbAp2kSDEFmad9khcXWnj+9YOe3161QAYbyridHNXyd6bL7WwOk+T8Xp2ORXgLr3XGxyRL95tvmrqfLEEKsg+MMOL8Jh5Ljv5a2/LAlRWTRII9PGo6Ghuqri9XOj6dxGjPhWTo60i37yIA92zoZiedJtTDODvmFyM5rtJI2kjZzdrtZCeIoNDzJPo47SU6WPSXy0Kf71/rmJnBKVkMF+MCPuw0Ilr2LTxH9wCOmmMjzGNO7VrjfWGlu+98Wuf5FjDGKl3tssJ0KM6TGSl4/KdtGpXvS7nKDTikOue1Zh+JAYoU+y2ZgZYxTyEXzJaBwYUDuNIzOyieX5+k0Mj38Sj7wW2WkZEUupQmX0eU4KCyWctV9pF3ibKb3OFwmxH5p4VcZsEiU4PizgzKzps47ZUWqYqLasa+twX5uZGhwxwP9x3QTDgn8oat3quyYZSzoKe2MgANj55m+/tX+az9HXIkeFo4oXluDECI7YMuN4Wicf1a6nl7DC6I+1/vuBvtT/GZke5H92u+y3nzXd/Wfmzuybs4ovwW0yD7tsb77bzxU2uE2UQg9A3K6tGaHCyz66QxNGyYm46KHqETCLulKB67ZKXaH+h6uArGBDOYC4O7zjf3fEsn0TYWpqm2o2+PEJsp6anrj7DPZBt24JWSI+3CM7wnMfz4Zr/VXO9eMY2hpckUts7yEyYkNdFt1BGEPjf8zgtxyq7eUOhXwXWJGu/cKIwR3nVs4iLkUV1cMeoMCoH2s7Zr44G+I0iCQTqdDJjHiNgjaNtowTREbWNXwv1GDE7llexeAjxTVLwCNdsYktBIDcNNJuT1UXsYc/LZ3B4J97jHOfvzwbTC9bFf/efRNfH7qbTMeDKaRETH6Nny2RQVoYmcGoUBqYxYP4s1tB/3ePQMD8+r67KjKb/Q3iK9b4QcXxVhjGZqj62B3p8bx6AMxiGc42vWvoDnc9RP0D8fwDgR4XJZ3EPK3k6NvFIlWca2GD/i61fhnQ1Wb3+9StVB/swYPcyPjqcv+vj9W16c6rfPHHn1Qv/+97/pr7/+oh8/zNiVFST+8v1NH++fknrEwujz6yq4TwcxTHE0GKdJfbGH+Z8P+vrnU4DaZxaqSpJqcCz0KQ8xPsKCnRmCd6nij2xpvUi/qaHfOp8yjpaYpQWntyC8iwDXVmPQdn4pGKLq/TndYxL61T1OMX6IDO14M2+1TcnaEuiCO2fzU6teqZKkni6EOefq6TT+ASLBvhAxP3Aovy6ugDjrT8nAgpftGkmxSo8p9iUbrQFprUiaoEdNQgld78XROwT+sSBVvyqYqPRYwloVj2zYi9lIxVF8bCh94bLtLxW7hopFK0LpYVsGC9nXmxhT2UDKaYT8d1lKU9Wq54PNuo/7Hn4P89fzGwiCwsPXOWPjLRuGWUmvRlyt3Mipg2xcu3rbSA1LRRVSKtGwqjsG9xXYKJAPhMxYxqEK1oqUFtl7s9IU4/vo/GpP6r5JBANtsnTdkosbrBionSuJXi4PhkekFRu1YtqDVB477B9XZeRUo06myVYa1svSrdcWw4Zs71Ngd1MGZZRmgwtoBVvwcRigdCVNVa5weULRGtUOCiytpUa92jqv063yQ7xPM8cwhJTWINTLD0tnGFOjdTSa26wmS0dd4thYlFp3TxkPnqdUDWFkmC7F5Djnd76TxFQSrR4Gcorg6DD6I1JHvzMpZVk80jQ2M9kDdax0DeqlPFcoTjGF+xdNJWXOO3E0LtPNg9AQ09It4II1SpkYvlVed1k76b0RkczODsHus4yGnVSJKwSDQgFq+QLeZWMpeEAkWFxsXP4+fNOZFeerRYPckQO8bVR1ltmjurJUdss7jepigxVH6uwN10p4Nmk13+O6/pkHcIU6iXi83tzAoCDfk6SjiW1E5OilVl9LwPDTSBaNHptl7X+vzOSJ55vTCJ8Ocv2yTFIteJknOpzXMf/cU1qfjdz0lAyAHDLXXAs5XC83iw5S/JydVZ9FhCxja87HVZ9KZ/refws+1D7vFXuTC7VYeuiyXyzNUCPfBAdzfV1WmeB61uhYhjoQ7sV8ulT5WNOSOvrr5iVi6LkRfOlNWUo7dR6NrlOqWMF2nlQ9zoZVt97ndppXmeVL2sH4yS8/+axHmh5ral5JsxmRdIz4/sy3H1c6Ty9Q1Bkn61O+z/nk48wRsXOq6w58WrDGyPbJUOY6GrB838u6d+gy53Vpjox1jljX5fv+/niXFEHpIxupds96H34eMM6KYlhKZN26Prj67OPLk0ZzMe1zquuNx/xWDUGWMhYBv8F7pA3mX6jBnxpNWqgaBRVHk8iNOVwcoNRI07SO73m+UCQGjVoLjsBOn3T66PU80zNrLGodU0Sh9ofie9o93Knf8tuhEtrcw/T9rl29YQhg8L3uu8sVEL/iTBVvx3BtpLSR7fpzcDCH2uXqQIrdiW3pIJvDkcIe1clUoX294YiWclfXif3o+zia29Gze130ngFuh5NHCn/pBhoPAGPPluOK6/6kVHsD/TvkObYeMK16stece2bI87d6FcwqzV6juejGl7OWeBY/QEnV+0+j9zohvbKvQnXWNIJuwFOqZdSrsnQ/Gi32H3nU/T3jeMlIyFv1hkPgkG8zDHAhyqc7RsaLeETrajxPBeyymX+ioJClZkX88dmxb/fGB59zUWU/Rr3FDWxER/19q0B9P4yxZyi9YQyCb2xtqxjpSExdm3wsSjWmjJ7n3/1hzLZ92t4r/v6/GL8K3Wci9w7HnxhZ7bFOiZrUT9DVZJVK2jUe+vOH58fxipEz8RnOiINi1KdR/um4Oy+leob6FvY09SchOZl3NLaz50Gxr1DmFCx4EYGQ8a44+orTBlYJpk1D5R2IBcxVmHn98UQ//1KPLQuWfFwl+uooaX4cgs73Zxyff//rX/R//s//Rz9//nSlnJ0C5+8Tffzzsb7epboR89KH3ZNEVvFY8Hefv7/o7//7txivvo8XAbHeCW7GY6gcZWDH17p2dyHarZIP+gJhr46xjnMVUut5HT5NaekSGy/SbZq9JFRgatfRIsLeBAxF89QJT2Lv7FI8PUmvVR6TrRIFDDgesVkQrYQrrBhHSq7goQT87VbxbLxfwSIThZdIfzgWzffRtJ+s/VMDiPHUnE2krBg0y9LSa1SEAfjJPFhAlznamZZgdDTjaS4ErIRlCZVhc5UoLeZAvt8ZMK5EMj0/SKUkjpxwJSREWLIdjXFdWEk8H0+C0SLKkRVsadpLNFx/93ibK+6dTFP5eI0WEe87g82/PokCwOk83HmOnGDPO0dG8utixjUoLDllB7AfPT8K56KDT8mjRpYu5TMKxayEiXHVhPPo5FOayhINQ7MJ0IaXw5EY/JoPsxpB2HO/qDL6cHiUqIu1NwQlUxXEOTi60K+Wh8Wx13Nt710MtxAR4kU7ioizeyiGlUdqqpvuKZps4oqJpa6UUiN2+v3b6b7bLxAJvBHIbSxxH63sF3iH9pTUkDXYpwfyBcamtntxmogKTzVIk9+73kuNtYulEMa5jvuQ99/eagR0lTOwt+DeCnFRo070hd8rXm2d/3WPWJVPNn5wepngJHEUyKTpJxKxWQwnT5jG4pEpym+Uv8Oom/HcFDz91Hn5MR6O8ZR9DHDwfAqQO6f4rvzlfDrQAud1p4f0vF/mhWpaFhqWuPL5o6YNcySU4HtxmuJhL/1kI8D5dqXT+Upf6/789amRLSeuCMzrkKuyifGbne/qkJrJKu5ljVgRB0WqMsZs/PW63vt4OdPz9SJ8PFvEl6ZLFXWcslGA8Q3XeZAKwIvRvfP1JNFS5aZphswDeH/n+Z4kakckV1KAdXXK85K7nRf6+v2lqd67vRq8J+YTixguOcKXVvbywNhLh51jZR3X1/dx7fNJMQDZuF+A/2u4iRsczFyzOIqtwQiW3a6Ddh5lv3MeaSmA4RyfX8MHZb7Ic8Zg9ZzmyQ6ZGcYAdqwkTp08yLxkwZlamqAI4dFCcw/OW1ieAX9kGUvWE0+oRfSJAyupUW1G/0L7sb5bXQp9iLpgzZXgv3nfIY6i536l7BUvHxjTy+UvW4NmoNAiJIdV9nvVNbnSwomNSFmjJYWuUq36CZm7ynP67DlEBVdncbbnIGoNMhg165WvAUbeVDTKmpZQDVWZ1FDGx+fRAb5mw6nyiO2P0E8ijwS4OT43fDEYbUZy/Z/09v63kb6CI0akxut9bXTnl45eRmsEc+b9IrK5KJa6vXjkb9Vx/qz/xXuPnjvSRfnITrFb3fW/Pas/t7//SGbr77OLAxl/8JQl6J9kQmRQPHzDV/1jLPBkVLGRi7QaUhkD/4mgj/KmyknWhbpuJhBUCnmJ07Yjigchm8ZAmJTOz5232quD6QpcRGCeJBS1V9zRlxBxXYUgCQ3ODQAplGIKnnbqJq2xXvJpwcjU4FN1hIWFuMEg6oR0H//SCgHu6adSSy9DcfJ213Fb4ny6YlOaro3GO2IHSX9LHBfyqj7ezk13WmY0CimU8bDzHLGqG69RGKJca8KhR9QZc502gtXk903huXHuRu2O2GQ+D85Muj7G68Iz4ntcyLgHzm/+HghudoO23d14gB5dCMZ9S6WDHMZpxPTlfl6dpm2/92NzxfacRlDvzhleN7hn7F8zLlSViVbAoGqITC3d6lhACK/31RPCQljC+sGcGIMH/fQ5+wt79E4XOrHh6v1rFbqOVNiLepu9bfMqIB4kJWsveFcvv17pjY1XjImwo1XAvtDxdKLPVbgCfsLri1Z948grTuNiAVUMV58n8SS///1Ov3//lugqHovHx2e6PFzp+/c33XY3+lrPYQMWA7Wfvs4SncSRWc9Pel/BzMiaWsXPvF0vyocXGBZVkJ+CB0rnTLGc6obaKhsCI8LznzXVSMZoUd6MdaT0roqXApHX61XpK3btoqlQJmWVAiEIyjKZsEXCkDTgRWZL2ohIgjrfUfFTniTpG/ycht6QypM9NYWAp7G0jNPbTpXPtQfSCOs6rEpaVfaTef/LrCCrYpSa55oekxYfF7mkizaTvvA1DOBeQjGFkrw0OPZ/TYkszbXy2TYlpOG9vj1r2pGkGFAjJyCWjRV2ScURYPSjGG+ZTpHq369d8DuMRy889fzSPZ52fTaawl7GeyAbhQ8s9HPVzdcXKVMPHB5uC1chO1p1LjZgaVVEruSH/ZN834hKG6VKb6jyi/Uf00sqn1Xa1XLmpqhaw0HbLJ/o+6LRblb2XCLF1nZxlUR+lccia0nxS7KAtCoI9gPN+3Wtcpl1jppgA5gIuzcxQAqYa1G5SPeEOp7ZNn28kwnKTsvJIgN0pai3PtJ6qvOjSl8rpMr3xmzZuDeqBuqGPKePyVJ3jc+znLervCKbMTdRldlQ7QqGElY8FyhB2jF1HjSG7KAIFI0fir/hOfz1FFJEPeVWMMSUFHWv7hUG8ohQVbYp3CMqvsVpCi2QiNpbjJQDYWXykunOt7C7h1sK47BzjAah1O45eo+jcneHDkdOgeAlusPSnXitqDEgO434Gk1kMoT1j/lKLg4pIgUvyOiHx35WI02yiCNdy1qxU0DHOZVqz86YixgrMtZLUggFj5QGfSXj18tV935OfV8vOjCI+uMDPb49uQFLDEnsHOd+Xkw/EFMqY3ZpSqGvXcnHs/sLjStjVYRfw/ClRdapLplixTIUB0sqC14unvq7N3D1JItXx4nvK/z8dpV7Xy9W7RB8t2iU2Pl8FRgCMZBz8RUtIUBkBj7IvNnWFVepO34yJtanVX1XZ8YqCojTQQxnpGDcQgucGbOO1RNHo309i6zCKdXMbzgai/uiU2c0px4I4/0QpEzPcLw6pKCqA7Qv5CDji/02yA2Ly5NWlIDM8SqkmSUymvt0W9vKBS/YccCJby/LK3GN1sNhb3iD2aIVDSGywKHBY7WX9kgEtVAmZIb1Xmmu6dqG91X35eJFlOS6jNTSYLAwKJhkEaAxLXGmuqcC1J27xNGBExMtY0o+TOpYStoexbNLsl52K49/XOU/Cfq4afTV+XSTKr9YazI5WQUBl5lUSVE+YJFki7VcK+zmOkYc+2JwBostNo6unBkUlZKLF4r5dhN9m/lfdQ62qc5xXx8ZbTQKnZwnL8h8QtRaMlojqB6BbnrjVXfcgzIZGa805T3p3hna2rd5sucBwa2VD6ue48be7vm173CktLp6HBfqZA/noUnpQe+fTf5t+47I6H48cL97hbRa3dLa3Qzi+JqRsS46bKNTKo7HPf2vwcCKBLR0Ax0P5Nr3SuxoIkfeZGQ+M7sSqA5bVNUKXK9TMN6dRlgZHtbN8psFvFYEkLRpLwbfUx8GA2d/uAoRpaV6TvDoBIEa/JgwBqkaS0aL5J7CH8dUFjG05cHRp+M0Y49zBmG4owNKNYU5j3TQGzuQK425uoe75e3p+vunvo9+7xWSEQE3Rq7SLry4GEZ06c+LsmFqlcuGZjvjSqSvZFJjw4C7PuF8tGs0XmCy8bt+HO61p6eZCBDNxz1GFI8e2N4F5Y7x9KGjSvfK2xOUkq6d/tnX253fw3nDc/jF0S8GOok03X6sR/SC3+7RWv8sFTK1LcKx0vZ8GzA3dHUZJjV1OeS0eyLXKkCyQnz+XBX3908Bbp+/LwKUqVXxdA4lBehxT28/ny3yioVtxSfgcuDiET6d5MUHR1q9Pr8IePbLy4so29/fGuFy/rzQ18cnffz+pM/PT0nbYjBZZsXX45U+6EsMEd/fHNF1onJRJZmFsL3g6Tyv7XiVaBU+OP2QBRQ+n/sDeiFTBeHJawAtRcDcrkdsXPJ3budL+I4ruzY3pJEqC9X16NFBgzne0ASEIXFrt3RYKOAL0lL7ZLdlfAcRNDu68cgCVrqSRlNAAZhTXZMAPx/R4OhAZRY+FLeu8pq2j7V6kAZs2b5FFeSYMZdUyFealsiEolUGRQFlzBYWWJeshrHF1CDWDwL/Y2DQ2TYtjRQqUrVytyo/L2/PHn2lAnPxCLLIszgK4SKpOUdJz2FsGRa6p7SdR6RNxr/7YySPxPnJZlwsFnkmHvZVMXv+8SxpF5zGw4qCKJksa4iB9rwqeidpH1fyUtrNrUJfts/kQ6JqBv7Puo+Yw6x6Bn0d9IpNvL+cM3XA1Yvi6Em10FUpLk9Per0NGaeD7XcHuqyKhhobzeM+K/NCpaK4Lnt5A9G3EusnciB5P2jR8S2pzk0TrSs3qWMw2fMXCPvL4p5kxxAF3wC/KFDaqnwW5x1GLKQQzoFeGicNzi8tHfl9SzGFP/AnmiCg+bOcr3VjBePVlMDb2kpgjexi46Sf7e+Q2hPfe3mllwOAN6UMtOMN4RuR4bvCLBgPMdDlWt2UX3LebOO2aFU4NpiK8YWNppdbiJyat/fktDcxpi/OE1XR05RjNhoprm0OKeOmpKZktpwkKc0MMYKosHndP4VXzVoZs3cwwVDEBgXme7f5KlGVTMk3DjLKzxKBtZcIo4NU71RQa62cmMtOIqyYJ3Ab2ajD5wpodVGFv2RDvUoUwOcRk6pGSQn2X2oGB8HJwNULb6sMYPi+DKHC0cHcbzjr2QAhxmmOdmKZ4ekqY545kojvM3P01SLg3VINmFPNkoLNJ/DRxYIE8mRVI5X/Mz9jzKgZWS6l4pjtH9Q4LoZy639ex4L5+vn5JnAEzBcZt5CN+/P3un5vGunjLnzIadHgO1nqm0XwRJ4QZWi8R7mrSadNStFRJufxQPSjGpWyOAg/1n8xTT+9rnLVOrdlr9VVldfemrUnOqmNAQz12q5M39O3OilW+el2CzpuaHfUY309O15l8mc06WKLrh+PsFnnRCAeUhKal1R8joKftCInAfRf+LGtXY4IXGkaEZHsZCzzeZVZ1Ngrjr2izkUUP8A4LiFARMY0qQMLET08hutqULyuxebZvufbSBBI0shtTQMuli5KZqC3rBsr5DIyYMUD49jPe6HKCvs9Po4n0zPGGNAn/f2dJga6SG9wKv5dvUevd450tXt988/duc7u7+h9zt+oOgFkP7IbibwZgg1wbWxfz/97Pblv96gfPgdd+0Zt/9PRz2GsSB/b3OvOO6+iY4wEG7wvs27A+k44+Ga/0eJ6lzMQKZNMWLJGGX4O03PdxDslOjQeIcbN5Nv99HyEf8Pzb/mnCGd2y6+1D58rYEowQJBX5NO2mlBmCg68cXIZjZXoCpq9nfg4bj0B94Sj6e/J+zuDaUEAKu2CcIJOqRF63BN3R8nzNlB7aMhy9R7F8//boQJ+NfiIcGTfAUi27/efhGic24Po9YD2Q5C9cH1Pa+3R5+CijVsjZ2TCzVDbhir9ofvjHfvb/w6he+nO9XU4oDnQL9qEQgCjZ2wE5MjAipJ3XB5+HXX0a32NT4ggggjzFXaT0932RD6iG3MQ9tGnAD5cltoGb0c3FrGvsRuQnRxnJdwHmBmz9QGeFO1zHQ9szt6e2N6UPAUY7dgBB2gVVM7Xb/FintiQ9PFF11XQopumDuZiYyfgqple3x7p9dcLvf16FKwqwUXIi4JLX9R4tSBViA1Yrwq6y+rA+ajYQl/vH3R8P4mxQFKiVoG3sMC0CqfzZRXKvlbh/vylBg3B1FFjAnvPRGA6KP4I7j0rdCrRZzXcAwOLhxKGOkop8OcanRjnqZn/VKNWTBLCxHvRi3otuXBObsACsGxBwiJpxE9VEH2+sIZ8EkUDoZSq46PqtJoGo7Suypgq60kxYyTqpgLCI4pBHDOTYn6xt/K/mZJhuNBxqZ5h6rgy9xPl0AGmS/DILRW3Sl96vuyMWZWjktVTyvp+Mc+ilkhfCCDc0DAWi6TOgY/BcCN+WhZOOUXjoKl4koa3vnM0jCiEqEps0QDSBo7c4PLnqxJ0+lSaZE9+tlwbVQiUtkQYS7r2xZhpkUdQcDzCN7V7SNxXZFypKrasDHMaHqcjPT4/S/QVpz4y5gufL9ERbPg96Trlz+x1z/J0coM17pvjugcNMFZcqpX9FolQsTRQozVN5TRaEycAjA/Fiy2AnjxK1BSQkorFBqgiIekzl6uk+7IhS5QU6XJ2zzsrtzNX7mJlZYaXNonuhEgyXZI1jQ7RQU573TqSqA+y9Z9qakFBpFEwELuRGnMUZJXiQjUiBAbOHqblYrFePte50mLk+0ERWIxe3chFmjI7FNKB0+J7oc5JLAYCjCYY3PQ2VQ6VPukfcm2UB1xqRPvsb0Q8uyw8UbP2+z3T25Lr9aX7Xc4pJjMCmzA8W9qD8cGckDpO2NCUxYDV4hDKfW8GIG6veY5PBq3UiGwdW0SPmfwGEH/GMApRsVXGD/tnSsZLJzX07LOs4fmbU6WYrthUbJFTtg+xsUqA5pnXzDf5+7qoge2wXvtc1NiZ98DBUoxEpwcGdt8pD2eDMRuyxGEyKxC77wkpYMcWpZOk1lHSQF7NEmEJSGQCGxcxUM1aoIojPZkfsaEZGHXRECKGiPWZx6/LymO/Za9iQ/T1uPKp8yxGqCzGaXVY6JjKQ1cxQoG7dZ1NluaftJjDKgccy5f8rplxOp+cijbtkxsxkQq/CEbYleaHvRj9JBJ8/yWA9OyMKFkxzzgir8rLnaydU6iAW3WoGThLCJCgYNzPSV9Vu1f6SMnwxcj5geoCSjMzR56zM84i82S9rrN4YPzQ9KCV5A0LrjeYcPESTjlkd91beXO5UNM9131L1tY6t3O331IF0W6MWKU1JAj2clKjlRYUKYJvqP2zMZg1xZ7hITiSHjA7T8weJkTmmsyfTL96mOjA1aHnJ3o+a9VcgaqwQhHimMrRMKR7kMxB0B9E8pWfJ5GJdO/S1P9lUeeMRH5JJJuUgDHZwV6L8fJg1E5BphJeBEdx4C3QdbNVX16A8oTxSmQpqaWKdCCL4FhKlFp9Ffw80qK3qcqiyILKHd1GvcKNSMvSGNhiP7DHLd09pu5ctKE/Rnpqc57p5divZjxvQbX19vyNzomog7KVSnubz7B9/d9BPul17b4dIx2t7+89Hb3qU+GmUUmkOw3mQwgCOZdBkOkXbN/oFBWZThDujRfOQOzam2NwLOrdWJBnTgYQqc8SD3Lo9DS1ALhVaaltClh7zYGNd2RoQN/uYoxgARYKYI4Dgbq79z3jkI8jC7tsndwsrJZQ3TtMLUPwdkclJBwuaIMZlHYe59D2PuKsIdZO34q/xWdugIj/MN799XEcwZDu0WwfkhiFonjP2p62Df3iGzGrePgaoO06GfXt3n3u0UHs+387v6e9e0cc156+/HPaPqN/TqOcoH3NjvXnNtxj5PphQCPaABc8Gj5yp88oPiBAqDk310X+5esokRvdodhvxiZcO2q7hKLLbqyREhf2XH5+SfqglLieDbTYlDYOe99LNMujRD1xNcHntxcJ5RfBXTzKF1cgeFPcPz2Jl26/P6yCT6Ljp5b7ZgPBidMHV0FOPLlLVuFtb+lH56ukE13SVfYyCNAAitU+LFpkQwTYnWBAIBWKvZeyfSI1u6hSlHI7l6M9oZ97NcQo/gcAa+V3bs9kBiuf40mwRzYhx6uglwxPRl8hWsZpYrx2RnxfK6epQo8080gnk3mVsd41ekEBgg8GjMuv2+0KF4o6bzoje8/fiOJ3hh/FwokpVVAuKv3WvVSjbxIh993XFgBmk6Y4iFJCVbHDfqnzGYWJdpz00Eg49uxztBUbNznyjwHcOVJitJb5GzW0zBp9xQasL8W6TGYI7KvwxGdq9IDRqLFq/lmjSq5VCB2ML5/MODiz8bjpMEkJ+0cGvn1+EGWMIy4Ed/NilQfXtnGEIWN1Za+41fUpIQqt0hiMCTnwDek3VYwRXw/B0BJpC3JYX4XWR9/S1vyauaZ0aSGHybzo2g5WfG67gxi4MG6KawYZKqSThLlO1O49eM+l/U7kNtBesiIh/DvmBHNoBq4UUzylnVXmU9uXRh5iXdlT2rY1Y9Iaivrf494vY+amo/rMJpp/iRg8Gnk2GQ+XeZGpriDZOk8LwUzj4/T/KHsXLcdxXFuQpGzHM7O6Z+7//+Fd53RlxtMWOQI2NghSclaPakVlhC1RJAji/UimEU0ykfMnKkvhjFEevCfTzHvRP0tW9D4ZPQ71bJJ1IQz0kDgoRkideUu+LjGmeEmPRHoMJVYaaWj0zxX1146iBWcZZ/4XRsWihgvQMMjUjB4ddAF5RGpCWbfQ5YzusygkLima22dMKZJzvqJ+lfJH4W1MwatWeXWjoTc1KKP+lEQZiVFMn7fIlJPyHEY6sth3MsW9WjRJ1mrCseFE37vmxm3Zf6GTMh8Y7xCNAmeRFIb/2p55xvOy5tqNINlM5kKD3jdeLvd8fmw8f+MxmjooBdWrFXYX+ikFrKYrJ87fxrNiVAiQzWpEq/9ZrRnEl3Y6Fnr4uNFycYrJj4bhiqFbDFovMCSKsUSL37+dt7kt1ogDSZToJMvggW586npYj3Ic5jrzwdLx4EiGmOXGzt8LUi3FANi+0lv7ZXTyll62fx+2+05PZ4Wj0oOJPgD/kvJwzod8l3sshkyFXa27ee8iSUzeZLOL8ez2KEp1GCScC6bQCg/6tcmKWiP6jP0VRyJSfvt79SzJHMW4uOHF0+vLJvM1Pat1g4E2H/F00q7DaYRzG0treOSoOlKoL0EWxNxxLsivbg1GSxlD6wtmq4/bLJXPXInN1hllHsLzqIA39Y4Bvmk0RB0ZPuZx/mQQGWpQUt1wtWPSSSc6HnGy86l+2yzLUD9yneXuOkY58Gj+UV6YS+ZQNpj12Th+/OxPV4TfPTm+pf1YR/cNOrjNO85r/vvedZo/8EiLPyiRjvR18uKUskMyf9FU1JKAjZumm6CegsUXcLW0wWTtYin4ObOs6ICkHbB0nJaSdfbBmBTKbKMTa3J1wSzl3srVuzcR0BE2cSPUNSa/Wd69jbe0LpgwfB3R+rNC9Aer5h82zA+6HWoKzFp5YBpzENqClfhI6JmvMuGB3yveb+aar8yQ9snZ4SZBtfmmTmhmBD8iOrMxJN57D7/mi8Xt5jGTwW65Awe/v7nu5i2Lj96/gzefX0ZDiv6W/SVuxDlaIz3u/lza71WzcY5waFCMIoxrdU/rEfT0fVYrruZpvQCmR1Kwhgwjq2bBxA3VzgDsO5uqKjCdFHROMa91Iuq7dZoX3pkKmS+7MREWdj//Lqnv117wSbuaZ0fkfTxnI2F3WtkSClKXTeCTglXb7zepF/FxRZe/X7/Tt3gHr8TXpsLFpmNqd8Fnjbx6Ta//ftE6HUhvQri7GEMk2kJ+kqX2nhd0fNuktfTx+Znef71puqDW79HOhqsqKkILzi6EJd33a2O6H2kYlqV0nZED8uUCAwML95Iuw+BV/NwVS8EBPFhUfRng2ZtWGC1pUVG1e2r/nF9QqNnREo/OW20d3cPYcXPGo5wsvCfFyEvyBghfONPc37XVgUfWPjE7L2gjfzYlSwReNQ6mIHRZ+om+po40gGtUUlGP6//REzsIfMK/VqbydEOkEx+LkoQQXS0tMGlagJZdaUgLVHpX8X6tPUOllvyW9K/C4Co4J8L0648Xrbkmyo4YT1YKT0YANTpO/hSlVyIDf39qCop092srnR9Ib8lmPIUpwFIqrMg3I7Fg2FiV/6ngv5QxtdANAjAsNJMbRBzRaEUpNP/ymM7PD54mBBp82xTEj/SxnU8x+kqBZI1wzIsbZRSckyC7wuMDo6+iHQxMug9X1LsR3iTjOT421kjJajQEf2KUEs5QcnqcPM0DRqnFjSfAQ0nry5rWIortsnyp1z6ZMRcpQSetaSTzUcOzn9F+pgrTnlivtLEGIgX4bpQZ6HVt/l228yDXkiwaMltah9XIU2UqPC7rYV3LSAScxlZEAfSvgNul0fBge7N2ejCyTjM0JcpsJqNZbL6u3UJDWCaD6jfRiWnh8IEUx6ui0RPBieIvBp7qmmfUNLj299gTFt51xPdmmelPMh9k5TCuycnkk/ru4Kzi756ObU6E1GIKjyjUV90n0n7Sf6xr8X1JweBLuVi3h7JxPg34S9m+1u6wLhaJVwpSBJkiddY6WJayqo0mbh0m23/f6/d2BtA18FabGqu01lOyM/pw3njetRd4ttpfKu+pk2TRyFMaHCjvCH31FO2UzamctKOh8hs3XRaXeYBbojNdlX/HiEQZ6+vb5mnlUYA7ZmwKsL9Kwfb2rZ9/f940Akfh/w3alM04hRo8MSWYkbmAZTVjKRwrcLSwnJ3QqPa20aj6lR5uFxRCvyJFWPmNplJamun2r6Rda6r440kdAqfLR3r7W8oZfG3wbXBMtOQ1rEZ52XBGavVVrJkNLNTAQfxOxXl0Cel8GkkU+XCQ9yKdqpouKV3xPtGEQ/W8rLTyucFR2JauSLdER8LqUX9iEHrUKUA+Xu0/+IiqprKKwpoh9AVZUmZ/0Wg55/2TBM46WTIvdd6s5mTxFOWkjsf3/Ll9/0sNy5CbcnraeNcS5FiWV5BjKMa5p/XJOxFqXatrdRmLafluxLJUA6wf8pPLzUuPgCeNK9Z5VKLEVusii/MMxwjlpd7tvMtuTqcC/ZqNV9W6v/o91lSrtB5oYVKljxevWa8MI9v3hJvJScuJD+o/ax8I81to47Dn64jPnD313Hs67Jp6sER0UvBvyuB8lFM/0vei0W8u2YRpCrxRqxusLcyHM/Zaif9cauaI13idsUmXiusa5m1dZntd7XH8P+n38f2new/dM67ou+vY1W7YwCmN6wh5YPyqAwCECWiROrNuR2v7zSKuvtebM8zSgpHBalLo4TKAaH0FU1zmNQ5KjyGkHos6FvH+p8sJVO01Fwb4pZFMRSXkaINoBOM8Z0MECcmo4Pdfj+pSedG+BQLanMo4zPfO4T8y8PwTgkXj5NHzvGIx13mMozlGuPA+Mqp76zpS/lrdExW5PB3FXs/aX8M9B16C+L57uD8bZjjmbFg8GnsWWuPnEa//dG7jfO7tyZ/O7fwsBd55bvdSN6Oxuxo34yz+6cQ5bGIay8G6uwCbXCkYzqB9N58tzoH3LmVUhI/Owj/NlddpgWApxiu0eP7SqCiJvpK0JKkfsrgikZWHni+n9PRyST/+9Zp+/utHevn5pKlOoFfVUgqsdfZ1NYUXhkEpqvr1fkPU1RsKZEsIeVnFA3xx2BlEEo1m3aBXVKil0shOYRHuXCcL94pQqFH4UtNE6LcXMmY4vz6h7xlD6hkJmVxwBz1tGvDU6qjUlLwM75eIm5ThjVRhNhi4cgoCKbuiOW7aGHbgcxCAqAR0Xt6ZfOdLPaVmFMi7cS7WkYk0aDXGeyTgRByKda/iFXnjknoEYXyW9S/UEGS93en1p3KrHfSaKTbxvK/fFr2FiDu+ix0Y3Wmz7bvWp1/gEX59fjLj1VkLJJu4igifBqgiTaypwUrOwNvf7+n7DamD2vo9L2mMzg77mfOwn/i3F9r3PUgj3QJf7O3Ym9bdOWnhduk6+Pz6oh52QQUtyK+pjdf0rvN7Q30XOWMGp50SFt8dCBmUBKqyJphqlKXtqUqxxgOCofWIHhOxcx732RUPG3OxJjjyp0bGfG3jnuH8U3W4nKw+RoFRMJspp2VzSOLMz4GkcU6GMd0JOPCgEJVt50FnbIbP1f5VxVL1ESg70WEEDIgdinsKSrHi2r1b30Th19qNWPp3G4RkpjTpWgUvSg5OFYOr3btEY7atq5fA4M3YhyXb3nAN2ZS4jHQb0jdVzANMXXGbYJyoEKQ08E2soe3+Hs5vQ5QhaS7vQdpgMSV65PFq9FgsAkppz6Id9jQFVp0WRZ9dNXqD8wcN7B0Ib84zuDbHDc7hgO9iX4vXZiL9knFPpzHaTiNfJFLs+ab1Hd+38ymK+u1TaFFLTN3U+nVS9+f2mb617EjTVOmakVrGou6dXkQ5zCLoLMVqKfsIXzR80tU7baGxreNlT5ua5RcqqnGtarxK6AhKmi74Lj9AIBi0xBDx2VB7iZGqrS4Ym3zDBNcjZVfmi0AA6F3LtsdPEmX1hE6D0sdBjLdikJCoH+mGd/usWuNKjP0SqZofLqpkK68XvC4nRAVvfECjsc4P6ffp9ybjfGh0uRiP0kTL/6RLxEwU0hLSGEY14flRLsnh97631mVYzqPUE9v+k4Y5jOCVf4UPiFE0nxfU7WrBWdLAx+R34RM2w4nH3HyuQnfjurjXYDBJ0xKXMp4Pn39ZPP0rPk88EXnv7U1kir+d1svPg0QOLwGWtgbZn4fHx3R7WdPjtg8iw4gjU7pQrursilHXe51tXAPlAJG3roNjTYzH2eoRUZpCNC6OQq6QZdQol3NwFrSpYt5eHxlk7wmmLdC3Ix3pSI/BWPyM38Po7ga28Ex8L41y/Z59tFh8rqX9fI5gfJQhFG0pMy7M15/0knvfxchAn/s036NxDuHz/3deBv9oTNvp6BMs4+ecf08hbMcP7iZ65575c2+TmtIhMNQzpmHIYv0/b4h+Vcu+e0EX1EBwRrP2CCzxdihzs3dBGe7RP0RMQzm7h5bTSWWuq3nC8lBwVO+gPNr2RHedEYt1XXJHXM5nB5sDBIgdDpkbnsj4c+qtWRO9trx3rE2gRf1SQMSlWLn8P5sIjvaIc22t12JSxSV1SzPTI3l/OVhbhEcX/ID0ckUvtkd6NNv3QmHSiDjh6NEBrH0xznsQBV24iGGJ+9RFRj5Bp7UaOCog0JvYdsQmrjH+vRPSOG/+bTn7g8JtB3omUgrvdrxHJJA9FcEIZSKBSB71ES+OxTa0s+FZ+U74jLVvXGlpI07HMfm7zifWEiGcpvVxnru1xXumY3t070CTxCtkHYyUJjTL5U8l0Ig0/C5Yg/SKY8ILetAjhOL7YprwAGPKE3gg1a9VFWIRoKQjYP26eVC/wllqLkha08tFa169/vW0/fuskSI8dIywEMFShEN4M7J6jUVAE+PA7/+8q4Hg+rm68i1KO4ThcFUcHmRh52SlmqBwE5Qpu8Dlj7nQvaLejirIJ/dWL+GMRK9QxDEqMzsjgPy7goLD0TEWs+a/1aIetH9evSmMRZGU9ICY+uz8gPuT99GNSJcbFXJ1ydJo1aCck4agy5bhSsYcOZZmlNjesw7WmKY6Cq9r8Nb2aAx6GINSxXm3HrXheJbCebeGJzGdlc+yyDb+Tqqk6trUvZ417VTWI4ZJ3Z9WPP2sDLDc+K8qPzk9bEL9y9OTRmA9PZzTwzk0Y9FzV1XoVRzdnhblup8B8YgnROJYXSs1HlpBXU9l9z3rCmdKMdR/5Ds7uDSrnZlRO+q8CfxPr4/bz5N2TDxdUC9GUl6k2LM0VNDC7b8/1MAMHIHBR7sPthG2M72gcqUKV2XqK4x07BxEviSL1MLNCSkXcQ3E2eL8JxnRZypT6DIn+CO+qhOMDLKHGulVrbX8rSt0qJVTFcfVUG8pf4gErLbXuDfKTW5ocVpH+Qfr0vSR8F/kJ8CjCuXFDKcwPyHac7CZtZ6sBTiYIaNQmVzCd11OgWyQDHdaV6KcP4wKT0XoOtiTgd0pV4bRQO7VemNBzuz8EMaOQt7OujUmr9G81mWC3pHKSJG904r2s3GH1gAro8yQSGugFeJfeOtT4EtcnxvrjE5FJsu0cKVL0dmbC2iX0TpETMHoA8dx0bpJ1YrnSaSI43GiXID55WCsyYX3LIMRy+cQol9konWViMyeBsfvYMCqMJJYxA+7q2pU7Mq0KBjUpOvgWpEy77SjoOtkrPmFGj9Gp1vyLnlON0vZ6QeCE6un+Z0S6/6waUPcu53slkEXm8m5dbW04rU7d2L9xOg40cYla9IUyVqAb4uVJ5AaXoYNHWcmGc3lapF3tZ/HJV0eHtLPv35qh+O8jfnx/ZXe3n5pbU2NkP29wfERxeMlgufyclODD1PpZHSp3/X8inlfzl8ataTvLZ8wR1tXvEFxbiXI1ynBIRHAZPNeWOOOkSSJfNQElkSH4yx7Z4en0wmpKfWOqDztmqip64Dt2fEWBnbKdTzfct7FqCq1Er0eV4n0Z4VTbQU9r6Fxi6eNg+JZtF+B/qv7fnOckfRcKwU56gJW1F0ymlA+oKizUwQmpHgGGUbeIsTmYUkPt4d0+3nT+SBt96YRXddrdd1q1GNcwxvkfDogBd+ZSthlmmSuh+wwlK84PqLorwqz0qiXZJfpnX6HfafeWH3HbVbBwBn3u8v/zXV38scuHzWXq0rqTkJNhTyQRZPtRw5MosuI9jvvtfOlTWiWXg81Hfwb538kP8zlSAY9O6R+Rl2b3x/pIvp9ACJlysbIdYv8gmg7GlcJcxrMXb5LvdPzvK4ZhgMN9Jp1ezgczX+GF+dz8hdMgmBEjCOF/GgT7l0U4iKgAcu22yRdW2AcGNtqojR03BArNOfgbcXrfg7go+Pmxvmro8Ik5NK6cKyMYNJfd2MfIN0Mh6NNjETi3hhRCHGlLyjwFCD/dM3jdkvu/t57CHOkxPP+mbDOzx4pTzujRQsGl0CwhnsO5sL3xzGPYBnXMX8fa4RxvspQUvNwZ4Qx7/fQo9rS3vAT743nxlOlDr77p4vr/W/XNn8Pj3yY4wH+OEPgLW3ygk3zmX8nXg955Dl5yLEzyNSZ8i5f+2Dds2J6rCgeCIi2BleiWgr1aQ4YXwuwNGWOsIJ4lHf7Gq+jdbAzoRpjxdjzfVWFXSKvvt7eNWqJiSlgeFJUuqgnVGpdSeTV84/nTVC8aN0PecfNUvbYthz/VoSIbz/XjxuMA2+fljLIZSxei2LGF8KEChbXJvtzNc8ia/3x2dUKi0qdHTGmZWvhrMaaHAzFiR5Ug/NUm8YNU2al52f0ZhNvtDtSQ3HKakIT05SKCUklIxJCaodlRnD5noWNUQs1lGjFj+B516nAwpOo8yn/0Zbu6fDMkp9ReI7rY2fdaDyfnyUNiWeZxqKIvzwvoD0jzcF7RABbHX5LC+8OoeHdKAL8ZKeotooCVzch/qLpENjTEPmkgilOsBikRFg/a40vpA8+bXgqRdxPJ3QdVLRqqwupMo4U1JUIwc931Gb7fAf+SiSc7ltaDs+SKzKpF0S9RwviGglPKhc6j03JE+PV68+XTeHaztfTo9a+ERyTxgVS9wp14z40EkuMWtIi/B4fi+8kPwOtuyNQHtQAjHs/zz1xnzIMk4gymWnvKMDi8xUK9nfWbopQDno3PO3OtHbjKwx8RbqtSylsPUs+b1i3Bnp7BAfglclS9nwv54A04WKFZ4utgTWlFqZ9J9QTauxUFeF0g2MC9WGKOppIt2qAv1w00kS4zLx6jn7GSyacCvKGKtF17+SY+VAxPMVxyZ5uGb8HKnRDIHHGHWS1R4/NsuQ9uRHrrSkKsFiD/R4M+VEJ6vTf6mAlq1/XOm1SO4OWOWzgZ+ZQZtoboz45tuMJJujwQxpzHupKcv2i/HNM4o3W/NEi4v18XK/fFoEsEVYbH1q/YcTRKFM4JCTWBp3lGurApe6ELTTQhR93tjnc2u4ev7dqsq/D1uUdHMSAd4H/5ervn/lvj8bi3qKwPIq6s9bhJbXTVelUCQ5YGv2HiN0lj47hNuI+zpl1KLXi6JIiJ3RcjILL1wfoxyazfF6FDn6mr78/0/Mmv0hatZQzkGit88ODd4TUSOPt5/lZGsk86eeP28/v//zentlo/UZXyxXBCFo8vlZv+pJqdvyL3dEof+vcl5GHRoNG//yeHE5TMjoTairpp0RKvZsTAXC7vGz8r27ruSyeGdKmAska+SE8L+qWtg469r7WL5t/0IMadYfoGE6B3y+JUXtHMjblccpe79s+eMTtXygwLzCHXlvVAK4preIUfTylx/XRg0E0qH61qLC1yxZriMgaeafBcoW80PlZPxPEfdjTxaBaNcCiiAF5MUOvwgTOwqDduZ5+Tx+i89jPU/yOdDnMlaPsUhJ5Birkvq6RHHesT9M4gx4S6rfFu+N+Kc/hKu/ofId68TRWnNMs+zguHQRW/Df65b17Z3lilk/0M0+p3Otn81pi5t6cxRfncKTTHsFOfncDFhlbfFEE1p+Eyjhxv8+UN1d9JX/dHwSjQxeD4gSMefZgCosLVvqZCRo93x6KhdCW2wrFQwuC6nODHGPKDt5+800xwc3y6xWNCSQ7iImQ0bHI7G0T852DlMaNjrWx5iuGBypxc2Wl78lsofSIHR74Nu1FaGsDuPI75jlPc8jYLOZQsx7AXNuDQpxCIgwS60Ho39Mh8PXx9wifFLyd9vnJv+M8JuYxMOVRQYjriYfk6CDUzIiEMbqjqLGUoFQfChiTfea1SabDFsefDTMjI8X+9vBaEx5NASaB9jGzeWxzh2+c7whBXLKHy8F5XieiEZsXDMIs9yOCfjpPXDufm4VWdujhqlx4PyCKR9eswDEFJ8LziMn37xZfg9ZUSMU7iyj8cxnxskAxicrlPQObzs3qAfRISALHng3SldIB6RaohiVJSfpQY5YIDmq4OkG0Fm+ZpF+9vDyln3+9akHsy/NDT3PehHHWv0Hq4M2NV9dPCQ3fhJrfXzq+pBVqHRhRRZZLT7SZ8TKHuRukkyoXoIE0JBUapwIdFiFKjVhXFM52j3HuhnLIb4HxhDPTazM5UQtnCopYq2f1kJLuRlMuhIjVtPvO4KTl8ykX955iDylgFRjGKhVKwy5LjamxKLVNjQJmNFBpLYkDvkjvW9O0zK5gDE6ZNAsMe35bS4BL6jROowrLYq3WW2InO/C8vddMhW3rCuWFsxv48mLClZFM1ERb86b2XRUXa4ERROfKQt+mZEj0hQjist/i+WUBdC9umzXZJaWQoij/ibETXv1PPQ9yDkrL3kmR0b09RZO1cgib7FGD8MjvaUH8O8ov9OI+Soembb7PP181JUYiHtWzKDVotvn8/vu3Kl1yjqoambtRdqEAbfvBSEM2NynjYSJSpETDXLEz6ekYSOEVflQjzSRNXWKtL9JbFtLuKRzF+DMidFbHqVWjNVZN26zQjoGfajQV5rIg4g6hSIi2NM5cOS4crNt4J+WHVAD8nBi8e9F1K8id0eWwEOnM+EmuAHZg8SqWwpi511I3UF9jph7CVyJ4amhK47VIKcPekCLJiCAbk7Rg6b1RO66YcQltxxmJSddCrOuUPPLOA3rde9/5GxVTOURo7WAGuYwzi7PM2lvgSU4e28j3aKwsQZY0pBqVAxdZ+32aAtcsZdGjSqylPBifnmUqtWJ4Lqb0ptbT5vR76/4t86goSZu+P69q4FUDtEV9RvwFvtNAjzOj9YGKMR1Nc6qJYoHsmdRb+rp+a70q9bCr4UYMWGeFpPC9999v6ffv3+nvv/+Tfr//TtfbN1JKF4toUVoufOGGZa+gcog81KxSl/1ihCz3UHGrJIvgNpqn6XGnbjBYLNUPJw1Gs8AvUYWwkOkaXiH2htI9BD+TL2W9t+58UEwXw9W5aFdUMUzcLtvOaj2pm0VOFee7hjyWxgX6CXzvyvSxs3V1owXT3S+SHniCIUnodM4f6evjPV3fYcS6WKrhw0ZDpayBRGJpOvbLi3affVCj1qKdiy8Xoa8X8IXTL40O//7a5ndFCYSuf/aIzBzwzue6tF7vinqErUHlXeenI92P/LAbXDIiTjecFGeFGmAVp1t6kuLu7Xk7r4+pnKEL6B7nQJuz0fBtTS8v6J6ZEw2REo3+rTiHwu7gh3SmKduSOrMnRrKg667qc3IOalZnCWQeW0NwQPMzaUQgUXLp1y9EzWzP/0iv+p10iz4x86jBaCTygjRVqes53a4XLSmRbgvEJ/PY69xc5u0RnDrODfDH/HFeyY+0lHbBTmStoVv6OZduw5q5uBot6+ty5+ZUfidentadpghdW98SaihGutnnNurjxXTVbu8IxtKQ8TPrlsyA8VpPQ325vXEnigEenRVwW6kx51tsTgf6DOcSmxCN/GG+714wSj8b47/B1hCu7Iq2yTo17+Ab+d3R++e5/vnqjgyMdV+/i7+f5pcxuiTWKYlF3vaAuT/JI+V+BGD4vDXPOSchVWZh5KEZwsWOJ7xA6MruPbMRYzY82NMOMC2emsbNnO+/t85o/Zyjj6JhYEa+4cClNEZ//AGergyt6XBPmLIU60FgHpNwz3mUECV0593zdYRU957jfNdoLAqhh1TqZjjP752VsyO8jEaVeS4zPsZ3xnvifdFaPN87z+kerHhfZ9hkhMR/ezbdP+zHsOj4MBQsr+PcooFJ1xSmTMEL7+9zIl7fUw5nYhmf8f37B5jcw524r93QMb6f12x8m88/00zjd/N8hr8ZkXKAF/zMcYLfTcvjd9oV7Cbd1q4adfX5exMEPz6ThjmQ7mn6RFJB9WlTqCX6SmoyiIB42oRmKqXyntUiuSStSULAxSAgEVd1k2Wk3pV2TftakQpkNYUoBM3XzGRmmHSvcNOC3FIPCTl6yVp/XzWNsU10hnh5j1bu/+2MKxoptdvqGrrkqCGyR5DwfuK1ykxBqNeivom4tE8ZTjkYfBrXm50fNZOaGHnVWt3hRJwLaDjnUlM0TOVgYANiLKbQQNWJKD0K3BH3KrqLlW4U85SXDAMVEzCO8Bx8Afe4MYuNWEzRlx8RoGWvV0knbOjsp0aymkzpyxotKEYu8byL0fXxCdFX5zNSVFHithvImyqn0tXvS2tLqZFV0lEq6qdoSlsQinZ0uHX+FeF0RJv+hHdirBIBXzpridLFNBjgV9I5SdH2rw8W++2RhaTT8/6MexQEvAWGPt63WMdILXrboNQyVf2eYNphgveIslZtvxTXa/aIENI7nhUteh3OznzGEZW5WrQQzFac27L0VBoYSA2zzBCUA6zFWAzDCw0xi3XvM6WMo9DYFmRjmohsSZifv4MxM8Cfxek8+GTc+ZmWsVmJ8wDefSCmOMwbjEX6v6HDSOeJxE/Fx9QVf6U5CYpGNyq2XqhWlrXA3EHHUR3mQjoQ98ekgUwDTO7nNcxdaaY5buuUInkkTvDcdDwuzh+QRgfnsRuRadRn8fJWve4V/418v9M50HWlM6V4mrp+5+mJJnNI9l+9po+Ndz1cvzVN6vv2nG7VOpB/Idrq7e0t/fr7P+nX/24///O/2gRFuuYlTWmWbq8tsUsiEG00MDaDK/HBU8KVlnb48Dum6OpnWtakdf6iWYBWqFHovlj1lpPjn9L8lF3m7ucSRQOaRqf2dGtp9sKOwkJTpXzF4+Oj/nxcPtPX8ulzGec9Ngzi3KNcIn/HyCadi6Zc9oL5azBYIH10AW5sfEBryd2kwPtXWjcaedto5/fHus3rSw0jF5njy2d6fHnaZJhnjeRi7UdxxKmZY5NvpINiksjW9J3yDfyvma5yRMt3cpidRcLB6+cGPCf/TtOz89j6TinH8E1DHYqzs77yw8tDWh7sXLTG+C3XDwl7KaLe6qsbHwXObw01tlarEdr35+TyiDaOmNKyQNPBO0rraYfxh3ASJ2XOn5pGSONqc/qF95yQm6vFxyWy7jE9qTFKDFjC39ZlRe3SVD3KPsKIa1I6rTbY2g2LrRd1P23vkLOKOlwVDlkjlXImT5scV8WxIA4GHAijoQlj42CO/HPSL9QWfaADHcmvOXw/X06jjDYPOmrtsuyga4fxuhwyNtyK38+/z+8eYNxIJ+7r0V0P6lc00M3vnXUyh/RuntTZjtcQZjDM5Wif+Pd835/WdP/zPv9798vfp/ihCi7yIDshTAenh6hSqAEzrVb3gAzCF2aWRUxiLGjYAWuCfqGVE12wljKmEibbQBYu1gKyCQRMux1NQPBDVvbAHTan5d13HqmRIF61xmSLAMRw4GYYzkqVFo3ksyb8UbHygg2pI+OS9ojh4ax++IqnTVKIdAKXUqjXk8zzDKSomak5a4oxUPM68O3eICCXd3xwMPQQ+xnx/SDRwm8CuLfXnvcjwONwv3zMXhg6zn8mZl5PrKGryXkhA+FoNYy5P/zZ4b4a/BaHsc/H9vnoQPp8SiB21dTWo/mGKI9mhD7C309fmK+HCycq0Wk8h0fEb55j8gcc+X1uuac8xBTDnBkFUlPEX7yL0uA+Rbi/al+7a2Zc/i/n2vZ7Hdc2Mw9PaSydCUWmxZMR8UXhIwJfreMzQWmiJ4dd0uQaPeS4xKsqhdqR1veuyrFEdSg6aac8KH6i+D9L3asfL+nHzyetsaDGAFNibg1FecUzx3o2V6lh8L2qEen7XVKfbirUFGvNwgK8Agsy/lMwSB4x2kiXNV1PvL3iYDtd0vkR6QIiXK23q3rLxROo6JdPHqVgALaxF+MRBpu236sjJo897Yo3vcSgNWi1rvu7LEMklEQ6qLGN6zQ8LU4IDDczWpwTh5MZrta6x1c5r6t6CipSD4JA6thAgdqiXLREtq3jMN3IhCcQ9h4C7t0I1WXrmKbGPHrr3YefuzEvm0CVWcsl0E9bhBfqRwfWhBqUgl+rpVCsITgioT7EVe+XFuI3XZdEW2zMRj26WuvkcjGPO7zs1WSP7jEGPtzqqsYhrS21KaGCs1EB89NZOw+LAlamAp+nz+8IQSl1pV/lC6kNtUjKy4LIAYsYU9t2Rg0aTcn9NCPwx6dGnWiERsrWfTH7e5PBnikiXuPHowiz17VhC3iBjxj8VgXl6tHkiu+pp5FQwcHAtprceSUULUQ4LSxQbKE8bUW7c4nq1FqidhajIq57z4FbMZyBNpENdnQKeroI8Zb8qUFeY1FqMeagKUAznIWCk02KcBFa3l9GZawAGc1NWazQe3d2qUzUFo0+EUS3YAW8l/yhskh9l1vJOyOvDCD15/2I6M+S5pugEK/2Pc6apMGQd4ldX6NU3YlKucF4cq7G3qB+o55oHeaB7oRBxs6diw8KTyGtO5BbLYJADWY0kuSuzPt6ZL5Ll/tkclmVXEQiIlhqsR8aW8wZfEOvMVfWreM3jPVmtJWrwCEt56Q6jW0ukyePULVom7ZqJkWy6OIPSbf/umoRcXnP7fOa3t9/p1+/fqX//Od/0sd/fqXP3+jgWzd+eNmU+Ms5bz+Lwlpq+yBKbXUDKWALHJZaTPpeOqKC8/xGWa9iDLUBnGDgQsQW+GkDk0VapbkFuF/UYxT2rGulRwywLAXGTq091nr6lug3jF7XaCihr89P6fHxM72V3+O5KT1iubjc2I2T2kmx7Pm8/l3B30uKWS19XxmxiRqIRSMfpdi7UkPp6CdF3bd9+v5o6Utgc/rUNGypLfj4+qzNPJ62Hym0f9K0wmc3isl631vrHRe9++zovnV9yeR9dcjNfjiJ1LSUehcxdByLt23jme9yfkqU3MQpJuUXJGUc+9T1mcfygKczom9IR91InUSnQE2s1l5wDs3ZeK2brvp2s7lVW39LzOpQOlGwRyeXH8xBJeu1cqXA0X7ONeLOcabpOXl/f+86p6zrUe41p6OsYLH60ttz4rS5PV21sL7USLx6h7rOv9hchHCjjFVNJmlGVnRnNL3+BhtuJe2iDQDZDoIDQjmEjmM9psOITGWOw2QwWF1G2TtXSxrpIT+n7N1TypdJl6O2Osp3sZYvZRbuPcWziDdDh+Nk6NXaEPzxJ8MMn4bq2g1pKU/PeVfA7DgQ1zzr2h5g5bRrr8vyXzj0wUSjDEWuEiO7/X3u3hyfmecx782oS4f1LcU6dcfno853CMJhTXKdIoJQAN9NPiiL2RfdmV+c8LyIo0XFz8GLyczz0IVQnP1imJGKVyTuSJ25DgqNXLFz3ID4UyRKXCuVfV23K7Q2t8lVF4F8tJaj9UYF3D+fiLTDzN+bdrDHs+PY8VAfHpggwPm/YZyd0mgK+lzr5+hiUfGW7u9tXP+wLsObe9FeWVnxGgTmYwW3KzDBuBOIJ/92gpHDPrfjgzIfDr5rPnzzvuKePW5HwxFrQ+j91iGEComPMe1NTd1TGI0Q8/xmIhI/nwnI/O98v/8d4RLmNHuwZ1y5r1DuLz+7pdca87VM6+qfj8/Oxpd5XvFv4jjHIME+IsCtf7A/w8O6+/iIjoGyq3i+wsslQvb356cqxddv8TxaW/UEQVdSNx5fzunlx9Mm9CEda7kg8koNWGpcgKBZ1XhVPfpKDFZfn6jbI2mKecWcRaiIaz+iyX5GAu3vEVCr1b9aN6W7aLtySRfQTkWbkvD9DbiIEDrApSLcPhvsvNukw1hZ5Lgvw1711DxV4lkPxdMJRMBCopO096Iyd5QujIK3fbP79/B8C3xLzuM8crVzR8YdLzgzYgpvn/8evmp0zGPkC3B4qkeVrG5LeN/RnsEJgFqQ+++L027ubax7xudPC4owM0JFayCl2oU3tT/YudzGOycRPDecayhkL72pxIN7si5lYmSlESt5qivwFlHAUMTV0LrhqBhy3yV98OtrpFETaetrGyNJNFLYWjBTILzHg6IsI4qCRF6Jt1yir84PF/VaFylcLx2Ov2+bEvCh85N5XrVmVOqdB//Ii5I7ezrsoSAiwxOKvdSYWS5njXqil9cF5JacJ2SXaI/jcamgDe9LI22CkmWnbR15gY9jBk/ITjhvFHyBA/C659D+nTNiyiLfxyYULALfTAlUQ43yfBjbGuWfnH0s+V3j9awxy+LKgslheiwxh9VkCAr8asxe8Q7Fh7XCYJhM1grn3lcfaYThiUdBBJiqw6mhI5t7uxPmJIYybU6QEL2kRaZLtnSRziukMx5qdfW9xi0GH/uM0WV9D03pcrrAh3GeehTfKCvqX5ZW3KOqwU9pyGHKmfM0daIUM97hdzGowYYaDF2JnW4TCokHfjHzR3cgWCckx7/SI4gcl1t3QjH7Q2j++7tExfxH8Uk6lb5//FZF/ePtt0YxC1+V/CSBOQ1LixnQkMKazBgETBR6fFrOugbBN9UhWLaEKUHq2+hRU31NdB3CIVHtcw1+VESFU0S/kTN0whioy1iQsgasTmzi0NGxWUTz92BMIpwYhYX07E4PHdaGlc3VMTpCDuRr6kX+kwze6CQscF9uloEjn1+r01GNVCWflf9W8A/hB6nAIaHG/42GSqT5y4/n9P36qRFZ8qyWTJCU88fz9syj6trf238SUa44Wvd8zX93+jU6NCPu/zfXLKe63iiw2NYqkVgdprj//HRS2g37J/KB2AmR85L1yR6pqGbF6mU/xbg0yi/c/+rnepYvRzm8172K3ysMTIxCWv7XEJUtY0pknAXMe2p/sRqr6/VJZcivj7PyOql5iRRuUppAb1rz+bYU5Z3m9JM8IBXSHaRrw+mbAWgTSdVILJGGVrwfCfaIwmqB/h/pNfGaA0Vs9ERhYdSNutwZYT079jGwye8QyxBNM+kd7BQZMy+OdKAjPSvu43z/7r6DcaL+ttNX/N5ZHpjhMeq+kNnykL57NLfDs3lw/bdn8q489Yfn43en3ZclswOrTdLJbjIo4CA0xFQdIdifkG7+nkIIvFlVBWwp5nlaes0Vfb94e75RuFh+mnSayi1Fay8J+BHCzIjDv287gx2IEgNI0Hko7QRsr1c1XTn+2wbs5oL9d83dng4phbs4Mgl3az1Me0bgoyubAknFjLAGYzy5h0lnW4szpggv/g5vPwlwX4MKH7kTkBze7evR+24Od2ffLQroPXyeXtCjQm/9omAMOKhRbRkVw3hpJQilQ6tFBvYDPDOPI0NUSuM82AWL0ReEs49hq/cV2j9zXaXqymjxcSHULiYMm6rSchqXxMjE8EkQTmaFaydgTvvD2mElPpPStOa+75ExRMFCPDxrarv3zWyCEQUFRdo8Iswa2ZrCtKZeC4e0ordZ7zAkLiZ/t68/wKfZvU5TUk9nmfe9UkCx5xQWrSuqvDSlx2gIahXcFK9UNpbIqE9EXUk76dvnlxqvBPasOZdPTSNBnn68aAcgLY6qRdsNrzzFKKH46a32wvgWMSLeQxX+at/XKODq+gLtiGudFYgu2FpbdKXyYqC4qFdVPKnSEVEUfocrFSk/j9bNpXEnqbTV3fspeDcTkkqoG3WrPU2F74nvxL4h3YW1XXg/CgyjBgzhx/3yyKgV4lO2mlWqXLmWWXC33GuCTISRKNJrIqzWPf4QJ2QPlmK1Uq11ucFK8amYAt6yOmsYsUgPYqzJhnd0Q6PW2khpwHUW9KWRjIqnvFPrOK0mtJuCoqI0QG9evNY94ro3V4unAb5etaMXYCdK98P5ooK7RBYVGrASPPsksNo1WAxYn9dNQYCCo52fAu41KkVGn7GnneY5XWs4O2sbeUOHf6+po++WSBmRJaSd+Ca4v/yUzp6vmqor9WVQpLqlT0ttlMK4YmiOAtxMS23k8b1Wq0mNFgtqeaGWJjo2iZGPNcOY6tFcmU/+g/NQLGqvR+koPayoh6g7qrWLbgEHbX45B2W+G3BZVBzrqB4pqONmqyWSivGxmym2OBOlhWhs/zdpZI1HHpNuhJIMgA9+OZkSEAOCOGfyv2YROaxXJTGdjF6kIpfNMMUzlAxlbUaWMm3nOplGZDLHKG/wQnSJpoqG/wRuGm2ictMy4FkplINO8CBLxkCCR7lMNdmypRJrhJbCDOcyRpfpvxURXLUR54IEUbPPPSqRODuWypTJB62u5xpoZQFv6HOydej7boB7K25cSoSBN9HA9zRSqq1hRV3Hdb0F5VpU1urrVmVIhb3ikVm9e+iYGiUpyZfLg0bIP1welQb9/s+v9L//93/0HVc1BFxxxhR1bU4ZJ0JhJmlXJ0QTXtfshjD5/SwRxKxfJWhdesHtaDDql8l3C89np6daGF5v1RxCjdByemSRZ14HKAg+lF8QeWKwFYeAkNzb2em62fz0PZIeJumE0in1eaNZ3xtt+mxfSsfleY2KakE2tWd1r2gkN17MtHGlMckqN6lcga6zhIOw/LX21FDSaM16yeyeB0PxEnBd+bs41zaeITKJOALe//OhdQYZpUs9RHiGdl/d/vtsSQ0oNy24b7yKhkVL2fRmBkHO1tNbjmV+dYRPdVgHXjHtCeCERjhixKq1erDE88YzngRe2qAEvIk6YUuUnYoZsS4bnJ4V7z422U9SYSXFFen4o/yickNtNs+T1XBOw7qqpHJPaYb8UVxOyBRQY1T53j57t+/RjVbEtMfSUxX1jJgzUtZ3+XpSY7XIpzR0E0/kx062/mh0GGs/e4YT4YgouMVqjNFoUq1LpB5/0s0Vco0YQG9+jkHjaoAP36x/h0wOypg52xG0PdSU/AkfooOWcK2ui1ZELjoj0Rc5/9EzY+n5ji/U42TfQ1OkI2NUa91pQJyLxqd7xizKEzinrkEn6FrL4bu8JmUayxnNl7+zdHsJL9CcmQ7G93SH0Pw9bRM+jzw/bwZ9w41izqqZH8ex41yOZDD57DQfqv3E8HuMzOFF+kzB+dCaeTDBUammAat4Du5Q34O58isELlqzOd9hgRPyUKnimK0FL970/H8z3wijuZvW8M44h+me+N1ih4hCwfyu4Z35CHbTPeH30XhlAkoIQ53nfjTGTDCJD6qcmfAJY2fHE60jFoyOHJHh9jvl2eehd6VYq+boIM4HbEbw++PbHln7TiUPAdRHxqv5fSO+LSpg5JwO9+QIb3RP7ozn++RGADMq+T7YOLkLoPG9EfeOxj+6mCbnRsUMg4kzxwNcjOvh+Os6Mg43sk5rn+d5dN07A/pd6xERR890XLR1h1pWc+tu2ilujcUgR7jNuEeGNhPYGR7+u3jgPr/UcyxCpxivxODE+WhTik3AOG1CkdS70o5oP55VsKDx6maFL1XXtJbl8IzC0MI6WBKV1bwmDhn/dK6n8zfvb9wbLRZfUdujAehqoBChExFYZy2sG9MGKdTNjCaqjM1SGu7ts4yxrnV4PsIawgiKtiOKkdEnxIkCY8la3RPqKaqJCkNTVrJYAXTsa9/v1RTCNET4OhXDGBWRFkcNJfh7FFTEmCCKCNexVKlZYZExeInjdVy17lMYB5+hdgq651KA6kINUwv0cyqqDcaPtIxjc+05/A6prUevZlNSWoFi2LY9l9btoow8Pb6g+6DUans4Ke1WnlOZ1mFnT5QjUSQ/v9XwqR57S1HTYvGKaqa8hLIDUeCbcfSIrnVBaZJjCoR2mafUYxEjrOBwM3os5+jz40Pr6UjUh5wpkeo1jfIPwuD+3eMcVTbPSOWTLqIoynxO+ftrKI+gOEIhnOvKXQlebzDENKscPsDAz2wQhq0GA2SyxfB8NFCDjqDzH/AIqYRIxSseMawKS2pmrOryVMQjrp2pIc5X3ZiDtSByx2h0Hp+N9IlGumxGN9b8Au8DLRt2JVtUHosEm17F2iI8A3Ix1aTDz4ZI/V+XSo0fO1wzjMwwwlgNomw82TubRv6EiPB4qnf4nDreRpjyT6ELcc66l/oXDOyRzoy0t+OjFhWnMpbG4uy6Dk/fQSOFlg7m4/Psn0UFkZGxyeFmMks2mu+43mWGaCQ+WaHyh9ODGppEzpc6eZIyKHxU7lEedLlo11ON6Hm4pHrdzlJdlLZ1GHR4YX70RouR65SKGn/Q+RR8JXm0XdS8OF4s3xF5PC8oxRXGdztLGnfXSt9fpw9N8ULPqM1vLtfCTozCM7JGPlln4tdnjUBTo9znFZFixmFdJvyzOrNbGwxCGQ6fb0TXKt/REiV52GOdmzk5vXC8RkI3qyeEddRVaLwU+P9K14/v9LHN+fHhWR11En2F2sYo8r5poOkmnRWvq35+u1rGQk5mKA46TN4r1/euI12D6w5AcHlM99H4u9D/tn57l02OpU6PfNGSCnJONGppkqEER4UnCp+T9Mkv5XnfCf6iLi+6XBoCKCgX+nwCj4BxvJ/p+SyKoY3fwYGxmP78mL63vfA6fRIZfZJ0wrbxw2eNjL5dLVOgSXZAM+O3zWNFMib8HQ1lB1JoXqQR/6TjnG+1iEOj5Qow0JlySq4HqXzWwPNAq41uH2xxSR23Zz5DGIqjiEXi455HfKgo+PVHXYnRsixXMuMN96potH4vyfEn3JxlwqPrnh43z+/omfj3n8Y+Go98sKX7c+N1pBcOeoXz8/5dv69HeO9ktIN9+G/Oukdgxc2jFR+CffdsMrphB7BmQuukvMQFzoUGs1sMQQysFBYEbbPKxs30A6neMYtCUNdFVHiC8GiRUy7o1NqFgox0LB665DNJ1g0CHgoAs6XIzynYRdA2O3xpEky6GDHc7BEUei/rRdh3kaDOCs0wTOa6PclsgHs1X2htjFaB4lstHaAbb/YCehdIks8jWY65Cy4mKI+RM7ZmXYfFWVl0godltn7fIIg2g40Jc/WAWcUDksNj8z33iMB4D97fzPNpEwrr73DowmCAruL0aWdQK+HsYC+TKzPx/TX3FWgIv6GEClUuWBhOB3yLRDsaZA4WabU29kYFN+LYGTg0Ptv8j4xOcTwXnq2YMKMKaGjACpN7wCOcdMzSlVXeTJpCvIkErRsrOiwVHjn5OWqmVKSAa/P8KX6xbskoso+Xwmjwhtj49FCn5PXMBPdvEoovRWc1lH5TiD+u6B5kRibW+hNB/PnnsxZtf3x93AQ8RF7JDTxPmiZY0UWMEUmsBUihU7yGisdWVDMHxZt4wpz7Uwbu96im/f7q3ysiFmUY1uLQdubnB6fFbLSB/Y7FqKORllFxSLkhRdPUpAxBH8YTKGTxWnJxOLgHuMLz5sqcGsUWpOrl7BHEQt81viiXYd8yvYtBAUNXooyuUqWYQRZGA12FtfhiBJ4L9NqKulnqA7yeRM21oRuhXKL0Sl2uk7IkFkFG7Q3Qn3g+qWxRwa5m2DDFOZsHuOHMefOSQgUR/G2ZnBWOd1ojyOqKiXKsXxdVW1fzsImhVWG19CPLVAuJuJK6Gs+vL+mvf/1IP3++qndd4dZgrKIS24zXEU81VYRjJ0Q/8YRCqLVOXRVKkqy8MEK1I2fH09T5cb8shaBUrxEphmIpMv9o6YNSAwQ0L2mRXUm/+JQGC9uP1ARRZba2sSNtay7U+vxT8mgJJ+CZ9VhQn4SKtZwVgdP5hOgofY4t5C16R43aiYqo8bFqONVMaRyM5jR8MmopGDtSp8UaaaFREyPthNBP2mrd/VZGLhSNGIR9C86vaqaNYAc1gzTkxBq8r9H4o+mDiZ+xVlh2pbs7F06Ao0XBa6OAhnYAuSCqLRltz9XkyRyjVorLrPL7KdZisX07eVQtYU8FMvzrHWqzd5+k4YXcAobCZBFYoCo1UVogjmZzQi2JFY0JfvJm1k6aFZReYiBbBIDdby/BvYjSbiAToJV0rJZmRemL0zXsc1OZDB0RSWsWGytZIFbR/Sd9ct5QKCtEmtzlb9DSeD5Gjhp5UlfYUzpvfJBpyOdyVoeM1Mt7+/We/v7fXyrjSzrUo9bZW5QPVZ3XFamc4pA4yzkvpsAmj5jVd1jEFgrUQ9ZjmRI1WEgaYtrrLXHNNApI97gqga+NBsygJxDXcjOjYPLzQFmBjkIq8WoQrc35YDNHvc8lQ2a4WNe/x43ufkhdsE2+UFwXPF4M1gd6CdIdO/2kvLdGg7alD8aC/MMYLRgq7e9SjUJnRIwimKFCfmvGZxucbIK/3+vnBrdrWr8uapAT2VmoncK+9QAIIQFI7WzQbTILyhsXd8tJOCuBrt2TVZ2uBvhwD/JwH2RXwcH6mdNberco1G3/t5+TOCE2HF0LIjO9uYVdwuPbckrPD4/px/NLun5Kp91vFW3YfKyS5gjeLhJp3rRrIN9PvKxmVAUMTvY90+ZMw2xwXggOfTs9S5rifxbHidarfFbZUWUcgb04E8QIvL3y8faIfTfDzu3j2x2lyk8sVVkTWBoktLyDvTUuEDJSLGKTMCc9UtovO35SfFwWmeety1YmM2q6tuliA01sPYJYNeaWggMxOx+OOpfi0KTesqZj1/G6fJ9N79R3eBT03uYRca5Yl0c3+AVcinYB2gzooMqNQSbJ743r5Zmbx4PToqSZZxAWNQW6Hq/15jSANUd1RnZu3YgVHMy8wGfx3pWpk6k7KIfMjkmJcoO911NMdmaW3XojXZwj6eIexLmd5pt4w9HfNPz45t+JQor/RuIyCk9j/qkrJPbjn4lHUFMLc7qIwmS1NbjBOQeLfZjLLNjqGmodGElU2eOauZlxHSWzBW0QiiY4DWs5gOs9o8r8edysPz3PQyrEQfP7cz9EKuzVsbtVHINe7vnqn43RV62N74+IG5+tiGnfGNzUpS2NODAzmSPZgZcSPBe22gh78yx42Oc09nDIbb7aZJyGJ6tpk9MYJh7xlnOMdXjIvP90jWcgHeJKHF8uKiB+NhgGPhnKjgirnlF2y0p7WFNImGHP9fOeo2fn9RwKe9N98R3zfDss2u7ZaJgrgRjTgDUT+2EtqY1n9+Cd9/6d53tvTfF8+7wyvPwqJ0iL6PdvLVj9vSnF6yeYx7mYsSetGsEknjoxAPz491+bYi2tqc9WOwMRICpcNxgAkK8NfJVoFhEMxQt7M6/p0o7P10D4Szw7Udg7UKDoNQ/CO41VHn1g382ww98WAVqbCzH6eUWa3NE5GOkAlJElFBvWdM3U6T/21+4uiCARhQb1TEyxn9KQj4Tz+fPFDGsqJKXkRnXeouMFB0vHx3E9hCmLnXev9R53xnE63WwDHUah1a5ITDUc1Pmy9j3J1QopmwAR+Gq1oydRdBBeRQlZrSyA3qVRhImRV+YIEeOLRDC9/hDj1c/048dLujzBgCipkHQyaZpASoarqH8Fz3aCUSp3QUsVHzPuemr+HVo+0JEM48w+7pse4qYpQOfHTfl9fUhPr4/o7HkBHlczXr39eksfb5/oinhDp8ZceqKymyMy08dSwNOuGPFfhVXtdVJE6Zb9FyVUlO+IBzxHOY/eTQrac721rhpwAl2SiTwE/PkEI6TUrllvAz93mGZTCKTxQZLArard4OTcqlFkNd2j9fQW8ONRVnF5YI34Z3uR0XCGeMtzHuUIGPFaohTXqu2tCM6iyC7J04r0fZYCkRK72yVfe3RK3Is0pTPNeUzuRrdI0yhjlDTKBKepU5XAUQox4yz1dc18n6Bn3cecOm3R/Y4yQ+p6OmmBfm3Gcv28dGTs+IezAbhyzmOENOR4Ex8dNsUKRJ/ccBP3l8/mg5Tpvo8BF20+iiu5DM8QJqcFzpGnTeGX+lQygnS3legrNShL9NX22ePDGR1Pn5+026kGbOYLFE6hYycUoacDghGGce561iRqeNnwV2u79eL0scYQZX0a65y/D/yuyw01OMfn7oYOH3VUtkCDWdgfsivmcPPoZzZ5kALhoitK5ObzC4xXb28f6ev35wbp7d62jAZl4iONjEe4T/wivWDxeKn7p9GxRutLsTTD5sb2Ymlk1jYOjuYWIiX1/MEQzWhERLleEeUj+7mUMSAh8EnWdWo1wg6p9wpDmdtSBl58pIfMa5yveL+WlQiwY01KRINd09v2n3aTbXAi6JPnYrUBixs9HM7b51InVKJ92VVSYPD2O2k0VjIY6mkJEVj6e9AvSeNpcIz1cPu5tPRXgcu1pes27scHnIta98ocjaV0WImhSeuZPbT0WJ/gJG6Qq74kc2D9VsfcuvYad0eRFL1LLfG9eQYHCVSXZyTibtHC9kK7z2VNt+28Lw3BKJ4tFPZH52v4oXJBSx4NSRlwLqlzT2737yY5q69l1BFTCjx9Gjvi1Ryh/Seci+uaPxt5xLGeN9LiNjw7R+rHteP3dDi2XiuN4D7sgGP8e84esi/883v6LecL2PZyIPfuncc60vN47SKweopV9yRijdknosqEuYj0ZSrg9HHuTW5416RIRcSaBYhYY4S1P+QHh78jfrX5KfA9lIyIOwqaqdkKXUG+k/5oJkl6LHonqCniaTo4VEAiTO7Bwucfc515MAiXOKWDv+V9XncjzDuuTe9juHiDvlP9+72g15/dC6tHa1KBhNFM1g3BCVkQxHDv4uOPo+B98OiMRGyAGX7pY97BN4SFN1dYktWiaFonZoRni0aiA2Lg7zWIHOULxw6WKXcGPsJ0jxtr+Hwggm0ca35uJsJ/SuOdQ5j5U8K4HuFm763zfKarRBg2KhXjZ4nC+AFzycF4grMfDXDJoyigh7eh9px6s6h4TMfLxwiw0c9TVw52c5F7PMLy2FDW7FU57IsqgBJJIzLzJkR8v3+nL+k4+PaV2teqKQtYP1IHFgnh3pRZCUmX6CtRqqU7mqcimEtdhdobUog8Qq81jcqSn9gRD8JP82ijHHGvo7TDjX9Ems4bNerW0rlaXm2cHkbO8Wfmjay2rNFCjF5SB0PuCjeEdasZw3RAHXMdzyNhb0IUU11x5kZDEAUkGtogvF1MAG02Lg3eESuG2fu+c8yW6g5nPV62dk/jPt8/eb2YeHYgiFVXYiL/a417ZjDgeMaPs4V2RiOU9gPz1MoOMxESb238TCPHMvajDbW+VuuqBq5fK1IRSsse7FO5P2tTA5YW+t0+umSkki5q/FgRbdR4rjNq5Hw1L95+Ve/uioLVpOsVhZe5lihHxCvSEtJ+/M3om6CQMcpHuvRJ5z+NXnhK56dHjXCMkRdS7+rTuoOKciGf+d6Rf5E2tkhXOFHMpUftVK9bJ/MSo7Uar6ROmEQxbnMpC5Wy3tZeDa9qoBxTV4tHqMbzyhfzdzS8mfkzIu6gwIhhbvWUlKIwd76XobRpUwOJMJGIDKl/p0cXUXQaL1H2fHaQgSwKH++36CSeacfnNtD94ssYu/JJmipgTrzHGpspyXyvnsEFEUTE1Yg70Sl1hFc7hWjpvIAxEdwfzJ/QH4Xrfs5HZwCU3EhDQJN6TMxeAZoVueH7wkd4fjP4Co1wyVDWvj6xK+MkL7DActXIsCWkgwfDy2J7rtkXq/6/WuQNuw5I1CTqYPUUJqwSXUy7GGtGEOPfUrtJxhbaoSYY4WWSNngV49WnGmjE8dO+t5HOEukLAxbO0llpu9QNukkk1tqdLMK7xAArhsTqdZy6I4PytdQyUslz4y8aJWPNSBAZAyesyrPmdNKa/Ut/z21tTht071dzoppxB92+AavGVPzUjTwdtQCTmxiR1ptGygivY3dHqdF7snfKup+fH7Um1vt2GOo1OU9cyp4nkgZFPHI5LyHS3zleRR0swknXWc6HDirsb5cXtY5XYhZDc3qiukuyiJpmHW+Np28r7e8x55gaWqQjoMg01boj1muPNA5Hl5kyKk8wmiyBVrSSQ3RO0BfSMMRwtTSdNau1KHRTHIVvKqqgduHL7TVdXjbe93TRCCf53Fw/MAxnRP0ul0VrYonDR4yyGjW/fnsXWtW6POXfIlrklMVIVq0duKaz39dL4YDWG80paTDISpMU1LzKmKNFkCo9KDAGyvdypm4SjSXRjQ+3dD1fU5Ea0yy4eKNxbWyatoC6e5QvnZILHRCOf5BpovwvtEYcJadlRSOZ9J2GemXhX6XPqrNRL2DtvJHfDXvZWo/WnfXuwMvTgd7ourh/DCdEzn2cQ12IBmODMyPCBgeE6xi1R2JxTJsba4G18I7ZqBP1zrXdzCC6uF5zZGtYU5Avje4MfHKlLjXyy7BA+3zMENjp5a3LLvPzcV+Zbs4oy3l9c8bekd6rdDy+Yhgkm8Bmbb4paHNincmPf8/GjdmKFidIi3P0Msb7lIDUmx8gYUpCBNiFUAndaVeHfrDmdoFznAcjkOacWz8Qexzo91gXuTj+7p5JsJvhfHRfNEDcG9fvbakXNpyEtjheS+v4nR94ED6hpi3kms9KFz8fhLKgkB2+M9w740PaPWsEhZFDAa4oPDsq5L590/7W2uvYRAMH/2b46zzPeB0Juf9tbbc47jzevfcdfT4f5p0Ay71Z97XA5vmPBGMSQu6c0/h9HJfnZ8YDEsxZUUjGQKLwcASnebwjohWvqJQziuSIdhwxtmE9Bkd2vJtxe1xLePe8hgYB9CQClwjgv97UePXxqxdtP9EgK4xGQqellsfzg3bpkfpXUpunqEBdAz7DKywKf7I6HcrcRGC/oWORCvFrGvZnP/d5DfYd4Wj3kPFkMjGBkxo7GPHUC97OkUTVlTCjKQE26j1Me3oQHQq8H+esz/emnsXqHnVtfS6CQnj9jLfyPtTo2pSb6/eAGyqMF9TAUvbJwu0ZkWa9AKV4BdcgDDQ7L5Mxl3WHDpg2hLms0Vx72gyHASIf+2JY/29ck387jE2BmwpMH6N1eAX6RwMPxl53dF4NVgmdg1amdabstSeVR2+wu5ZbOp+QIqvNA65N3WAL+bBGfWV04JRU16+bFsWVHxiwoOCxTmIONJvGWAi+4/md6XA/szP94BlCKoUYrB42pe9xO2fo7okIQKnzIRFh2hVRoj0+PzVCIJu99xQ8u3+67vE5fF618K/Wr3lB9Fe5IKKihrHjXtAQ1j3LfZ8ZJRLe7uvHyUPkFzv2cbxFUq6ktoml/MbIGs5dfjtpfTOxBzXUKctWW0sM6EvVqCOeBxXUW3KDxEyvFS9bj0qMclfuUjT+HyV9Krkur+FrRILA0KlRgQlGMB3S0uRSSoM8ynWyvkrkU7lPzBVeXYNHwDQtPK/rSD3OjamQhzw1jpsshS2P+AMFM0RWHuAO508A+dj8Lo6nG98Vh8XmyZR2uRSXcplwE0YBrXemqT1Ij1LHzWKRN2EuPf6VRqE1sRA7+YK+36J0sxs+msvZ5DuKlwu6X54kSlDrOUqK8afWDrq+f2rDJo3YtOYWmkZnaYYPj5eNDqm3SItjZ9sXNH7K6fva53R0xuRHUr3Wxu5/N+WlmiameaFL77bXmnZahYGlF6ge9og4EA1XR7ILEnwGPKGuIqk5UbfZRcqfUPj8++mqDVUEFhLpndTBky1SNox9IEfN0ZzFIKdpomtyB4LwgBIaTuh6LEKDNbB46TMl4DAQ2nU8MTyzYD5qC2XHGfk3FieX1O4HMbb7vnwrfxFjOqoNoRlAC/zs6MyQdx2dzxkfBhxvbUi7VnNMhsPw6yayxC+PqHppP9OLPH9elKbLf6yJxXcIvsg+vbw8+d7KmiT1FeZ6OCs1anXp6bVxfkCl4o6h+HOE10yNl86CUi8thgdo2qb+aDtIlBrY+KPwKHGsXL+2c/F4UkN1OUP/v10t9bEUS/ds3Zgf655O9K+18LsW4GvW+GWDbEF5Bal1t4rx3OqtqUwWVO+4rn9gwwEX6OgaP3fcoIH2gF4TD44+i1T3SL/d6WyT3nR0zXrfPHaMbIprGfDe1hoNV/fWNJz9yfnsl/Cmcl93jUNznXv5dr/Ge2cxPnpPDzxaBz93649bvAqVClgJNce9hcXH/Mo8vuwolGwWGjpjhoeUAk220F/Opf+chg2NHaZcCc3ZFLyyL2LYkzrxJwOpOB96COzTiBgu/GQqqnZXOEzZ7j26ZuTmPFpKO2GE8+Fz8fk43tCOOf6f8/WDi0PHCCRaUL27h01C4EslaLG0idTGqBwu0XjTbl2Hhz7CR/8NLbTtDjw/RxbR0k7Bh8IbcrdvTKGZ8CwSOZ1bhTJWQ4opPerKTBNCuGvM13Yhuzm+zAbFTqD2+3y03/eIlO/Xnegsr6WVwjrdJtG82GMJe3C0D8Oc43vifSyQGwmLfcUStBTwcxlTLj1kmGvluyYimA7mdbRuKhMz/KoJwyngvus8fL/d0pWnPZNqhMfBHGgUdjiyntdad/emwBTVOCqCzcdVlfTP/7yn748vpGCJN0tag6v+JUU+i0Zevfx8Sk/bz+XpUY1XWvOmrvDHNghN16sJ4at5K1JS2idC0PcXBKnInGPnvGzhMDPO1YrQ8GgsGWvhEFa1RyBpaPjNnQnDO+9c8Xv3dg1X3d3fz334u1mUEvJ+7fPRG6jvYHqH8BoVkiyCbGIIa90LXKybpcrJGvcZRfTnqYMPwcvvtRcizSSNJEz5k7snlPvFiBuPxGDEWhsVQI7Sz3LuRXYjLbKfasrmcI7YHStbvSkxsGzj3JQWo1w09ot1w8xIIWn8K+x1Usfka5vq+9/v6ffj39t01/T88xHNBy5Lejg/6xhXEdKv31q4XVqrS9v76wdq1qDui9HX3GuxDV437r+nnu2FPK9fFnCIXUHl1uVy1ppXct4en5/S6YKIAlm6tDfX9EExNlv6YLLovjm62vEEiPlHgU2Efz13G6zlfaIYaBeup4umLlabn3Z/E0UBwYqOv94MwVI+WLZAI8BXxikJMFhc2DzEpP+yd2uHUTFeT2MOz3pUspkqmzLlwJMasa7a6hyURyOJpCC81O47oY6a4jn5eEK3xxRoJaP5VVHleQ/0xQYYzmMn8CPf1D1JPdKEBiWnYQ2phHyPwpFdrxqfoFyU/BzwvTRMtBIUSTO0YphQOFjhpG8JeDIrcIYn2SIYSTcTaHNzKbCFn/GivHQk2Gt6J8tkZItQsYsm8eHZZvKPxUapHNR4fx7Okc8/gRbloFyrjJ7NGCHZEFbsevaaQzm3SC/S9Vu1yJ7iZ0n4phhidGyJUpE03ivqOvq8c7b6i2dEMZ6R5nj9EqNrUvrFKBNZJTuVg8+NKiTpcEmoFyfrkWiVm9Uncnyzs5LMIFXOJ/CJZIelIT27rr3mn+ok5Y4SSbzM4zwy4XqDXkNDB3l7tagedYZsa5Qi6OLwkpp+tw1W6BbYvIQI3g18BiPo9H+WqVyvaWzqUD2id8lmvBLj3elk64MzLZ9zMHC2ISq4uaME38lXmr3DyL7Wehfl7XcpMK5lAU6LGjUvG70WeEs0Wv7aTvNHQlqj66aUy4pHl6ss00b5e23diE99IF6z3OldsZvpQa3rFNkizxU365un8dfrbZPhNt6SH1NdAAfv0mfvEJ54Xh/U+Pj4KAbaJ/1OourVoCjGuZy6PFJRLw+darPXSnKyXzve+DnNPd2X66LsqPu53kxXsCjLjVY+XLbntvMkhknhS6fnUzpdt5961s7Y5/IAfrqxRakLKTy8fUL+pBNKG3vkuSQEpA82lmGZn2bFHEkD1SC8zedB+ciaPqwGl9sQohxu9ETGdt0g7N8g45Y0NO9w/YGBEqk/P+OAH8wwbvWUt/27+LfT9YmG3pMTBl2tke+vh/MZbAcpOPJKBV9Z7TPLlGDt8Gig+tM8Im/JuetGrtskO7Pljm5psr3jpBfttHmxKqSV9OjyHfn+/fkdwWLmr6ejmwjg2P1kN/F8XPw5KvOz4WomojkstCtUPAC9dsjX13aoxHC1HZzPTSj+tgOpxrTc6xGR4dNj9t8AhUw+Ml+m2AyGktTFjXmteMi+uVMXbIbBMjD7PYxnOA1/t2iQ+fMz8V9MrxuwlFgsRPhTYpjf7n0TgnmY9bTOo3XwgjcyucA6K8FUwpZ0jMwkhjGVouGX3RrnOQ3rkTotS9mlivFwzOcgznX03rbdu2Z8n40HMzHimuZ1Hq19Xt+RMLITnu88y2utVIeC0s3n0gQ/YyzRSD2mUJrg4ArNMR7MDGDGUbYCn9cBAGcwTjNkzekiFJCS/RsZ/R/nUpHah3pN+3MZU6Td2EeYV3iWUOfnM338krpXKFiaLBJCUizknIngLVEYP/71kl7/9SM9vCDyCjxgHd5JQxVrTagIbIVAReDWzjb0YtJbWFBksZhWrLykEBwmpK51YMYxIsPfn9bRkNNGvHW4BHrJ8b0AY0s7fJ/3CfR1Op++p2wT3YVqPYM27tLCHFqMINv/AHcsxcZpp52/jBotFJrQTSx7mh1sgiEiiR5z8/B75EFCRzKGakdaEAVMKQDbLD2KrYwdLpau01G415jg5V70mr1ux5LG9/F30EuLHCGPC51+uxBQNO1OMzoPaExhB9uGeyS15z29pf+7/fH5+SP99f1zw+fn9PNfP9PFCrrL/N43gAquorOf5k2o0F9PwSll66YCLvgIBwMXbLSzji2xFe8l2qMc0VakAInR6OXnj/T8+qrpN1KA+ar1XhB5pbWvfn/ouZXoq2Ke7iOeusOn1GHVz0KImpD3S1v1bQ5PTw9qxFo2ZfC6yS+rpQdX2wdNa889tRGf9SgsOlxuNfBMqX2zZN9nuWLUmDscMgxJpfSmCzzz3giH69G96HMQhWdt30hj1rnCUAAHRubuYToARHcEHdCLmQdF+nzEG3kV25NFPfb9Hu3izPNlXQ7Ns5JouNZop9IdZcU99DYoZcaJn7IDpdfiDlFrOrcyOqCO+DEMeL3mB37Icc1w8A8yNu8jHNbwnZ95eX7CzQjDmAq5WHp3R/Lcy1XYyhtlgek96BoGp5Xir5zl27qDwTD/8JkYUxcznGrdG1PiZRyNTLutvdZSYdFfi6otSHfSYubbeUobXmozBB1TthM0QwtQb+NKVFVbTVFSx2yIEDenttb0NYc4jXCRJ0U4C+8W3I+X77W1Y4cDZZRtnW6kaX+cTPT0Rs6FUVhpwI2uD2nnV+l097Ep/rdPj86Z5TG+f04xd77NO3U/shlVAr5ZNLO880MicES2qKN85Pw+4Funx9DnWEQ+ytHNallJhLUYyk/CY7dhzg+XdN5o9aPUSfrcONND3vbypDW0KCq30ACiGS6WuL8H15E+FOV+ykjzWpQ/epdIyHlv//ve64atP/Q7acCTzjCkr6k72ORHarZJR0Lcj0V8frA7YTXdZzXaazXFcvbacVEGmHXuWfcgjCmXELebnSMaoyn7IQJrO1t1O1evj5B9nh/TeTmrQVSMsl+SQvnrPbW/t718Q6orgx0yiXM4E3k6P2w0pjA2aVWD+sTYIpHy7ba9f4Px0g7XdnSe4p5GnIv33MOFca7ZIw8zJo73Gd2dy0P8SbeOV7XxI2WddZ9kkNMxSh7m3dJIG5yW8yyH2nzzdfTZvO4ZztRpAYP9eHOgAucd4TLvAQxt/ZlYZ7AHY0zwCO+Y0wgj7PjObsDipAOykJjrprqbd5+6xIiMiDRHUVcREXeapfUj5tjCLErpDIRd2zRXXGrAaFeupgc+oqneHwDSHIDT+1hHxTS1HROeiPHwXYKCn1OwVgb4jcrg8XLrtDH8PdbSUngV82aQSaVIdLN7A5iKAg//uF4qhPweMCtjp7bBAoxgeayXBRPNG+H64Fg8L1mqKZTOVZkhfre1BEV1DENmzSurYQGtTLsMRchxf2LK5wzTmZhA0V067LLtSOjeldP+GYf9RDjjBeUWQvxg4LBnqUDcLOSP3rHVGOUCC0xnQCSgf6C5R3O5h1+8j7ngniIx49f0bFcBuyCv/1LIXaz4rN0YDY8DUW8YLDIARGyNyubMjJbprPnz4d9+RPMwh9pCMhthNBPzWci2e8hEjuqacT5O6FuPkFPBbxNEvj4lTeotfamy/o10pJzN5rZqzZnz8yW9/vW6KdUv2n1Q6l5pJEXC+YNHuKlgo0aqrysEKFH4N2Z/3caE8erqIfiFEQJMASBswzo9pYwRruJ1O0EwlTB3GESCoahi55NFBkShn7CdPX4RTqBH2eHbAuGgB62fM1OkM4tAM7IDAjDSVGI6BYvArAPu8GIxUc6thnkhQnevZMUuTZ5+brUl/D1GQ1WlXEejmo5P73wK59/rQ2QXSPp8uyGRQl9UOjDNyNuCsSDsbx7GCHxBJai9MVbnlJztqWdNx6mot7SujDQBn8i1r13qW1Tr0PS94Tui8tBgRaICxDO7INHD6V28qkXFaqQC3cmci0UgJfX+h30VT6N2sC1EJqxpZXoqzs8pdweHPCeKF4vNP7084wzlpt0f5Xy9bWdVfqQGlpwpejKzKQ55wlO6xFowB+CsUdE05U+FNpyx8wV1a9BddEmN9XDaWI+H3mgXsULnMwp+mkq8bM9p20jKLNlhKDO6yt4t1c+67s0JRYdF2V+9FkqI2OUradC0dWlExMY71ysMbLeGwtdqlCndmx7lJOXbSxlii2wjsYc4BeAV7mlnM5VqcgsjqvaCbeQPvAr3IlFYzmZIQ+SKr4tyYIbcBkdE2EueFSpfKCrm8gGnggCwwOdKpxcqYxRq2RyPXR0Jc/s6yHH3DD+DXNkFTOetiOBkSgzPG428S6C5SlBNjmYUQo9iU3lIaZMZekiTrYgD66u5bK5dxxBxhKxvrmVJaKRxAuxydlzrDiDbXykcLP4U7aK7Yj7NMESAHCIGdS3Gf3AuesSipHnWtfiZddy3guTo4thxRgt2KwtBdokUJUe0Vo9YQc0dpDmtZjgaDL/6njWhEVWkvdWj4qxEmKFjg4Flp4QEo4npOpo6d7t6+je23mTkkpVfSw0soW0fv783OtxlAXVOLd0ZRcVTI5baaFjT5m+kW60bPeqtp3Gz2LfQ0sEpEuT+/i7qC6APJplp9JXO3eUx42l5sXq9WOdNO2Nuv5xbOj9J5Nf2I/8+nTS9W+i0RJyJEUgi+a7MwCGNnpXo2gYZpatne+cuzgi4uxt3D+TWZmu/aakIW46UU7AggEu7IJ0+dFhrpxVSxLYuMTrCiHWz+l5CV7NF8VWsRcZUPpgsNsOcqsaGYbhY3DlaU68PPevaGiEp56HRgWo1KzN+R0OcBkOiFFR/WNPZ6IvUED0XnLtFsglKGwy9ScpX5MXhyAg3kzBTDyGhnLZohoEHmhuPWbZx5D1rWbTbNiMYrSuX0uF/MkT5HHJ3nEf9QX+b5KS1f6DPiOER3egZKRmdlv3/2qDAcAWpkdR3MGJerFtk60aee4Ym0Hd09zuqPTXrIjSoZetoe6QPkneu1lX37nun58hrIk/XOSRk+cC+MN7PiKpoX/A5pn7uqHtzbnqxtmsaz2Rcx9E148KuCyH/3debGFPxZkBwIkeha/cMWDxkg6Fg6Z5CKgUQFJjMZF0zVhykXpPAAH6ggJYJ/+P9fwLYkWDhv6fjg7VTzOfP8eXguaBCQoPC/O4BzvNGk/Da1dd/fGh6mPQ4dvfIjwSA7+0h4h2+EJyiFdpatKcRD2rtNV/QcjooankyhAV4zPgT1xwNI/eMTPMatD7EfxnmeWTsiffTOl4zjUDT4bZ152CB1jHC3/fmezSnmTnxilbq+ZwpfItv9C7ay5+5w+DjRbxiC+1s756jNGeYp4N9OiLM/3Q1W0PEORJGKkM6Pxt2mRToI1yKClukQS5wt9EDE+EjnmRJfxAhWdIPvn6/p/e/37T74GopERqRo0Gim1D2UNLrz6f049+vWvvq8nhC9JXUlmpMX6uqXH+8f6WPD9QBAS08a80eCeP+ev9Sb6SG8muaYPXGDITTeK7Q6lw7HCV0x3l8fFABWASq07loiPindon7HvdPU11undmnToM0DWnpRpmaxk4+3Od7e7yjacRvpt2ZAusdpeQZq/UhlygWqkQsXYgaDECZRoCZdpKxlkQnxu7cWOqxwLVYseGWuhEstjGOeBMNDhFesXuj4v7KCIM8zB14aA6DHf0LRocc9lu+qyM94Ji4n4aGDgPuH/coClka5TLVjomyQbEkLRXAv1bFJ3SwqjgL25kQ4Vju12L6D5I+h1om1/VLowiT8RmtE5thEsrc49yNFFiLzdmEsW6EXUb6ooK6CaPS9U/qTr2+pJfXJ1X4FM8Z4fCJQtGfUqfu6xu1OVSA7RG5UUDg/sTUVVfIpgu3Zk2nK9s7zw8PGwwuakCqUn/NBOTF6rRxnRr95UaWrqCzTlprt0FZhBGl42UU0Ocf3bvSz0S8uM/smBj3XelORZqsbBxTrrIbQhavl8HWKIOck44EeBiVpZFFs5RkfDoK4cT/mGpAWN0TwJleQ6WCeDRXDsPDtseeapgg+wzKgN3C901pFFCYAiwjrzfv80xbetrfCH//faAJKdwX3ln53IyDYwqc4nLucjk+TwNtUQdfYeo1/l0DLpF2eQTpRg+v9TpEC2n9rBPoG/GLz9V6C/MzI1SjE2y1VL4uo2vDgVrNWHPxpgqcj84lyLaIKsm9iHntPENhLotZKHfgR8aWAuUsfCz36VpuUsz9AdElBH/O5kwvaa4fF6MjKvE0jZHI2WBRMmv8TY1BGhRSNcYVGAC9flfGnhJNVQlcelSURKPBKNkjxzgvZlpE3NvJZmpsEoWc8MpjVPEJHSJZU1LP3uSXcMNBlP/WbI6RKH/ad6V3IsPHBQYvgQ+bkkia8mXZ9uGk0ViXr4f0e+Mzn28f6fob3QwVfyrxKbleUu2wnHby+3RSgrNvhsuRbMozcGowjEsk1sffnz5Wqs96rzgrmhUd306Iyg9FCpar4RGphDAE4fx836AbgWbk5OVFNV8/eQkUnddSPDIoH8w30nLigQAHTpub1sSiQVLmcrte+DIYOaVJwQkdJIWHasOhgjRDGUscPeuKFEgp5cI6vFFfU+dE7vp1lB+yGL4zoon1zCdEmrE217Ks6VQX8EjugdULnHEurnfWWRjFHc/ofMVnyB+hr438as7y8ECK4GA6auIz84n57/meOM94puKeRn4T6R/XgzX1qNV/Wnf8rJouNWdPxEh9XoigHPV7L02RmjddG9d5bCuJ65zf9Se9kN/tuhAePYjv9srv8P0dwFDYYsHH+R1+0MJYEmpfpKVuPvlnZPq9Btaq3mDNrU3ZgWchPIHZ9fnZYHgnayF0i9EA8DoBcofweb8lVHypSvGZoT6AecBZxDYZMXJBNPeomeF90xwivADLqZbSprDS4xYZDBX8Mv1NwZuh0EfKJ5mLMOPYfU7/jdNqXcEj8rqSR+XMD15XPP371IXKe1c01B9d8+e57mHn3wX4cFwqGsMe2z3Wf4MzsRoiHSHgsWFkGT0DrC9jQrE97SmTeU+Q8Xfx8zfsY+2NEOLnsfsGFDIS6C6M61GqM/ba3IlzXIvNpy09eorvWwfoeKzLMWzzEr6JwvdsKI8Iub+OiFo8p35W+Ia75+V4TCpMbph0mHVDibZ3l3oeVZTiby06+2WdzCQdAgofaEzRsPhzev3xnF7/9ZJ+/CUdbJA6aBWvklZuaU0jS7VN9sc21hfSB1URaEmLzEpdLVG8xROJ9IistQqqptl5SA3gAddwulXQSjgGcnraFPqXH6/pr+1H2jwLdH7//q3pAdebddEhI8x7GuDK0QJlhy2xI5Oegpx8P3AxZmLf4Y/jr+YVRtrx2AFxVtxgTOiFg3Fe2E2r1/byyOFmfQQLIhRUMWjoIMmJV63HYNFXRp81eivQMQqcY/cc0DrgT/dBevpWRiTmmkYDFwNpWuv1rJgO5YovlUieEYP12noEqCqD0G6dVjnMusSLdXutpgTlouL3XEmvyDctIiuZUMrWtZIqYUK4eq9bj/T7vsFYKkKy4Fi7bmPfEIEF3K1wRulQxfagRy94bSOJXMxMJUUEFrsOk55TgNOC/wXKoKTpSoTjy89X7dpVLjhfEsV0287Q7e1bjVffb1+pfm/KRUPRYqbcjiUIrMYN4ZFgyEjG62eBkjRW5iWGsweNvsI5ydxPMyZRWYc8EXBa4VnsJ9lZtrQbjXTohrR+hIrJQmmIDoSygw6li8IvDcIt+fZqOJINzsmU79w2OewGT79Ow6O3gKBa46bCWMQOSvOljR+8Pg/n2J0HiFSBvLCQj0ZYp+bOS02dJazCu0rLveMTowgXowGtde5EOqZFl7sTMVmtO111jOBUuFSGrNg5CtH6hJ/VIJH/9Bl2wU7o0dbCmQI97Hyfe0k8iIpLl09T7+4W6+gRU2OKh87P5GIrTN6stl42mYIX6aYbsCQtTzdaxmveCW0xx7Ku3qJ9xdmy3kZPv/wjxlo2rxCltVokp3xHQ613AxR8trmRjyyLRS1LAwI1ACw98q3hnKuSbdGEObx/ZRfflHR/NeKqWTTvVFiEMNfjvNEyceSsYpArySI2s5HLnC7LyYvJd/TreFIW8HJE7GF+mGN3kpBuOW22qCtGC7lT9NYNcF136X8/PElDiC+lr6fTh86ZRdildtWRcR21u4LsU5t3uMX8skXsrAo33fMEYwBr+Ykx69u6Tfb1w+GiRsmE891scV2hZsYJ+An2oiN3N+7K+692rur2vodtHhdNKxT6I9k39X2TjaQwkzSWYP2gjAjEuRP8KF/sdaj4PUqoJJjXW3cM+HmtwFFEia/WoGTbq1/viSnv6mjY9kGibtUunK3TY2b650kNWDASVpXp1puct2+LZMyKNiXOT95NIrDiXKuNwWv3Zocv4abmIU+hxvnUqLFNtrxcPlFD9fu6zekzXRoik53eLJCfVL/Vw1w0U6A91/T8DYetTPa6yUiCd9rZPfXC7qrRtKAz5n5eEusRap3JqjKHRCbqOV9QzF1rMqvcV3uWUuux6LPB40iej5HxjgvsTBk+dl1I66k1p69m+k80FO54fzI9jrQ7jrlazbwcMtPwMrcbpDBej6tPThcgb+6j6mDPAH/M/sgol8uI7C6q2GE2lP19I/4347lYcw6fM6LR5EZryMBsOQ7R1TY4QJY8nS+DKuXpFOYR9+3IYPan68RFRaYZJ54DIPn5ERHo8vGoXHRkuk884v0ptKp166LBTyAjll8t/GfjovSs7WibgN4Xs5+nCcAzoYpzi2s9AmiekIxGthhhtPs3IP5urDtjD/CZ5luaIXsZo+ZmT2scc1jj/F3r+dMzLLg+KpHjWEHSOnjfPI9/uuY9Ofp+nn/8fH5/Tl2RnonCuN98+OClf8DdOOejeca/j87Z0ZzHMcbzE/c3fu54MX0f36vfz7h5uKIwpz98z4s5z38mQPTUjwavOOcjPP8TLsSrC33Jo7Z8DRPuD+u7h6d31iJ057rRoW/xCkqB6k34BTOHkijGJVFcJALj5cdTev33a3r9+aLK9WlTbEUJFeOKCGVgdqjb8ev9Lf36/UsFmbOFI1P4eP/9lt43gUmjXVakDsKws/eCioDFFK9yKhpt9fyXzOOHGtF+vv5QT5xEeX1dP9XTp8KrdZpxBSRZR55Mr7NETVwSFXBRVrBt6BiYLKw67sf4++p7dLQn6xRp5Iy+9tQopht7ceHcGbMqRpXKDHG+K5w7emo/rnxTMQ/oADw4jOPAIwOO9e/gPa1IxQhdndraBbNmIfs8gYWerVx3eEn6rL+nELkcuiGq8l67U2gWWCImH43vCpk7MSZ6mkwgbr2jFvEiWb2yZMZfKaIu0YZUACRFQATR65fxLT0oHe48rzcq47IOgZkJ7sTHFCJ82UIdSuSmbG2K1stfz+n1rx+bIsFIOljv5Yx+S+2r37+3fz8QybhSMCw95RMA3vE1KPtMGbOvBgNEQlqVnu2zKpqPT0+qaMIYUi0zoqfsdPhH+oMoBe3MVBnR0c9EtfarqsS04o/ifISundJoQOtrmTPDcLCcuoc2RpHMvFPP07aO27Kqx7WuG/xo5RNjBmwplr7WXGC3EbCSKULYFQ/tSsU0tWNBljDVcXx+1cDOCDxLoYPG1euKmSeYA1ChcB6zjXUpZTBs9aDdnoahNXzs3B3JRDv5I/zu9W1auMfO1jrgVr8iLYl/J4OUQuCOLGoLg5Gr7Xm209XwTLEiiVqT1c6jytSBblAeZ2Fp8KNPFBvfcExQQowbUak8/lnUoCORRqKUC4yvJ4NTO1ZISYviv+iU1+mUGN08DjikysHBkO38kFYn4w/Z6oHh/bG2ZD7RmLS4wRddCHsNuXltvgetDrCeZa94UQmmkYdnlw76mTZrmY8EHieGEDGQS5ry5zuMdJEWzfs+n3HQ8qYx1tfWhrRjeY/UJdJ1LjFlE6VdSLuivIYz2EaFPOJcZn/MAQJJDF7C8zqdQ8rbdZW06ppO54vC6LTJKuIIEPOM1ECua1XjpvAGwSc4jIKcYn/zYtmSLsfUwONGWfOenhrPzaLNr1ZtQCD1FHP+W2HyenvdPn9Wg99NjTB9H+V9sm/UM+BzBAxF9qvriCNOmyuM4DQgY24+m75Ga7AA/mQRSIaP2mWzXK15yYeOJd/fVnbXlLE7fcaEzUEk5H7DNWmGojKuwKd+ps9200gzNcC2MRLI4TbgIo3tN3fERVxV557tCVlrhEjE3UPZCCsYPovjH8k/XLM7kHJKe+oa7w9/132GBq/BAH2whjDobh1Hta+Ono2la+7pW0cRaNTvjyKe7umf8WzZhwOf1s8nuZ94Kl9xCqQP+WDNR7reTGNH0ElN2YOQ7HFRFNw9thEyf3MbH+6bEAeGSvNJNOTaovbBGELNyTlpMyvs+fygXvKauHEQ6q7MHxbGacQBtWsa6nbI4isZypJYFX9Q8tN+wyPCHG7iBDwvYh6ZV7jXIzmS7V5QdEZZ9b5ift8IEAhxxoAzItd0cLgDYaley6zntuvzB+8YLyvyaYjZQnrNSb0x1vI1eFxHA0tDupQPG2o2pLgP3ciBedw/yEcXaxQRexktxBSReW209h9FdO0IYSjUGZU4H6t2RYURVvCcd6NN4VlY9sbKcd9Hpn/POMT3zcbT2UDgDMqm6+ef629t8OB5x8s743BfvIYa39v5gSlvhPk6wX9kZOxc5QbmSZid5xFhMnw/nascnhvu41gT/GO3k0GJwANatwCpdx/p4+1dU5FEIsGZhLJ42vZWmP7rv3+ml3+9pscf0gmNHi+Mh3BnCISfn1/pXQtLv6fLaVOAX6AUqMdMoq8+vzV0XYrUZqOHuTAnXyeeriYEqvFKzvglqzAl0V//z//5d3r9Pz/VkPb08KhChxjF5DkxeN1u39qyWnHWQlGWKQU2CngqyDGVq7YQnUHPljxLgSq7EblYEZei0UgwkrC4eDIluEz4ScF+PvsUxGngEHyVH0Rx9XoeJ1NqXTRSmLETmSl9rvB6dRi0RQ+4F4uWusOgMfLLNqK1xDgeetZVAToXTSvLV5z9anRvPu88O6MQYw0X1JtqArAYjQxuS6BDa9rDyM8XNbmDs9DpEHBJ4ek1Hmqy4BRL60e9CjUiyo91cmQEiYaSb59fnp/S8wYHiS58F2OppE9cMe9zpjkbFBHvsaLXVoD5tvH7EyMzpC5NQVRNDbgGw3nSOlOPr4/p+ceLpuuKMUtGVsVMGi18NRXeUacOabiaCBfC5n0XMtbb05WY1hD4gNLcGn63rmEJaYxiuJLaYNLlScSnYnumwq3VtbrVTleYvmmbofWslNZcUTxblNS683wuwLuwl6oE2jxkPsuC4v2SMqW1rSgspkDPS7ZjQT6ZIJtYWl4zGi6RbmXNmhbTcnF4YLxeQ4TNPHTEYpGKCVETwMPsPF/fmImXKMrdLHXKU20nGdW7LFNmM80Dx6/2ekW543UpPcW8ON+yc2Ahj9XSmFrqkTPKD0kHK2jFal2z/KTlY2Vrd7ZE39P6SQuW1JqthXMlvexKJMFjG2XRmT2VZZTfTZYmLHI4v/p5xPWOy867TbEphsOa8lWsXs0G05tF6bDQuNbOy/Cs69m0KngeSUcDq0UvLRaNqgbCjFSUVenIail0TLUjD4C+oc9KpMZUi6VYNFppveMm4eQGLqvlowbTmj39eDUjvEaGsrvv9nOytXaZePEoWhqxItx9LgK3Nu69G0iIC75XZoyzcYQ+qbzK9MHAZwf5Q+fR0uMjUvtoUGOzC91mMcSXEff25SNoqOjNeWDACoaz0kxe7wbMq/R8zD3tjeNfg0ELo9uCgt7ovCWl5LXRNGXyis63N9QAlSYbJxrTlDBu9596lo1EaclWrlBglQWC0oMOQLbOHomi/xVEl5PuyXtZDmOEShro4mzUEtwWI6zwh1NCulsTI9avL8hltUcXSvadpnfWUPNw25tLetQolZsZObDfGwy3//S8lpyyc0agTC6dN4PmEf5dFqGcbdAGvTV9uBbRm7N3FDyVTzVGSYQwDKHZo101ku98Av1X+WdRHvbw/DjU/xQj5+3zqimjee1ncig5MTWNuTm/zNgvo99SB6tWiXJkR0hEdnkn5UDH43i+by7PH+uGENtGIj3rUj0at0deEgfQpIdRzl3WiunM2Z6zQ6j30TDmiUbkN0ryc6fjLbw79Yi6aCyPeFjd4xfWAjF70P3+YEIIc+78NV7DGbA55TzqS7mZEzJ1WdjrVNqigYNBsjA+c9Sx9U82j6PvTzOhvCfUHl1HyuT8Pb/hi4/SnsAwLQ0A3Korwq31DiuGIDxAJLo0qvhcFDsWV6r/G4NH3PSZgB2tsZBYzGM7hR4PEzvw7d6XgnATbrk357hPR/cdMb347KFxbiAEe6LdjRXHTJWEVEPy7VxBkFwH5cnutv1nocOjOcB4NexJmw/m3tgzrwM3HMMywi/n7gPe3Zu7pVqL4nqS+v4wRUPUEXGdL6TG/HcGqhkPo/Vb/56EnCOjTpxjJMLEveE9pqwO90zz4r7wfhL0+R6M+89dN1ksMyXiz7EnLMI4h4ifuKfHa75/9TN4f++yMUD1kGo0x0f6+Ps9ff3+1DpYxFtRTi4PZw0lF8OVFG5/fnnRVMJknedYL0UFgU2LfXt7T79+/dLC0uLdPj1vQkU5q479LYat93et3SMR/PL8GRpmj5Zs3YuqzF9SFy/n9ChdDyXi6t8/07//33+rEU26oomTQJR4iWZ9//q0jjjGxCu87Mo8E72vPaUQRsjVUzmwhpsqBvO5crhZxAgLrB/B1nGg7s9ELLLL9D79juhWUHcION9Q3FjOwY01WAyvtCsZlFzJjdI0hBhmzXlPwg5T51xhnugCz0KjF5PFdE2p8jNk/2qNkrSnIZhDGrxZKR3QvtzHjLzq6LzzuaMaePN93XQ38fcgOEWDgb/b1qttpzXCRE0Y6XRe0vnpnE7bz/K4wfm9aNv7Zl5WjfxIVuQ4p65UZCjF8tlK4TzBAOQh+totE4basojTy2qmaJTjSRVRuURQF+Pv18eHestRy8O8kKZYxwYy04bs9yf8nq0xQPUIs1UjnM6PD9otTeZDxUXSJ6kkqwHg1rxYtobm3yy1rCV3THV8T/1fE5CjEqj7U7pBGU48lBAQg4PStRxwpPRIigFvBoG2ARssMg1zyhvNWI33IEVa3qsF0+UJwWtrrBPTILxPGPnEHUF1mEPa86e4B/f45EBfpnuKwzY8Uyj34OyRzu8VANCde7wo3nyP5+z5KJs54Pm50yBlSH9PoqFgivyZZtkjCriPXd4sZgTmFkeZYubTpHNM1SKP6UYW+deMQymHKDbSHNIn0HaJ1NKIxNosBZFd6Y4jFnztlDMkAXtlhAOM/Yt1jEXa2i04O1BfhymGauxNXSE8qSGiIdJTUwhvyhNvG988/X+MvYma4ziONQpS8hJbVnbP3Pd/wb+7conVtsgrLAcEKTlrXF9URNqyxAXEegAEBCvkAJwQY3ZDlFlRf4BcgF6j/D6kb4pnBnMsnV2D+0WEEFLqpYQHO8i5u+n5SF/HmT6un3ZU9+0COKmcp/O4K2Rh7Z7hNbxq2pwn1elD8W4/43lzXrDvcQwEp0rFmGoXEMaPjMGCDzcrj3ATRLmmpxc4uLkrYlJE35y0wx2vNIsRrmWWLSCaS+oa+v1fbIJx/eJauI5tn1+5GcHyoedl1UPOtwc6PHKd08bL8T1OJcz5Ub+4UNed7bq0rqWuswx8ZVz7re0U/l0aipXfZ7nDOiafD61vNgk6//x4FXRYbJ7mz5r0f8cz608PWsj9pg2FpOi/pJ0u4lzWDs+w1bdNkbD36ogvXnfpkLQel+x71gDPzeR/5IN7c2z3bU67cV/Hddt7yfezIQlrO7toyNM9k/XLAP4Y9TP+p6Jvmz6DcauOXd1+iSABrBkNaNSRJjfzbyz+j/Jxz6aSMakjYvda2DWqL93RWbXWzAa91tbG9MOkAQnNCFf7N6V+zP/X8fNr3juo/Zf7A9C6TeiLWcYNQjZsmO9baciM7vBT79zge7I3XQoD4ydr3NkVnqxKRjaF0VvfivAH4ofUUKLoJNnmjmKOnrKyt2khHap9DgYTNomodU4KkTsnVny3e7g9CxHM2pwA8RDuEe7exnqOMBQvMwRajau2r7vM2++TLYpRhu+ghlM2ZBMi5SKWnUaacriQAxqo+HjavJbNvOJsKEQgJNIf/22nFXR1d01KcUfBvddmLWr24pnyrHCNCi2Mu3+mozns+pCN4GOJ16PzWQ7dW/S17M6nhu/r96yYuT2veb1JifNesfqcvEbTaPBunptRA4TEOaG5/uOe1e76BYwOUGC/pyFtdgRPvN8ERYv+2fHUjd86wYwRUL0urOPwPa0/9Odn6G84cJPDxj9fV4P497t0IJR7oC7PRIp6EsfRX4J4YkeSO4Fzzy85KsZ1qH7/epPoGBuyXCxXooSrgvDx9ik/N3PGaMFptHZuCilS5kSpX4358+ORXv79jf79v9/Nifa4Kr1HOU/X6xe9v32I04xrd7EDTvd3si2tHqGW+ecWDVIEiaYLOtpLUIemIENpqtWLuCIdbc/Jsr/uzEdvVm+FOqUejoclpGt4itmgaIpjpUIu9Lxc7ne9UT4kV5SkiDHOGj+HU/qsI43cy1LoUA9FnACmWBMdJY0SNVdydgboSrk4LYJi1tHi4GAqqcWvMe/ktcPwPaBTgQJL3djiS+cfaI/HYEgFTVOATGoO8bZmmr5BpoxXKwIphnJWh4hpNzYXEici10KQJt4rPXJKISO6LoaM44jwXMlqPvVydTaUFXR/1GzkVWadQqpoJK3Vw9dJl8/1zLFRJwWOj0dXlm+roi116l7f6fKhkWekHmH+eFAyZAHWL8cdqGE9jPcl6YK2iPOKkQEs7g+MjniYxWnHkWtGD7Bj73M12KWj1teXpwkpSk9RJZWSIRFVvki3RkR9a0MsiV6z2HuKIZHSn4rqYKTEHBoHqEzPjOYydIZ3bWV69DSVhugh7H+ogafG+0Fqa9Z6VQf3ap0tqrQI7gb0punHNaBu9QBKvXSTT1IbJdalNCPB/nQ+XaBc12D8UI8wsdno5w7BGZAf1CSVyIhiyHwgNJI2hXCn7K6B1NdWaWfF6tBh7OO504v696BPwdCrkOWGrqCBTzggq+lavYqQuveAgEt2TzieJ0OFwtSovq5NOS7BkcdyROtjBV19aTXW2EHU1VuTM1ssfa9apoauDCOsuMj1+XR2B5gUgUdxfC+mP+gYEiS5iZy5LJeVHc+WgQHZ11B4LBOu6/m+LBgfn4OZHPGU9Bwx4qOKvnJRnZlTo27ahU/4ERBNgRT0DEzu0JOgTW66oNLDZMEJO8uBxmywPl85ajn7WtwWDiIdurnLvlUSpLJwYeG5WXgKN4fgNOXp+E515W9cj1OdZbl1pbTU2k5XsN9CI1WdUmofLZLejv0c04t9z8mkjag8A90hsBq6ejqFdvq62Un56ugTtcWWMM4k8p9LJoiz01McNc2Rz0ipGnLhYvTcJGMy9B8c69j3quqZ16CFTJ+o8Um1My2oYnwEtQG9Szg1u1GKnFftzCvv3a70ueppzM6ZDh/oLAEMXyxLZ0fXWXpQR43Mi5ef5ah3lbTai7A1qiHLvLscdNvcNY2BE9f32ZWdJHrllYtRfn5K0JQbAjGikIM7Tzfl6dz0RLteU+uEzGNmZyCjx48kDi/ek9M6VtaFGV0ta1zs7FA2B3qm3tkLBA9kfRK7HZiAxdJWc7nq/Dr5A37e14fr5XGjM7elgyzX66xmG/V2ozuWl8XEpJ3R0TzsdMmiNTxtblQbz8Wpl0+CX4So6bGi1/C6si7ENRSzOeq669uc+NX0kuT32/ps4njr3c/wfazvqJHHvQM6rwXT8G0LjhVbhwmOepOGslZWSiO1cgGeOWbrIM/j7zhir3c0jrYp+NLcef3oDw6OXYG+4/0tvdNmrxbTP9031sBqSpga5VNtxgDaepLUdrA0pckOd4XTJftBjgQf/x7HAcMWRIRDMB4cHdeOwCXyTRydA+Nv/54rJQ0NFNd4z/AbibNziIVrd8d3h9jdYZPCe38wOu8djGZEtnbx40HrBWocL54LRr2lkb2umHuve4xub03k79Tv+b3XOO9767D3vHvP/tN97r2vSIT+eV5bZuf+UiMn59093Rvj5qwMewmHSRSWI18Y73mPhuP3xrGM4/TxkftbSMXGn+cznscMiWT3omGObUyqPHLh6ssq8DnN7+P3p6T0cVvnsmjnJI5gMfLq8eWRvv/7G7389UiPT2dBojA/WgyLIGtWknQHZHTVr5+v9Pv3m9QqOM5Hj9JwVJjTBxl9xQoIFCnwQCl6aeNzA3LlnY+rIvLt+xP96//7F33/n+/iQOOUA3ZTfL5f6cOe+fP//aA3rqt1WaSrT4ajIry0ZIgqn1C+tWNR6Xii/AQaiHSzV5PtvlANtJHi9VqcfW9/G13s1GGx4UNpoWq4x6rGNtZPnCJ+7s1J4/duxbMxNlE8m1ms7yegUSSs0UG64YQbFfvxrAAJoTV87s91LFYa5zze+5/WW/aoNLTzPV5NlroqSVZ83aS8RpXGppxgnW8WRCgT19VRZ5akopmiuCxIWQrjYOPQ1giF0qsU4y4WoEmWmqHRX67xxo6ix5dnevr2Ik5aRiiwQ4LTFdnZzLXjmM757LLynSSVKHtKW1uwQXGjOzxS5jwr6zDUIs/ncJ7pvJ49btSQVoV/EbrTui3suPr8VEe0dpw6yHpq3TZdW11rPVsKgKoSzdPzTmKgqHcwExwq1fUe/VxQJ0nTuVK2LppWr2OpSAlKXSpURMW7LujWHhGK9PKaXqVWy8p7YLhMSgcSVFH3hRiSgGODX+jfivoQk37OwVFQw7om10PknK1/zzm38hPUdECvk4rr8yDXojyptUMqV+P9ei1ScPbr5fVyqq8RqudlK6ccjTDqjLF2SAkO6drmgReK33ptSeq1oTbG+EnrCiXfkTI2fsLsO2IxK0o1xQCt/SUdySav/YR1vhnyglHBI/9hp/OMQI+lgotL2PR5RnsI6uN0oOk2mQOoP38dD0taTw8ypSF9QwpjXO+QlXHhgIxWoF/pDGmoreRBttTIUgxVxgW1L1ctTG0OpVaMWseja5FDgfeoHzQnWlzHUb/Ra1SvTcO6i+7iqYBI6VP2Imu/0ubB9lFS+g6z6BrM+6oWw228F8+k+/aDXFNCsBVOpwXvB0S1ITp7A1abilBwEPh5HOY97rHPedD3UIML6PK67gcQq1JzraozUzME1HyWDq1Sh2kWv3WVdFNTWUwOJUtlrak6sleWO2lwBOuD84+z1JBl/b5m/Yc6dzlgJ3uW6MpdpF+r2RE8F01lZySWyDV1zcv+MRJRlpv/N7Xz+vVZhf8rj1PEmwekBhEe1z2WNFCnVtN3kDHEP5yyO11MfjNy7XIUJL7UP03tvE5TlfOhjRJUDk2C6lcHNO9L5Y6Qq068XPvGNE2WgQ9H/qQyTPy7tckdTRBOXn5ntNdGWhnt67gmNFwDfcn5TR10m0QbOlXxpY53fDLqRaDZsZ5Uu0lyGRRfo72z9/k/6ccJOvkgi+I6/OkW0Hv1Znuf9ffs9KLBPizm96nDd+M1ezoskF1Cd9QcdP019212TyEEesAjP9Rvftetj8gNxVikEv61rir/HUWgMcLmcV9cWWo51ygmLOzAomasmMF5JQJNFEnttLV9nqURiv6UrRsOINhkHaeawwnsKw+LqIXqgvE4zGfBRhFSeuxzzNPmEA8CNjsKspg/HCPy/+gQAG8bDJ5IM/0h7xFMWHfUsIgRK32hm6QJRFOqgXjxFpzUP88VOyuFsKkRkNqYvV5U1c5iVNUpIF7zzeybwrknJL2wPyn/0HkExdAUmbjei0U3UPAxIuGgpKqThPy8IEIWof7jmYEdzMJ3RrtRoDxG9E9YQijduib2HiltaVc0cqUW++jjxX0hwCEQqD+f8azIuJYh7RY0ZtdscsyN1CMt6/LUnrb/oMTE36pQ+K0bQxyF18698HdkoqOQc2ZKA8oANDYIP4Y2CLhk/VxQSl83qXklqUgflnZX2TF0ESWB4eGPjHx64S5oT1IDS+teWRQQUU1SA/tzvQenD/768ZveXz/oNB/oMJ+kQCkr1VwXi40FTm3g2jNam6oV5xTkSq3OO/nYcArV09ODpA2+fH+RQtrsvBLjYzXgGXX1++/f9OO/P+ntB6O+uLtMpkNudUOkoKzUHGrrrGkkk7ZVJnPg3Kp1j8lulIlxW/WaFKLqyjcrmG3rnEPA58lTmsCsmlaOrj3gh9nSzlLtUxniD2SInNdFo7ay64wKIu1ASI4OI6m94F3MqqII5F7SBRLIsmq6V3G+UZYsSp7QXDKayqlDcWKMgiYztBoZujgP9O/zwTIRDOr+XBVD70jHIU4/k/ZFVdLXah5ayWOdLXWoMxbI9iJVQ23YT1Z5juK6U9K9uVkXKdR+wL674ZLAA7UTkhblVaQPajLdkqL7FKCgEUgpdQLkQkjnm22vhZ3xfqOGXjVEpznSGI3ATltGO7JRJzVPlpsUx/34+BKa/3j/FAdWMmNMDDSCI7s533R/JlNqo/xoLyjJQlXmNJ0nTl88S5ou1/5iA5Nvy2sGwx/oK3UeaftwWSer/yKK/U0NB6FZK+ALuldK0+LSbDQs5WanRh2uqEMX9yYhbblqIWBxTHCn58O6AktyY2k0KKUOGSU7kybvBPqkRZc5lRCoL61/pkSbwTttbVyu5IZ2qhWuX+UREwoGV01XEDq3z4AEYMSc15G0PRHanBrSvtbmpJJnWVfNpY66VKzXQ72cFXnu5WYHWQX9SC+U9FGLTEc9KupubS1kkYKRb3XVuM5MrWbaNp6wV6xdO9vBcNHRx/nosyZKMMi8Wxn4d0unE9AwKR1aMU6dCaMCZi6afRCDlYMvWWoVcec1dcLyzyIddxUNy+nuEmDQAjZeO032VTqwnenEqUqnBzodT3SlL07/6KYmRbnJdFmglCo5DQnih4utM/7/+sWVqdf3FuERssekaJAvLojNmnhl/gH6nSz1TH+qpNsmQRAm46eSDmVNMFKFYZq8uYM44Y6TO39huC1LQP9mQ+UhdbI2ZDjvG4qge1fRqihfQZxmtVfErrkW6XQM55icekE2mQNsHRM7BCcrst4M/nUOuaGzZfZJZVyGRpVMnlR9b6kqF5SGIa8nkZPqxNJ5udO1Gr7En1m9k2R1RGtr6CBpWfYvyA2tIadI81uGI1PnK/ySUbYs94m7I1/o4/JOX9eLvN/qvZLdR2Yh63ThMh/5qPylGn/mxeOu7Cl5wwk+F5N1LsT513GTdPvz/XT9mjoegxfQczzDOUuCq5ZjeA2BvXqm9HBQHpyroy4loLiuzYuxIpGNXAOM0bmgP0PP8QYmLrxu8jGnxsdETRX+OBszU/Sf8iAEJWQRXCbwsy7CK1dZdFl1zNuX0I4gmY9TaNBjDumkqCQ6Mq2e6LwULTx/WRTNxSmUtuayjMafF88o0ZpjkzJIvU7GqTxDa10phXBgJxfrHsqYayNgyOpi94+Oo/G3iqIeidU5Q4IFIe9bLb8eDKCBAK67PU0RC98QrjXInx7pZQ5ElB4cbMH2jMFfYe/B4t2zbaNNSpYxkVArctA5R98LxhnuJv+/GUJKCTHYySm5zSmo7yl3zxd9A3p+Ks22LHriY7p+p+MWQzDCZ4OvDZlKe07BuJ/zuCjjF7rB7jhR7i3uvRSGUVHHqxC5ws2OjDk3BJYYj8uVUZ8S7YuRlu5+TV57DZ9+8sUY2nZcPnfqjXH4V8YWreOi9kS1/9rzFo//7g7ZnTWP3xk3O9xo956b8YcxCXHvzOuf9h3Onb1nxPdGOGa8lzDh9WcqI80BsbCDWqsQxtsbRyfRHs11hQaTOqKkFW8ixDx3n4f7eVekYPTCvPB/O0rMHDNWQHUJTqIRMXfv/NHeHCO9h8+7SEO4R7z3n+hn/Oze9yp+x3oR/4fX7vzs5dEw+wxn7x5PGscer9lzXPm/SRVCGDbitKxbuvGUYDbyVoH99fYuta+4+yBHbJMpO6KknyZ6eDrRy/dv9O37iyCvONqM1FOlLUUR8b3ZefX79yv9/PlbDGxGWZ1fjnQ8HISWFHn1JbVzyIoeC0IqKaoxKpAScVsnwHWA2In2119/0b/+9S96YUg4K+qrUvT+9kZvP9/ox48f9Os/v+j3z9fVoF+keOrMCnUmVyRT8lOg6SNTbmliwcmknmmgPlJDHDnv3dKtFFO9wwt9X8twFkJnPaUTK6Qsfhk40UhSQyT9vKnPclCq5Q8YRRkKLhT6DciEauOH0wt0TgkGdPU1j6mNWDcguHz+cGjJb63mDWf2Hr268nxn/XyNSOmpIcU8ucP2oPq6gRdFmsE1eK4WLkYUdjj74Tr9bYYV3qMg30ED1FJRJGXOuvBJJNjc3mKsM6/kAuak0PFiFjDWUQy/pE4ITlmvlk4j1ygxiONOUmpOp/XMaXOAfMseKYbzqFzU4Dmyk9iKpstehmWuNiafGG15KtKrkzUvYJTH8ZDp6eWJXrhpAzuNH4+KMpoU6ZINCTJJkxoiGNZMUuwM4jO6wJG1GI0Vah2/1nsdDPF2M2VfysMkjE2NG6TdYu+mSQ3fa17ccLqGjmrqEO3pq+kD7lYhTQ+bxEAukkpYxEFwy1oLS5s/kNZKIiurMCjN0XCQf2cYij1dd2NJyjPm8N1RR1r0zcAXo/za7yC6mLOkmrF9Tze9q0QHXQGKQNRxUW9Lx9jft5OxxmtheEF3Q9+2eF5ruEd3jqk/r1v9bCszk9UMIjgVhWtakfXjUTpons98no5C/9fPT6mf87bKKnZgQU4iKCe8Jllq+aJF4FnGMurq/PggqUcnKT4++/lW9CU/e9qM1fWh2ox+4bUXRiMzUuqqSBvb+yvQOuxUkkYnsyI3bY3jPavRStxPSVO7XL00iXbVZeeNnj9GXzUnFhxYraNX1IPbOvd002pl9S+t62c0E2qMyToaoF6cb+v3D7PKYHnmbAX21z0TPQFzpJ5/xbVtto3KF6BaUdtMdInS2wUpBeM+JbfXJnSxpNH430f8uoHqHxXrKNm+p7Yd78M6v0X3hQN4VytzIDpbAYgA8nydP12la2qpVzoKus6ABfKjDpFpMWdostI3tel9yj80TX4EMIw6sRvcWB/ekaTOBO5OfVv/e6/vfv2Z+Ryn4HEnRXZOzsVQiQfLmNA0XaY9neeH83A8G876KJOinRfPPn429URNrlRvVqFoxpuk7SWvUTdPaBIQujWKfqiBD67x+PC0CAJLHK5fmlquDVM0NbPTZ0hLa4jDtlqdPwMZ083otapDV1ynHMCVwMssQToBKlBv7/T8r70ff9PO3u3Rp+9xUt0x7v+IKpTrvbzQFjG093KetqPPRfuWwP+CvIj33/MN9Od61KnrLv2O98K/78m6jf2E56T/27zjffz9BIdnC9jG0jcjsm1vnWd07IN3YVQw/jSYvc/KsGBaFM2+oydS//YvNoMymUKIxYpRff7xKK4ZDXItM8BkHQ7JDBcYIs6ca7/BqbjCQFFZBVqAeqIY59qlw7Rp7K7HaJ/tEUe8b609w7n32tYYsvfrPxO9rG1NXSQjfl/ndd/AhLOGX3td+/w+FR0He0dCHMtmHZJ6Zmkg1liTBc+NDqBxfjAYUcMp0tkmahu83e5nD4wy3h+efXdyWEqeXxsV57A2OIzIdYdzFXf33Gesb2poRp9PeHn82pGT7fWn/Y/XjPMbixGGZdikGHf3z6lFinbGMdJ8HF8er9k5H+guJN+xM4qadjCOlsDs+H03OKtdG4q9T8G5nghIQgh2rAFgrUkLLa6G7/Xtkz7Z6fP6TssHR4C1mxorj6fzmR6fT/Ty7yf6/j8v9PjCyCtEhhePHmnkVVMx2Hn13x9/03/++1/pjpardmlipXBhZ9nHp6C8FqtLMeUWBZrSEAGlVgiUDYXn52f69vS8KruzIMfYQfbj71+C9Hr79Urvvz7p8rVo6iA7c9gSmLIhF/VvrTtYTFnXn5GOZC/yGJWhThBhH7UILXk1u8gX3MjwbixWV0KQRgeb69TRIdOE2u2KGhIjem5d//ieEdXbil4nUTwEAWTOLNQyUfTCcHYiT6nhfSKtzcJRYU5jSKfuM32F8SZEQ81RYxG+eC7GNXNFoW4RrqBl+a8ilSEr6sQMEDVGCilwziL9JocLtXPsXT+TojcSK7SkCtrN0DLqUFHFF2CLuPfRcJcUOLLi5KGmiv9NZOi8Kgrq0oo1yudcx0kcF2Ig2bpnjfyzEq7yoQpC8GY6weV2kUhyppPM85YVAVTTVqZ6DU3oB86Dsge5VF4YzROQBzZMfbwE1njC0/lA5/X8P/71Qk/fv6284EkUfUFfZuuUdTxIzRqOVqvBWGUut9siP1wYV4wb65Ym41xUuXdDPk9SnF4czuuzxfHGzltHiiZxSIvRt97zuGg9vDwXQRYsSAk7WJ0s5n9shGdDYcVFSkStU1ehFJAeeF2XJktN5BvNkqX+NeVU+LMholLpke9s3SQ7j0JL1pUQtXREBzDjopNZVoPDkS6OElmCsdzvv3xegpGf1Gmq/y6tFhc/l2vrVAQ2oUuATwWZCAdUOAdwaIjOAf24LKa7VYKM4VTU6q7y6oaayp9m4OjLus6m5DXSfLNsLqLHmB5ZNNdJAsLieodujC59Kfs4cF82XrmW3MsqQ564+chqyF6uX/Tr9ZX+85//0N8/f0onTz2nliXBMjcUIufXkV1I82xG8UECK9JkYb0/o51iPama23rpwGv7qc3RtUhx9kVqVmkmLRCpRRBhjFoq15vQHxCOPB+C/Kp9yiz2ib+jHdoUWcZOpMyIrFBPkK+Dw8EdsuB9xeTXBOfQ5PQifNP2dSop0CgcH2hAMmtg5aophBp4ANrVeI6hbaekdZ60M+LkCCkZUwkBZSNZRRuV1hXN9lqr04jCJPSErJalcI2x2WpfJnEMOa+vhiRedzg72WkjiS1Cv5gju+nElYLNJd8FHRs+zmqRcZ1Ofh4QaYs5S7wGJwHNVbWeociGRZB92hVR9QKtT5osYCnHwTpaWjiLtw01em38cHxN1PTTzvimZvBHBxPzjuMquy68howSZNBFURcbp5UfpKNna77DMoJ5+mN6kPugNqLKyU8rU7AoSo7pAfWiFuhUV7O5m24mgailik7s6+76rdE+WJ+dH6kz9vklDuojpwmeOU2QUxwbmk/PzCJon+N51Stvh1V/XGWeyK0bvbIu9KkOQEWX56ZfJ6xuRIwu5vSuxpPAVzVgwug8dopVq+vlZybYC3EP9hxNvOHgp50fYJAjKVmNVh1KZwPEF2pmA9kb9W6yc9+NwX6VUXVDUCXN7a0gP8DX97Kw4BvpxoVmTj5m8Pm6+W58wU6vO7K9rY11ZU/tPtFBPtqb+h1DjXt4Z/gvN74qd8OQfW8D+i+cv3F8Mw2vvcHEiY+G8T3PW3yoHLDSfw+KakrbZ7rzipJ5583DnxraIHalAiwV0q9aqkd83Sui3T3XlGQQTWcsYS51qwztrRWcHNG1tWegxDUEA9w4TXb2ZG8f9Ll097pxjNJt4c5+j2O76/wIRNU7NraOkLhH2+e0e/tBRoG4ICAik9o3+Ibnpq3DJSok0ckS73d3TcIa4HviNKzt/b3XyFw74z0qNHe+340jkTvuxvnd+/495hTndm+P984+rhmbBOxds/es+Nnec71z23AvOaI5e4Tw3rqNCDQVfL0gk7FsUj0aPbrAZ4X4sipPH1+CwOKC0FzwlXkaB0OP6/8eH8/08tcT/WVdB7lYrRR4RmFzubNG2Tji9fG+GgS/VoPg//0tta9YeTweJkWeVm13zMU1JbK1kCOcXGCUuqXX9R5o9X06HNd7HcQR9rYaHn//+EE//vODfv/QQvHsuOLIV0YkVwxZjZL5+pixhj1AsVA4BCrdpys9q52eavu3pf+ogOydV9vRbi8V7aTaRjb7TqP0VWolRSi1fM9q8WUz6OSbGTyp0EZgEBAtlrJDWptDZlDVccVRy7EODAIL45o4jx8U/FgoF+uBv/VeN4f894pZS0XV709NsTIaSSYGUdx/T3kpBXIQho7JuZTtDGxRrLL6tfq1cY4d3yUo2Q0xHdMvUasP5xzzZBl4Ixh3unsVaXAyOa20xI/WemOVvtYzxY0QDme+/IVOR3bcfkkaIbuQp7mu77FTa5Y10m7YinaqZNgT6Be1OvqFllbvyHWApIbNYmgA/s7xMItzivmAIE1OJ23/npM5yZIauVVTF9mBUzgF8MapgFUcV5I2VKop8iGSXtStAb3osJ7taTq7HGO0gm5MC2pV6yTKf4vDitfeUGDs0BJDfNZC1rLudwJnjZarphQmrVSypOKFtK9TUWTDLCxI+WxOTb8yfQjyXw2aHnklz0rk3ZAyaintg6fUqTRAuvdQx6Pzql2gEf2+HflW54l8CvwG/5bPpuznJz67GUt9IeyYmTDyTtmH2+Jnh3bGEf/tZ1Xf1f97yjZS16o3snG9lKB3TOLYsZPmRgSPg+mXjVhJc1qv5QALI3d//vwpf3NQRBygkNO1dSfklzinVvrK65njlF5trKCyKVkKntSuNQdRSdDBqFvfPkirQWt2AiLVDw4U8JerdANWfog1lTTX4GhHLSz8YM0EiXILTpIgm8jHp+cJ+xGRhUrP1Zo/bR0do7yO3BhnW+5bG3JGA9qWyuf9KbVBFen2hXrBquDod5WnIbg6BiCd9mobD8uamHouZyRZuqQ5yFy+saO/WuOSOzreRjdIgNzEM1lazArrRZpGKT4xdoZc237gt6MnJZiSzZFtTsOquoEiqJEJoQXqYSOJTDLkoDipkhrbnI4qiFdqcsnPzo6uM8pt/afgj6QO28fyqTXm1vdfOD2Pa6GSNh4pFnwS/qw5+jJvDT4o79bu0C2FPK6vzEGUmi0aB/vWFXgnspp7ZMEQRc8jsMepgJxufz5/rr8/xXldju15tltc/ELsxtN6rutNuxIyIvPwNev54bO5a3fqPrSyQ0hZs1qi6mHXQvfJ0nu9lIwF3lKf3bXn3BjtC8igP73u+Tzu2ffxe3+yQ3H9aDdubGurURmvGZ81zmkch9ujO4HOXf4TZZK9P+qje68m13p01J/Guj+m0n13vMe9scR1m1tr9MGQtBnhuQ0Z1DyoexvnA/aNCp/HQYCJqTQ1EZoaWgIGalZ0gSuPi+bcXq/6WxXQ/mBTakgZnBX/GRTxiGypGlroGFe8ry4w2lQbXHcwfCAUIEIooQvOROMrCkjV01O3XnFN974b/wYT4nto5EZ9kzGC4AFHouY5trxk94z7nvaOolaXpC/Wh1GMClb4YHNw4nWRgoQpV0VSwKCBsYrn+/d3lLo9+h0NRrwUPZDMkM3NAeXj1h9nCm5oDYzTkD1NObI5jl0AAclOGKu+P6JXsHA+alMq4yy6v6Fg0c4ehL87w3K4DoxirN3hazVEATql2zlz+zUK/nsvXJeoGdwjveA9V+Z5fZd9oyTOsSmAjanHsbsC6koT7hFqMPHIOHXQorOfq+IuxWu52CvXVOBTPWtU+fnbA718f6YXc16x8r5YXr86c2YxGFjAs/PqJzuv/vtD0ge/vq50nA+rgX2Wazidh/kbpxRKwWmraUIoSov9M4tDjBnmdbMaFForRDslfl0+BOXF6Ku///4t3QwF6VUs4TVlM46BPKobGokvOCN8fWlxGnQeUuCQbs4mGng09ijSr9JhdSUeexmF/v5L7z1Rq82k3w11CRzZa88OaJrYac6/Yzn6G8PR1gfpHMKzwonU62uYu753XRZHD6vfRuco9WeonZMtZDo7Ykuc+TKGogiSRVMAIrIJNR8dhWaIvmx0oY4Di8ZTM3QrHOyiFCu/JUsby/bcUUnET1//THlrMYeiPMMMDSn2uixhLxHgMeeUydelMV/9TIwLNVb5ncX+5t0+GFkxnf/8ez2nt7f1fP2m8/FgTRcu6/wXenw40jKr4Sq1fC5ccPemVcRu2hWP0WXJCu8vVY0OQSZRG1cy/s0OtmWd2FVSiEjWR430c0BHr9dJV6lKb28f9Pbznd755/Vz/XlXVMEtCfJKjGpDlqFzm7QCqI1WeP3odBAH2QM7y27a5erj9bc4FbRT7SR7KmecGsKFKZyLPR+Wg+gubGxMRz3z2p5elxvdh12htBoVUqekatF83b9EYMOsh3FKTGGeMiVzYlWvlYdGGdEZBoPfU/HtDEEjkHeyoZJMBhSvGWW6WuDdjkPKDY2qn/UOI9d3qRmz7XMNMBAMClkQ1BrU9fHadlIjzgqgR7kzGCfNKWFdpvRgBL/aYIyFbk9dCYwot0y3heEK7IrqXU0gqw4V9CYf6+Q8T+8fjCJSp4iku06oNXuhX79+iQPr8/1dUC4RhaROj6s3tRAn66ypRoy8YkP3zKmD62824OGMwkv5FcaQwnuWdpvVaSVODUFrXq34c0MqiFMDqXfWIVcaCxgKa5qPJkez65mJ4ESHcySZTaHOsDnKG4H3Ji1BWYrZKNS6mIKTCRoyBF1TrwNp/Z5YqgPrMPk5kG8CUVbUgSU2DbV1A99lnsN1ynhdL7xmZk/JNaKumzzDefZxLr5f6hAqEpDRoMzN5QiK+Es62Zw6+Sz0niKSza0GeQoMXX0tfradjoF2d524yXkgZCWtLiD7XO4IbyZzyDZ+4utcUFdLAw163oqdHaw4dxFUYMRUJ/ktdZqCsR2R/XtOErIaVG4XmRxTVqV147jbH89DU9wPev+p193RGAAphFgDHjg7sTRdXmUy6EY7NiZLN18INe4IdO1rUYS/S3AETgEKfMECq+xwq28kNPX09CFOqeNptnpYem7h2BO0L6MrH490vj2s8vdiY180vfyq9cCo9n6CEksc5CKyTljTjt2bqYED3EaAMx7rTIN9YjeS1H4LUGrAP9IdGb32zqBOvzQkWEHHcCvWDGSRZwSRdTWs6iwePQdALsXn6T+mJmdsq1h/vfn+0IbmxrGK3u/1t/oAyT2bO859tL+F5wXnfKfrDc5Tgv6WkjtJ/Z6+lqaPE7nNgswisvRXnXtxiBrWIqYPjvOR+5i+OY+1qnzR2judgL1HAPi3GydLcc+eO2jCJCMjlverGoyx/TOeJ/BnEFJt8P+v23VjXNc6ODPC5Jt7oI3lvlF0n9jHucb3x/t1ykkY1yY3mYj6Ldo6C/bGhbEgF38c2ziucdzjZ/fXYf8QRPr40z34pZHe4LTbXIuUmmbQEiECt62pth3jP+8prpn0D3Us1aYMx3vt3T/eg1+ePlEDhBt7fMd55orEH9Z73Dsox/f2La5n9FzfF7xb+o61nzaG+0AjPaNqZzUKir3v7b38urrvYMP9sL5/KvR3b+99TpV212UzJjPCKrcJltSC1eD80q4rEv3lSNSqXIvz6uVMz389St0r7kLGCAfokWJszwfl0eu4P1ej+edqcP7998/VIPglES8WYucHjXiz45mVgMuXwuYZgcBpUqIUk0YVRTkP0HCdx2S1SLIUgeaC8Mwj3z9e6T9/K8rrg4vOX6qhrBJlK/xY08gZYeyR8+/ux4o+U+3TwkQRDYxMFYyAZhNJv+WXGxpKaaPQeIo7aDypEuEpNjTcVxTKsqFXb05RyBp6bNMiW+pRcsMBiDeN8hYz+FM74xX1p9Qpo+uxgwI0Xj1N/TPj+Rvf199kqbJY4+RKbkVnpnrs5hodS64M2HhRr6/m1O2tfJYbkkemZuQRFZQubDO159TAS0tw5GldJjUOSca6L9cWkwHJ9pjAU1I1tFi11HByw52NS+1U9Ukfn7/p85Xr98zixDrO2hrkxFlEJ+36p5FmbUwvtaeKKtrVawKZIlrJUwwzW4bZjC2sGf89aR0aPvPcaurGZ/dDi8fz+f28cO2tC73//qLX13d6/flG75yKzOhK6V6qjhMUyU92hsmKuCvPy2K0ayqxypyXl5f1kid6eH6gvw8aaWcnVgp72PZrHf+Bo5UrX+LiW6f1uY9F0kU4rTGb8aEGUx/Fddog1cRhu5NFx6voYmxkMQrMUn0nS8ytWsOHUu0cKaLjAUFat+eDktYqVUMyNFCwsKDPD+ljRZ2MOfdBQrknaCspT8h+PvaQ3LBubayBj0EjjigsofE7ekGTV0GWVbt+kJ2dDOJGBamlR+E+vj5gN8mcWElrwzFioYQxVNOno3OgGKoU10gXTT4PhFTrJA7ZMzUecOOi7RdtgsDdcr1T2dSa0XjamdErB1LYWOe6V/wzrwax1M1ZaW+es6ffRACdz5Ma71KeZ+vM6WPXL3Gwcnq5OuNzC3qzTGJH9E2dq1ovcpI0JKQ55ungTg0et36mBiijiYT/LEuXxjUB4brRzttL+KzNxWrY9zQV5uj61bDvCN5oo4JG146cQkE1PIcW4z2TINu0nl1yxKLaTbkbN2R0eMO7YOJc8N/iMDKHKO8X1/ziumX8tzpNF3HQePrnDh27fhj+jZH3v23vTR56IMR4AJW+1qSvjVGyIMPE+adOOXVwWFMJ5gmopUnNGNaOpurskEL/zAukXpvykAnpzLV6uY+cOonXzlTxpdzozvpMQwW+c3fqd/p4ONA5n+nwcGjlKZjOZk1PfXg8rfN9NpnenOeCmA/r5XpurW4XuE2Zm+z3fUfADVksCZ3jUih0TiJHWT69vysKi3XS06nxXH2sOh9Y7s31ILUeHy4PIvNOn5zC+yY6TrnVzanR7AnWj2+iS6m84f2zunOkNCkprwISwVnmR2po6092Fdlc8g7t/ckWiQhFvLyZV9Av4/6Pz95D3hdVfjv7MtJJonu2em/7xe+NY9iz80ebdBzr3hpEGoJdG78j35uyAWT6ci17Oiv4XHx/326k1o2y9Kmg8TvxHvh83jP8MTAbejcBvLLxQkQYwMAXI6DoxU62ifHB7tCyvXIBTYgSo7gu6q+0wtcoFEe1RfH0M4NHUjDioWwihVGU4hZ1gYHWGcTDou9tenUlF+szMmgzZlI/37374gWFHevr0FBjokKQvu7RE69FjC3kBh2su7ePezgscKRgHfaubfPaHsKEYrabJzUjSa4fhtJq3uCDaLy1riVS9Jiac6SNM+FGvWI3MPM4LijMjqZaShPww7rE70T69tpbA12AEaF5QHw2SKP4o9r4twyPdF2G2lbxbHrantWXG/d0HP+918gAOyNieCa/9pzdnVIWzlNcm/hC5DEyPXecBfofx4I9za5YtPGP47o3/7j/RTWeFh3xhValQ5KUWJnl4qHcCXAV6NdVkWcEAhubBy7AeZ4FecUpg2xIzuu/2SCszu8mRY0UNVxYwLMR+/PHG/33P3/TG9fSWg1eVeyPhsbJFknW9CZPB8M8pI5FdecK5q2OfxKFiDsX/vz5i6b3SYyOt9ePdQ43SRlMKLounVurjjX1jh7n+SHIoNG+kO9PTeiPDhB9T7iU8aEtbRbwT2opT3Lv3O4b0V76/dKPoba7ybqZc0PWg09krYRuUOCWYgdYpxwYEfLbQj/V16J/jp7x6jX1OiEtw0WkUfmVOCAin00N/eVnJDWDe1zDSNuIoKrhoPwRCqmgchZ19ItuGMbVpV2kSr3tPRhYoSaQuAMSeS0zQZrI80O6pNW30NTWvgtcBU+iNn/sYzRaZU3A1+W6rI7HapF7Ni4dIW41w9iwwtmVfu+aQpelC9ZK45dCr7eP1fBe1+3hSPR4liYGbKzOVleLnyv+Fu69U6/SQpyRUBKT53OxXpdDbQoJnhgaqkrasK5/EnSCNnDg73AHqbffn+KUFkPg80MaNfC5v35px1FNU2KjX2leI5JqgHHdL3/lbLX/QBezKPRIc2LDigvFr+YFLflGbx+v9Hn7lPQNdkLcrGC+NDQQNJ7uxUGceFVqCXGH1M/3D8qfq8H3eRE6KrlFdUdlE93bSPY1uc7DKIXLjffqZoiXtp/S0S6BXWnBbzt4triaCgpdDogO7TJ1C6kolQh8TwmCoOY3B0LxdLmuq6yMGDLGFCgE3tIo/+w+KZwQPlcWZc57iHt+r/aIX99GUxGLp7ThrDcnmtzHeJIGoifT85KxCJ2psCIvUorDjM7aWBqr5dLVvBr5pY05zEG7sekeMB/lbm9X6eJ5FTpmtCIfMVa7tbyHzue6MMpX6V347GGil9UIl6LtXD/rfJQ6cPyTUZ8wtyLoUYfQciGDnl3UOc8OpmWZJU1VnIjQ32vjLXA8SYCF0YBZMbl8lgWFlVqqTAyGAd0KuuZC7vxTz8GorbpuiWJQAB08eTvQcIqEBr3D7qh+LcVQtI125FpzYDmqjfpOsnDg8oiWbGjaefKSAVJ6wPZOU92tFo/Qsp45CYAAxWhrLj7faijviiDD4vJ4CjXzgMS5peSpiai943winOvRjoJB3TkLktqaaktU339cz5deL4vwUDjwiyGDlT6S6inilFH5rR0RNZ2wgtxFpOt+MOJUkD+l6TuaZn6UYOOBO29ykxipqXa15+i+QnbHbup+hgZEOebB/JEbiHy8ZTo/PQiqKdWD8EK3ftYxsXxiJN3TM9eeenGkH0911ULV9hXEu8rRxeg/GT+A1mblAzevZDqjjAvd5EznlnFWPeB8ljkYwrrj8/OTNvioscuq6jhyZo8THZcjXR/OdPxY5Q8jnde9uhTmB1dB2jRLkzo9Q+m1jU3GsCCI3gKNXvS9Qj/Q86/71vMxoJdbbeYUml01fRN0WhC0gBpETR/h+0jAzeSwljjYFLPq/xUW3ksipK372+nbAmXy7NTfZ7QxR7uqt62i3yG8+4egqC5p5EVbe8nPLNVQuD7o8xVBJQSCjf9g7D4H4xfWGClmOpn4V1ksWxTWzN0PvX2K57vGtKc863slEG7ujBa7ePi3ObeslhQgh/cM/m7RUPgreI/1b10IdopdbDylalPucXOgsMeUBnnmBIFV3cE1ImbixoEhdQrcjod1NOBT2BnljTyO4pGluFZx7HvF0FPpHSLjGFuNrd6pMBJ7/E68bm/u4xrEa0flzI2/4buAfVYjen+OpRb5CnEULGdp4TkNzrHRyR7XOL7uOS7+BD/0uWOMd+7tYxmeH99rkVnbj5Q2eybvW60MibYw/GInDU4dQNUF5OjEkXsNTK5W6mg1zu8eE1Tlq1+f8e97r9HptPe8kdHsMcex3lFjiNs179fb5pv6++09cxwP/h3rasTn2p3EGSyIFhbEn1r36ms19BYz8tgY5LQIdlox6urlX89iDE4HVUg0mm3GnuhSE10+NKrFqXz//e/fUv+KUwdZuT7NB0khzBYZlsLNNzRK6M9xJ7ICilPnmUXJ42cxWozXSLqwWV0QaU9stRaSoYdyrlQDDecMbU+dJrEdNuoS6rWB55gaIk6HkDpbUZh12F+lbzUWSyiGHOfJr1ttdZPaHI03VyvmK+9P1kWubGieFRA1KkAj5oii5LypjTfIQVGGrc4MqXNDhwYHC+YUFCiaQl0ek5VAG4SUvgVBFVPlxrTBe/SvxhpZGlJbr3gNzlVLG0Cqfu1kXnuZAp803KDxgiYb0I5exiKpT1Z/KiB8cC3vlTQaQBq++BUH9J6PVx21s/MhXqrFkG43QTMJZTgazpzfVRUkMZBM6U4mayVoJoYuo54qHeZFHFMcv615sWLlBzNq1mckNtI/BWFy4yyNepAzws7kyaPYtnxItUxq3PP7YjietEsbG+icJnp5VeWf0U2cdvX5eVUDoKixqrRgzgykBiWNMneG4BDg4Pd4jJdP67S23NbnfqNnNhjWOeuzDNkVahFBl+Jz7U5ufsatrPzrSerhfa78Tc97keMr+xiQxUL1ZiAptagFnesk/IaX6CaGbNZOhxlpIirfndJ29KzG75OdHQ0gwEBy1XBqSnB3RqJDqNL++clKb1DGR/kG9AsBERDOdDEbLw26ouiZQo44P6m7/72gSmvV3ssnXQdGJ/VBgj+tnfLBIN+d9ehns51fBGmyGP+TGyw58DU0ayAzqrx7Z7nK+QBNnOrBdOzq6U5Md9Lhc73dKZ/FEXt6eJBGBlwQWtLcrOOl8MDapxwnK1Bdc/X9hh4PvVH+BvrY9KskfEC7sGoBckUDYj6ePpvU8SRnLNRy0nVUYzxLIX1N09USJbfO+ONn6vc01YsRM8LLLd2QeeNMDXUkQVL5u50h4cXmSFI7rbrzQPVG2FChXqA7sewshO5nJPW4tIbSZL/L9SI8GnIWAW1fa0qdPOXufZxiXYLzyusLM3VMipw7mgOSUTeStbZc6ZCOf7ANtnSrZ6TXWTSVneeo1zmNZA1IXQ0RJ7S23DqdB69q69hubGmX1NYLNYaSQl61wDlZ51Teu/Vydu6fzw/0wGl+3AWPg5eXT0ESMQJQ5Vp75qj/4u/evsuCiuO0Oubd76+v4sA6ns/rYSGhJ6EzpjtSmQLUrdKL3uszfWqXzNvSnh/GA90Y86KAMI37sIdu0QBXWz4+Sxxs4bT391Xv5VpYIuto9iLyUVYJunKVgY+Pj7R8VV+vuuS2Xta8Qkiysm7X9BZ9fz1TTH/CCyWKabWwis6FfWsMYlHmpbLA9LTRZsF53dONNroI6BR7h3sQuiHrjzSQkE7fW2fQnt3jtEAqJ6a6PSNxf1DTrZ3T/vP4vPE1ypq9a/7Jto17GvU6oZdYz7Ld8O5z4vt7dlZ/bsIG7Ix/I8+p993M4wVdagacMDaAxQvakjtkoDT4w0tg1mHSW8UimwJ/s29qQboSiEiL2yF1wmpAFC02KPDC5SaMlH/mVfGk2ju0lIErg6r4tzF+iZDfWfRRAfqnTQKj0U3G94v/HTsTIICehjbx+c5zMg6SvRxIGlI8yEMMJGswjnkk7vhvwE/jgVGFaok3EKW1O6BWy0ELJvf3lGuggDvdGh1QQ0AlM0gmSrQ9Cv3YaxjnnsMjMup7h5nfH6GRe2uElyhZ8AabIJwIbWyLe4hVEFdHECUYVvFcdcy61UAYmoB2496saaDr1H2/9p31Us9kx/ti3THWce57tbD2FOh7Y4rX740DSinOzJ6D9t6rR7Ht3z9+jogKgY+FWmSgyWQKrvxdDK15rVrsnJFXjKhgBV0MdJIiyo+PJ3p8eaTn70+ChJjOWpy2pGagi6MjMdpjNRK/rvTr9xv9+PVTik2z0s+R4oPVzUENBEFB3JbG3JlVcXF2Dj0DRSp7Z3uIYiroriR1huyt1PLTKWPvq7V3B0KmiJJK1BR12ftFgxexLha+L7czoxg0HWm7AnJRzSA1BIEqXeYQqigCq46fYt3qptoi43Evm5E/meGlxpk6oVUpVbRQMsSH0oXOP6mzQEjuZsiiud0756DANYca9qDRGJ4rTKergwXEUht3U6KxdrJOE+gtWWeqyXhr5EEp/ICfbzvUavkLFEU3/gxZUZsRLkaXIDWmlnqq6i7BeaQoEt0njYo1Z7GmGazfWK5mbKHuR3uhaHJTAvsaHOKQLyEthrtCmfKcJYjBymlw4hhyAIgHGniU8p+b1KKqFfJ3kZpY7CBa7a31bM3ibFbEBheXZaWai++T6BOULuu3L3S9faxnVB2bmhaqRpvWDdPOoLkov5B7rM+eD1nOzenxgU5PJ50DF7NdecZvdl5xt09u+PCp6ECmWj7jYilhXYHAqdm7jSmyjZrTAeth3ZT4UzXUL0L3bAy9vDzTt+/fVgNn5VE/fylCy/Q4dnCI8THBWLHfj5XO1ys9PnM9rketl1c+tCg+ZO5SvAZW8bOCsR+4Abu0jmejKrPxwWyTfdhX5uk3mzU54kT1r+rzMuGt68Go15pbgEac/yVk4bZgkez16KwyR40b68kcHU4vkW6C8Ua1iwg7vdsaTKEmUzRwUKReqEKOaTDogtMO98mGiFOUnzk2CGPM7viP8hQpiNAn4zzs7tRKKwSdJ9gF/m9Drag2ajpMuAYyKx1mDfYyT8yaZsR1WVhesJOE65yh2x//FnQh16OtmmbF3eqOB047ehDHFTsFuE6k1LJKqTmwqhqlqCGVUuDdYYaOPl1upg+LaU+zqPGQBdRSGTntvsA5p4ZxrMNzTx8pHuFPgvjxlFp7YS8YIRiDEe2+Vdh92RhopGgX1/cLKTrJuvZNPbcUO4uaDaXpa0GvUhOOOP2T+dKNxzG1wAUcEoI2k39rsAGIKjjWihbj0jGILt/qKcaUPXF6M9KLHZEPq56y6jCKyFgU7eRdWpH2OoMy9Xng28Oyey2c4VU0STQEK/SnS6dMyZGZhZphi/XTdW53lH2jZs/WoJvfLHXtkLipRaLj40wPT4/SBIcdWF+fszTvuXxqp0p27ogTNessgeJqshuOUWTGkJ4r0lpW778/17PxQQ+Pj+L04eYiZOAK0LI4itfnPz89uB0mnRxfdX485pulvOLcYx+ARnf9N0Fntvqi0H+rNgwhCoX53TlUxSHNCCwOxjCif54PajvJTBbh+45esjFLDcjzhS4fs6CSi6HG1N7JojeUZAjABefE0FxFx81ypTj6faU9DkCmYql4qivCdlH1GKUiqNOPgLoSdLiNUemndvSCVzX7AHZAsXppcuJyclsJ9uf4is4yoac8aSAbtv5I/y49bLyDDYsP4vtj8BEyonUg5NdCsdyOfr/Xz+L39+7na5iaTBX6MD1Mv7cYXUM/VpAOBzDhUHbfhn1u1Gb7Z8+BXK47Pghbp6pM1fSHHmwyb43d0fiv/QI6vOu+AdstenjwyNjtAh8QGJUs5NQOxYfQvhlBiPYznP72Ja1W2YGVluxGzLgp9zYtfrbnHcVrNKbuOUEw9zj/DZHYew0Jvn8YOk95JUecjPNBm1Lkzse5YN0xrtHo737fmc+9tVOeqAJBlMBKndMmjqFzbAj/77sPNCUz0EelzaEvYfzx7/EZe3vpDp9S/rjX3XdCpzdWaHpUX/+svf0en7OPgGjj22Mou2u48974flSmI1pqpIM6fC/S1955jX/HiMYecx3XQO6/g2KMiteeEyyuH547rtHeumzOSuAPNShDPoZidLcKTU4dvLx/0MevV/p8faPl8yrKxLQK8seno6QNivNqNV7n0ySpE+g2U62wP7N0Tiv6Wr/7ezVm//7Bda9+ChKLlX4pQj2fBH3FKQDcXpyLYXK9g7rUflypdnvrY497VlS5gFO31IAEwHdEYQhFF4e1hKNBWzC39AXp0JNy9/xRkd+jSTdch/Mh+oJBwlFnQumjzRuR+jllM4ZbV1oIzpx7eoHcGGlEhLwgyIIwrGZERhqTf6ixoo4TVcYNse71oOK9RyScz5kWd8DEtVKHQLX24uF7w/7qvkaear9Vi+pkJtJnAGabgLyROje3jtbb2NVRRAHZos6pQq2YckyN4lQ5Tf6EXhB/Nk40Ar9NZhSF9eIAUkjjwXpVq6uUrXaVr4t+qil18lvpU3UC60jGLezX7z2cj/R4Suvvg3T2ZGeKIitWg/v6zuYvVXOgamqsodW4q15heuN9uq4/J6NV3TM25K/F9pXTDLluCRexfX7S61ZF//XtjS6M4GAkSEER9dUAnI6tEG7WEgbkjoUoMyn83UdE1cldhT9pzS+tAcrpWv/7v/8rf3P79vf3NxmroxcllTlLpPzGZ+62jnvlL+x8e+Jaom+rgfb2JQ6jj9VwYTTVulhqBCM1rg3MjMsQzWe6LuosvoWgAKM7OYJ+s3Mq+7wTwdbfQgmROpWvDLLI16YGXpLUwReRjO076qkB798g8zEOCilWFPS40j6HQk9GdTpik5tJz1FXC476YJAgonbn3pQdoHBHvhyPrgYR4Pz0xfP90YFVRZ3WFuRC2p/uJRx4ixiyC19kKWKsc0ttNKbXpe3X4mddi02zkSsOLJZX6zWH44keH5/F0SHG+cHScQ+z1hWaNFBQlpba3LIl4IRpdO9OGa+WsYjjTHhbqnYeSFFQN+5EejMElqGtUk9rWjct6DXsdJyA8suCusr51hxh1XhkrR4Ukb3N1dvAT1boni8Q/Tc45CZzeslckzqD0ICGa9plcyzh+aJLo0g0d7m9XVU+1pamx4TocoNRlXN21JKuXTVbqQVQlH52UBrVHFxyfpIgRUfkV5KukdoA4vSgDklx1Mm4dmrO4Uw6/W7timg/ytrG90dZZ9eMSOxo+Nsf/bnO1fdOf8i7C8r6Aq1dEF5bb3HMdHo+07d/f5MunIy4v3ydVt74SW+/3gSNX79YPyvmmGg2RXxBbkNmHlbmeOHA5KrzcaDg8+0izXS4Tpx2kTxo38LaEFVMG1x/ymnX+G16ZXRU6AgNflc7qStyvJb79iUctqPdAT1ckJWGwuKAq6aqrnOR9Pp+b/g7nPq4cMOGdd0uxy96M7ueUZ0qm1vgZtTR8VtkJTufLb366mPM6rROykuX8D00mNmzN1BAHe+BF//JrqJOIvQB81EGde+FZca9+ZzeDN22Z6fgMdDVx2tGeTbqhzK+DsiyHVuTkeP+b22pPRsUct4bGt2xnUdaivbn3riZXxVPL73/6mX51iaexy8gZ78pCIaSSJOei6Ew7b0H4uVFLgdj0j8n3XuvSyKahBpWaoykBrk1taGY1xxKu8CbzUhToyOZY0wNEL7lJqIPpT12rNkhUsxpr2ZPfDlDxfdSNAwSeQStkjObrbGyda5BoAFSCuQIniOIirjJtd9075ZQe4blERAQnSmFvl40OCWgyCU1MmuC1ze17nE1HP9hHdkccbSReVVVvdwyMyiK7ZD3HvOFeqfJ3mHZ+73nAEAUwe9vTFPbebd1m8KztLhfY3DVorgyB0OfJBhrneK5PS9eW2tAbI37OL723hvfj3TbkF77DjdHct1ZMx8v3qf+vEARjXDWjiHzNcvS9igU8676h+875i9v49EF3XSsMwzW22TOpouJMq0WWR/GBbrH7VlJlD1mvsKR5fcPMeouq8Jx+7hKN7PjKry5OLQgr74909O3x9UIPIlhKA6mpEqTdBK0GjFcQ+T3qqz8/PFLOg6+/v4UhxYrrmgrfjicRInBOqJTm0CoyaL1vpbGUzLeQ60HOBWag0dpgMxpp8gipYcRIZAsscRoVmoMssJoTh/UGgxR3lqbEeTCZJrD+QKdLIr2qr1wk3bKVLrz0egwIhLVGHEa43uxph2QGf4XaCkHw9+iN9LJCk4DcTBq7RGU5CFby8lGhsdDBgrPTuSOrJFvb1MbNEque6FRck1lSk7fnTysiP7ZecR+o0ZBbfIC6yuF0QWubwVTpabSJCk8nWPR1zz7erljrAwKjMXJkivGW0d1VNDLAps5OrB7WRvR2K5wVY2KT4KuLsN3J7mfKODQULBeUUaS8l4tKKz1YRiaId2eHmc6HThaexVZg1bfF46iV9TuylofizvnTVIiTvfNjZ5qe2IIGUvvch1lnrQ2zFHvxamFqGWnqYhq6En0Oh8GhXTqZF/bV2td73WNdK0n0Y00gs3oK0lt/tLULu56yt1Pr8tqcHy8y7nlZ13RSY9MURX6NT59OFA9Fanz8/D0Lk4wTmlOl5utbPH6HLEkw0RtvDj/rmyTovQT+7+EdCsnKInxUs3RUi11uKViNGSKGx45xW12udLVzinhAn4PjuxG4vY7GLhGX/oYOJqKXwr6jmfbS2r5PhkPq+ER1IrUu2wNjK0P7pjhAHlnKduohrOkarUt7d8238lSK9UBqIXQNahpshVyPExfp2Yofl8G6ySWs6+JnGUeA6fGP5wl/Y+dUMz7P6+fKpOqGr2MQOFULumSyz9f2pCBAzun89NKSy/08PgsyOJsDjFZxCkEO/LACygiiIIxZM4bRn1VqW21yqNZHR7C4w6KKL3dvrxTndyX9Rhew2l2547W3yJ3dJQEx1F7wVHC8+Luv4wwU8eBdfSO48uLCSk4WkFzjd+qgaU8tWRFvJROR0WgoJqgVlncOWo6mdn2kO/Ky6qOhSw/KFZPVpJDK/agkLuWPlgWpR/QA6yfKMeQsod9lyDSylOPJw7WKdLc98voTWX04EQa9Fk9L6aTWsA9+G6VDvwHjQXa2KK8zEgdHnBcvaGsXVmXkHro9p7pu0vS+pC8Pyx2JtbJuND60wPVh3XOHwf64g6MK619/H6l15/SjUToQ+FXhpJ0+WeodTddTDeScaxvX7Q79Mfr58q3V73vNDlPhWMJ8+AACTsNa3rUOydzXNVsOiKjwr7MiW48rFsMyMt2xoqVZQDPjmmycCDLuqzXsLz8/etNHdqrXNNarbMGZ1MfjOe/+br0VKWuIq+joM0X1btqSF3uSvOIjbx4uQ09S0iZTfK5OMBS9XRp+QacFKnXu7Z2kcpzlT39NZh3PG8LLd09siOFitNro5+mw8Xi4/HFTjcgKmFbiy7ZNRxBUzHztlRT2UtpdsqOvTeeCcxhBErs2de7Nne02yarwUnKt9DNN6JBR3taPneJ2MATUabixWUPmmiGHIaTPmFFdG8c7bwd7zxOZO81OiNkQGEC8bvjv/fu2xnIIZK7lH5R1GurhCp8IleHy8qzTLmSNIqq0HcuTjqxwOmM07odi1Pz/pzHOY1rcO/VOU782sZE/vT9cZPHekfddeEWxdgyCrzvvca0sHEtIiQf5tuI3HFniEGL3RCBUpy2nfL8u0vxjldOc2lnLMPL/EjdmiTa34/4e3wvKpcdzad2faeABqESnyUCZMqdZ16vDxFRW9N4n1EB6QyxONZhz+85qv6vr+35buOJ6x6FKL+iYPvTeMbr9lO/kkewx+81Q7FfJ/nMJDLWpVTtfiG0Rg3eKs9KDXI/+vXlGfdqJ5hCP9kYmU65ftSVa828fUg9qevlIgoTF6x8fDzT09MjPb2cRbnIItApFPfPlm6TrJbAVepdifPq9V2MRFaQRcFc+dRJlINZ/o3C7dqkosGM23lvSJlxn7DW0amr64I9U6OZrcueP7dusc34qm4g8rhiZ1jfT9sXSVcqyefuxqwrIORumciDGm3s8+eNQ2gpHY9y546MNxPlrdIc1wNILf7/Ygqf8jHdK9Ql8pTAqkqoOKtlLk15aTQ9OT/UtuTXbv2bHGv7oUEIo/ck/Qy1HtmQ/r7HQ/FbaV/Hizo0cHrybQ9WJDmbA00KL1frvGVtkkVZ3uGT4Idkshn1KvDsWpq89rNbenosJrbB/0YDxJWUYa6KfulRN1FBtJCy/8AZInuZzMHD3+OUjHV9botex+m/Xx8f6w87sPQZh9MDIe1CascckNKnKKcxpVvSm4TvqDNLHM6x3pvRt6BNDozOWnnDVIQxoY5ENdnV0/+W7/X7bzSd4DxRA4SdV/zD+89drThaz7VKuDsho7MYQRqd4eoQrOLgFATJIRM3lyrrerDT4nDmlC+rZWSouSgXfZ6m//FaLeYoS2k1XBZ1ZJR6EYfk59UCP8KvqyLrSPdpbDyiZwmyNyiyRKFBzyCfB7Ho2ZiDjPexh/NP4S/sRzZeMcoOL1w7fM/LIFAcW/heMCQ6wwD0lOFIMepxmlcHBDqYeWfFaggxCgZurZ1jKs4PnTwrEe3xkqamVNOhuR7dSWiBa1edVnrSbnTKY5impLMmd/5eaeayyrCvi6E+eZ8z1w96pPMj/zwJPU2HozjFUEdpzigW0WdboA6R0nlLW+cXHCrXK6fockc83Wiv+XRT9JWg/4o6UNnrnXJzXkkpEv5B2hNBV04iuwqBl2hXOeanUm8IKKTayxN3VmbQWTAkk6asQ/6hG1rKfdYGuoZrICFrFonzoF4O1YrAlDrruWbsgZeKx8Jpb+eT/hwPEmwrnQOld6yOyGQEkpGeL+hzkyn8w04JVn4YgYUmNbyXS74KSoxkXoPOUas5rQPdh89EJi23FvBMWxtT+FaKXeDaZ76GnX446Nf28hIK/t07QAHpjFsUkUjqnOTA5HH9b5YOmhKCF776e6UNLbOgzvCox8Yxxvc4FCm2ET9rPT+MwOLgJyN4pUunOF0nS/8u7uxlp+PDw4PrHqiNq/Txvs5Pg64bLAs7S9lJwGe7LEEeR12EO4oeAp30tfv4DHAtR97v0/FhPd9H6UbJdSSBoHHZxGmy0yKOPkZf4mdZPlS/SepMxbN6nhkDc9DtNaDHtchukPfFzhZZGq5sZ/JGL3963XOkjLbnaPO0YGW/xxTOVLzXHq/lTphjoBb8b6Mv7txra8O1V9yvOJ4tyKbf+/E1+hfaXO1+QGJjTjvOur17juc+ftbZh2HdZW3MNa2uz76pTBzvvLcwMLD1YngKETmwiGrtB7lnhHT3xSIjhaJqO96EWjg43NmiUtmUkoTOU4XQLatqVTyJREaDyBlnMGzb4zXyADhuQTerQaHsiJRolzjieyMR+xpS9LC2A7a4G5aM+dkVd1Kr5OwmGtmTfx4VwoGP+zXj/PoDOhAutJ72Sw8a7c91JOaEe47EmtqzouMKytTIXCFsE/V01MYOYz7U6qL79AeoP0GhAB+C8LWcZxgZmluvF1ZPyzKDNRzsPaYlz1OtYOPorTbyfI/WTCA2RXQLy+zXoV/Le+/BQeXw32E9sd737u/Pp54WI5Mdvxvp4l5UgMbxhOeIojM4POrweVTETT3pz8qOEoVXTNOlpKi7y2URh9Xn67sYvtwlkF8c4Tw/Hej5rxd6/v4sUPP5dNDiwqTgDDEaNDRoEayLtB9n+DnXxGGlRVoq81iyKvUe1aJs9fwAlTdhi8nkqc0VP1BszZnn4VCKhleEJPSvCr6rbhTditpSOyochkmRMjE1TyPjLeoNpYqLvIJvERnakqjvhmX7LuqKGcqiTJVeluirReld2fQzMvmZltoyVqAXhVAjb+JLxEkohUAbfTbnCZz3pPJnCY6cqigYoobIGHn/6JAVm0xQxEmi7k5n+G7YE5YJk+2dr5sYBiWkjhePavH8GO1TDerfIuZcn80i8VAyE3k9JCbWYk6f6m5FVRa0zMPe+vdKnRZPJo0551Db0Zwl86SR+Aq0sNHFmAKCc6/xV8w5S1F/0K6uB9b5pnpCHFccpl3HjiUtMM1mCNe8ukgtu+vHVQqqayq4OpjYYJitXpYacvxA7V4mxoM4thUrJW2eq9KQ6idZa5eYYwpIcUVU6pkuMxd2vyqt64Ht0Bm6FgO/9XPbp6V6p9BqqXpfN0k1Bj9hQ5OL6D4+P9Mbd5AqrxLlvMERLQaHcsdJOgWqJCqnIt/l1A8xgq/aTU6cAUxjVqdOIuXWZl5P5eK8jszJLWkp9aQI+appM1O+Sb0i7sKXp+xOrIng0DGdkoAK742MZHIbzmt0LwYCdXy5vuApsFv6NXLBctt1Ora+AoUZejsyGOlDLfAyGke6JnFvwW/DrWUdVI9T/VYzCfRcKrijdyJKF0d04OK5VRhHqQv2RT2J/55J3WKE8RuOPBoSTAcP4sxko/2wyr6LbK+grxYLFt8qXW6Ldbo0emZn0YFTBk/iSOWfowVmeG9Vblin3Jos/ayKkc3n6SZjVPRHd6Q5KFCt+6HVuy1llblp9vQ9Tg1meosFvtmYFsdpSg2BNU0EhKvvpZ3JseEOHDiSGlgM8TtlnwsCOk2fJipBdqneqPwazULgoE2Bz3aUdojGm2KAJTAvaTZAIfP8WqBC5VuS1C7WT5jvyJrUxRDrvQ7uz5LzE5DeMi7r9lhmqrclILCKpI1paql2yRO+N2UDwCitTlPrqKd62aL8e0em14ByQaHsmJaG37J+QNWV1pFYv2fhvaTaCxzdPW9Nvt/6vXYvDvKMqf+d/GbnPNPNiau7Kz1dvz7EgQddh52ns8h4s41xxqmpbRI4FRozh3VVJxgHU97e5lWPfFj57lWLxpMhwXIDC0h6IeuYD1VrQkpNp6xnMikvZUeT1iyN9hTqWy5ep3jxBhGwxcnsYehI2WVNMf2HO+rm/Evkw+OTnmsE5CYDmKjdUCR4w0jw45kRbGdBcM3rmb1yN0LALOrA37n2mrkTqtP0rA5e52gc+Lx2tFzN8HW9y3ggEMwdLfGlwTE8OnG7v40GWgBLA7P6UXJHDpza/rLMG+jhosGj9nZAEEUHOrqi7tlt0gW5KopZdPJwXZRFxbPihgAhUU/PsH/NHth0e4We6WVzoHf3ci7ef4OKDvNzvwq+499WWozNR+L5dwCMrSMCRLK2VEOgS++8SSEcBxnewVQJzpK9154jy26oAwxMY4+BcNFMViDVqCv+g4K/6rA4SOvrr+vF4ZDSzShuiBkdbbJtM8dFx997ClGcS88Y+8/25j/WQ9j7bhMgO97cKe9uWhyvFuakTcT4T/PYm5f8HYqXVorPCIY0bR0TuK6D3+88Y4QDxuvG+/n1tEeL0SBE16L/2/wjE8CYcc9kOZCy5hXXGzOyIcCT3tqjbpnKZh93aGuhPrq0pYv497a43vbe24jvGP2V33jG8EwRujvoqfjMPcVrHPu4FveQXP73zniKKQGlhgjzhp00x2cxRT7eD6+4BuPckt1X96FIq3BWUrjj4OXzXYp4siA9nGZ6ej7T939/F+fVw/PJnVdF40HqcEiq7DOK6uP9Qr9eX+n3z1/WIeyi0bXauiCJMmzOFja4pUkFw1CtdXJzdNseVzVexvlonZvgHPkDDabhPfzt11sqhnbua04gRzLpQ/xA+DymyZUE0C/OJ1O7O74iwklH7Od3pFcYfBH5pL8nWfWsOe3imEniPGCj6dqNGZHC2dek1bfqnGo7dN2tH0HBaWseo+QdnN4MC7Hvi9JWnBP/MFS9RZb4ouYM6mosopCNrY+mOE/yHXQKu0gaj6GEaqCBRA3BQT36zWVhQDpkpFWm5FH8aoXx9/hUdBDKfRMZmqE5CNoaDvcw5dNLCJhsaAQKhz/oxJQ02jqyfD5FUYyMDpFRlYuk/nLNEqnVs1TrjNiinrzW7PRjQ7Esesbgm0otyqHOn5E2TdlD6k6Uf3wPoGVAN3H+oy7h64rfgeYl9u8pO61GCVAi/Jqzdk+UwtlcgN4QiZJuZYWVOeWRa0YrqoSdzYaMOZ4l5UvShL6OjriR/bFU0cM8DbwUiqop0JyOmZGmzOg3Xnsp42sIV9TSyu6sneFQSU3HSQONtaZBjd72aBFBQnd4FpzrPpLtijIMiTTW6OgNoOIkCdnY71dOeVfGQd+M6bfxmo7/ijPQGH6qblBKehnSgGryOrDKyxt9yG1SC/Y5+tXGkQJNxe9yAPhmCMHjQYt0H84nd5B/MdqK+q597NDgz7julCA4Ge2paRHqOBJEsv4WA1eygZOiIlle3lqRcr1nDnvXnBaxkDhZ+rWu0+wIKOGjy+LOprbGuRuzOzaiGVaQ/cHP1bMlhZdJ62wtlrLIGR18EQzOIzuoJ01Bjny0PQNnHkjC5uxSWbR0dIAwQjPEec7Z5l8JKhn2DWdaawEtWhvS0rfQ9Apd+KK8j/obDPRqtOlIs4UceYXyLCojjFesOo8gaw4TfdraCSqenzKR1xwqxhsBJNjTJX2/qzn5QiAsymPYazIe6wwJYx5rEksbRONaz1+zO0H3W724t0N7/QTjNcdZKr5fYnvWvrZS/MGzFKVudGI2lqzz5xe9/34VFF19ONB0XnXK42zOuL7xAPNp4V/uGBgdezcfA+aVzSGs41n6+cOJ6DXTMFktxs3rtlgHSNZduaA7o7FOp4M4TIHu9lTOqu5angunDz6IA+sseyZlfi5aa3K+E0zV4MXKd+jidJD5HBDSHWdxwMEWBVpW5GzoDtjRFoJBwZEbbfKoJ8fv2UL4d/DemBUQ1zruFXjNnu1XaTgLdTgfhojkopL37Kr+eXh/+yzQw1gCQteAunm7M3+wE3wt69YxeC+ja2/ccQWE11ha9l27cLBx9taBv+sOLCykKr3W5ylA3+DRxWvpNqIZ40ilgVpbg1MEyrUu0KTe10VziaWOhcbb5KBxxH/2np2KwhLIqj2HIy6f14s5tqzDggvrSoqcQT0NWe5uEUaGulAwlPQOHUMdNyg6WOLCAhKecrJIY6+woLZBV+slrJtfO4HJZhc08i+vKprcjpQIz1I3rKFzOoA4ux0Tt4cr2Lgm1s3y+wTFTqeYfJ30vYlQJAbPwzwhMMF8EjUDBwfLu+gNxB9rgMlzqnam0muBusnd3OLzXc12w646nfOzFlMctEaIGtuuSBeNeui+6mzdkDVlqzleFBEChJ+vu61nVMTxmaLxAg0lckWegmL0J7hmcgh4mDv2ONyj7eP2Ontjl2mM52TvGjC8jWgaFJd4H0mRy7kJJdJIt3bIM2UoOlSTpRrYTyuBYsrYMMYczgylgIQLYyPQgxQtXpWkVaH4fH+jz7dXun5dpFHEfCAp1P7Xv1/o5fsLPX1/pMPDSRRFjyQn8BhLG/y6Sieynz9+S+rg++ub3I+Vd+GsWRUSjVSfJbXhWi6tELe9ojNCDCKydAZEMExw6XyyKLwq3KMStwT+BkSWOk38HPDdsa+gGVIlCkzGBZ9YE8npkh1Hae4j0poGlrTQNilvGPfHJQePz2ahETozMpIqXd5d0RXcyRRl7aa1gC8lTVXR9KbJx4uzU9B+fVByQQPe3D5pVKu6Eh34d62SvqHrq4aYGx4CEtZ0wWreR12L1CmWXqTYeZJF7M0ZJ2kupdUpy5U6563XX6rajS5f1MhC91/tfmn1ikKtM0F52SqLEm3Fa5uihRomei1q++naRWXK0ACGoCZqPB77JNe4AtAUbemkB9kpOsIiHQHjfkiTJ6rucIzKp9NPaEKg6wylFEp3pncuyM4GGCOUBJ2hTRUqWQoQ0wojF9jpNa9rc7mty7qoQWb1qtxYKOSoPHUWkztWp6TdHaek+gqcpvoqZmiktpa2B2hGgFqZTh/2fjb9wv0aSYu4875xrStB3V1WQ/OiBjfTg6LJuPbXgd7ZWA7FsvFSmq9SyB1nGIW7uQj3fLzQgZ1980Uc+BVtk/mc1hDvLGH8eE1Ws69WS2HhYvZ8HTtrVz1tNWxO/MxJHReS+ctpZbzmDlhvEWI7Fb4eshe68b3RBSKkptALiUaD2Gmn1bwSOvTgIM5c74ia/bnRsE1emwpdxqBjeCpczZ3h0HQCoLJ0HDepBdL0Z9dfw1zI9YSm3+J8aZmrKKMnCuqPFeKvnb4lTrlijgt2gXBa2IOmCDF6gs8Gmh7ws8Rg5TqPVy2dcOUzxt+VlF3dTzlLnGZ2mCTlCkjEklqaFfYg8kN5T3icoYF4rkv7fJ6y04I4iQm8Wm2Cy+2Lvq5f6zn4UhTvatKIlApp7wgWpmwIyqqJSrF7l9YJmxwZX65a54id2ow6k7pkjDSzcw4kKubTqTkooJ8sQwJopZQ8OBF1xGS6Dr7LP2z4iw6ylODUjQZkQ2hnQXOfHHks5VQSyEJpU9KrqwZ9nNfEOnJJHSG3CwkCvQWaisnWZHu68jrbX64VymmmhxzTBcMto9yKeqik091cbt7WfeN6ZRsj2P6JOseiH8EByAZwarxyk9VhSrE4Om5m14igKkYTtpxVbURRcyaT6lWdas43rfab022CQ0jPz1I1Q6NzYpEFYIuh6GqYFz92uQr//nh7l7Wt9YkexEHKtDVZzUQipI3DSSnfNb7QCu5fZS+/Funlq/QsNVnb+iy2x+AfcNxjnCz7xGKuSkOi8yV1vjFQ5F0alHxIarF0FuVUwoUkaIGakVDKJeWQEVuPZy3HwSUOLupYZxrkuRXvohjWxOmat+XqvNv/k8DlTc9QKTBZ1TlO0C11rRaz1RDAjM3inDaH58u6NYM23LNu/sa/F5PsQBQ7vYMeqQUJ4wt2qNyzWK2rMBYdX/ZAMa4tpr9RxfPAwyYQNMFGIto2OQICKvISlPxwHwmUDsyl1u560I2qor29tZmnByeyX4f09viK39S5jv/u9wHPm+Hx64iptAF2g659tHkkQBeuqUU64qYU6mtLiBFriw+DypWqZIqVte+MSi4m4zUeLE99ylWZiRtp2R0Xcax7RrWMxwT7PSM/btKmRstwna9bWKfRobD3igo+/t2tc92Oqy7F7PGe2DeHzeoV9J/1Do4yEOHeWCNt/GkumrbSr0tz7LTv7zEyXzPC4RgZHWntnbT1DMNAruH+e/fuxw+a2aJX/J5hrrgOn08YbZjX+P299/de7hAa93kw6OI5szfuPi8N+z5+vnnOzvuxBtrGqTasW96hpT7nWwv7QsAg0g247YjgiArN+P54Fsc9HF9Oh6KLJFGYJW1wVSa4UCc7sG5c92odCQthdl59/5/v9O37Ex0fTqLAcRchecKU3XBZWIlYjb/fv9/o189X+mGF2xmGfbF6ISy4zgdN2UEKIT/nalFGzMW77XW8lXoNkWiXljsFOcf9J+/yN34fMmCSSLp2dsrUhIU7gyagsmZXEFWR044zEwwuuW2LrvuehLMZjWsojpGieV1ug+zp+Ecd7pvamrVIUySkZgypnXRT1FgQmG3Nk9F0WCu7L+p3YG7R6bhZ29rXP3AZin0KyBpZy9KfWTgIRjqI5zkqs/gszh/jwGuM1PpvC7rAuVV2aMvXpw582v8eFKbaHFv4iUZ6vFb3tnW8iQgKgrJdgkHHSpFE89TZKvWP1j1hpBUbamXdJ5JugEqP0hHSjC9FDa7f4+5JS/G0iAy0G5wINiUJ5tXFaEVRRFJfJ+VWHwvrvZGxgR4S9IJeJqlDo9cbXHkHXTMKhackFRQWMawrF/G/VU8lOM6GxOCzs17InaTe3z/EscW8jKZC2ggti94gfHdS9IwWhMbPgeoRTgwNKAo5eo0mTEqj+ZqPksiRAZo/uu6F0uTMAQjpFKhR82wWtjtUdmROPM/kDlpbW+q7CUe5GM/B3j37z/pzMCKdxz307w90Xhtbcf4R9dk2VkWc6tkH30mtW7fTw2h4RFnd0DjVn5p9HPG7ESEfz+bN0sOW9TN2OB0fjvT08iwF3PNxlm6SyZwW7OBKH59+fgWBpdE2TbMy55U6Nw6eZlRSz4/U8a21g9QpEQITYd349xR5WL6R18VKPdIfNkDkf+172RxDvQza0wn53pNBZiXtGV1LVz3gvJxX2p062wXp9HlaCDWg5Nn+NPDvtndKW83ZI/oQ1JpBvAN1JDrB0mhCHJTUHCVYN7GRJg0wJdQ1CLTkfFec/YXQFCff2tpIuQZzFAGFJftDem/mndNRHZPaXGQRlCXqEnf6ZdlxMgeaBB8c6bubV+1tqQ3CqNYu66at8fal39siRqAXRRQXPq9Gr6PuMZYnkPmU/ewiH68NU9DZ8pxZAk/c4fCVVB8Wh9Wc6GFWnFILQLZyNEjlZGcz1zyU48T6B4IrZXG0mYNSdnThu7ZM1eLwTNKLdjWR+zMC6/fvo/AJrt0FxJ+gnjMCq4RJqjN75RuT1Uwrc5EC9mS1OBX9GNa1BJBDGBNQ54zX5cZhN0IQHmADDaZhzfnromdPYW82+538oMV1aGes163+6RXldLzPPd1c/l2qOV63z29/836aM5FMtvRsvHuN4x/lxp4+At6gwWBnGruyL34P98XfMRgw8lV9r//uvXFhzztbspOf+gI/m4F48AmVJoRjZDU+VG/UamLJDb1N6xa1dG8hnNmkRSIiKiDbtQrvP0gLan8uNocvW4Iw5La06aDRZWrCLerJMpdsraxrofElTJJqh5rCnLGIt53vyTWSt9wE097mqKJm14OAcRwreYtl8bJWau03S1z3qZtTJOZ7jge5pxlLbT+b6iNEsxHucBr2bUfdiz8eUF2o9gxbNxUbi0S14T2Wb1Wrn5H2D0t7L5ty7jNpwo8FDysEpVrkMwiMIKykQ7Tfr3+ep3mIStYQcqAFdJKcLAoQvekj8xMpMiqbvt5AE/bfH49GOzNgjG6rd5+P+1zDexL1i8iRHWE1/r13z/i8+Pmekg9DJHzRvy9pSDpA+VHFbXRcNs8+USNr9/AHhUw+t/XxnHT/HlyJ6DbTDHgUVNVimqYcsEBcB85F2z9ePwQt9fnxJlt5Wg2+578exYH1r3+9aMfBOWn0iAyFWpvhwIgYqXu13ufXr3cp3v6+/v31daEbd4pbn/dwVAX/xHUCzpruI3U8QtrEuAu6hza3yVLXSu32dk9odutYe7bRFDJr38xKcFbIfbH1lcLo9m8KBoWoH4Oyp85xMvSRGbTC74wmlxbNhPLiEUvSDnCaLaL71KDyS7vO5E2bo0U2zQi8n3Lc+KcYGKa/yJosxc+Z8FvRotanm3EvCz+1KONtUaTGKGAJNRqZHqrOXVO1gkJcVdiKYj7pdVCGJxSEB10DhbVzdkcjXMZlxs5y0s/FOXo6dme15j7doVsr6wrlgRMiPy/6b613kaT7UCV0lWx0yxHVuRkf0RCwIv/gpxXonWyYazHizIDI2jULbeqh4MHBqakGVg9GFDutmVVM8RFsRlVHqCr2ixghk92bu5MduKj0pGlTAnjIQHyp8i7KotXQ0YebYSxFfrnuySy1vo7e5SyLsZ+mHvUnFCoOtuxyXjeYWg2nksK+mmFp/BDGla2OjikYTQunoXwpUgoKJJzifK7Zac6NI9iJzmMVo2NSBDNZKkzk6bHoNd9DlUmtxaZ7Ws3RejB6bqj8RVKPyZpoJO2yJCmbWtGHSz4kc15JvTDusGolEqhWQ75li9jyDs/6LKT4mSNC+T45MtrPRphLZwhveAHWFbpAn2bWzkVL7927j9eRwV0L6J3UuRXODrQt5XUh3VBqXm0dVff/DZka5ulGMxz7w3xl/LrOlYz2pLaU8jtJvV75xMu3b/T08qhdz7hA+qpPT3NzFjG9SdkOTlutpgVlReawY0O6cZ5aYCY6NJDGykgd0Z8ZDXkr3nyCTDfF+mFuswWx82R2RsZ4YHeoE+7C52ApbV3MIbvnlHAamRSViz3K4bla+63S9aK15tgRzD4bjE3uy2hDbtbA6YZcn8f4nOrw7SfSpKI6SdMEE5qn7AffpNujpQnz77I8SD1FeXaBI2siRfpNMh/eA8ncSLq3uTY5KxI1B9qm0slLOGQvjLiRgv2G8uQSCvWoerrNWZwTK41ceAfqhbSM8UyaJq7PUQdU7gpsd3aHb3QLWo1ySXndIrzbPydtSjJX5S2Epl6wCwm1zvDMxX/kviwjWH8LzqbR6AeNiYyp2vyiXytNvdbuhqpDlNI72GIWC+btst6Cf/XKqCk9T3LfOYnTZzkzYhX8d9bxB9uG78PNFqAvMsKY9RNmubJv1yLnjD/viq2HM1AMgpasIRUS9Mn4emYk1kpvF1OjmRbYifX4eqbPVS9+OAHxx7aVjlHWtmgJhGKoXv65Ha8SDJE0/Vt1fZ6n00J/PUoNAT1BvWfj04yEuy1h73SfctX81UY7Smax4UWvMzbZANt6r5FAbw8Pdp1dk8N7na2/A3DZ84Mgg8b+pSmERmN12DPIEAXjJh+3xRKGl6GCg/M+yrhUoC/B/kU+Eak8DjSzyz/tOgpry78b+hzrnnfXR2uNZpeH1eUg/h5tG4BY+lnOndG49yA8b2P0tghWdAxgKe/fI22IAK0048ShTHFxSERMNZ845MYb3JYF3ezdv1RIw6gcDfDtqKBYNMdbqb03mF9AibQFTZt7jPPa3figMI4vyQN3CHo1I7IRnnhKQ50ZvY6UmPXNjpjsgf0z9ozcYZ79NYNhHGqy+HOJXAiNLVr5mlhn4v/yigpoVLKjERuj1fe+K2NI/bz2voP3us/DOu45gPbWsdXL2HH8OD2190cle298HdMJ33cGPKzp2O1ivCbeezTC99ZlvHaP7uNzUbZjMUdwXBO5ziOB5gjAuQvrgfuOCIz4zERwqJLSPZEVl+4d6Jt9dUXH+MPKT7glPRdYf397k66DfB2nUjy+PNHL9yd6/vYkRSlZwdAaFerIZuVC+cUq6L+u9P55o9+/3un19ye9vX5IHSyuqyW1dXyNlbdx+iDqGgBdwGMRPd3oZdwrrFEzbLf7MtJQLC4rn+/QgH/HkCxA/eDseRQUMGwyhc6M9mpGkRQF3hGmG5pZikckN4jPMK6odCSKfKmhVfobo9ht/1x1niRBgUgh3vW9m/GQroi2WsFI/DK51Dqi8E9LCyJHEOwhPkC/cR5wboisKgy/D2gx6nlkM3L3jVrZk6U5u1yZreowFkND5KYVdCrtXO3tCd4rOwEanL/Ic9yRucNPIg1gP9QoWzZrBZks5zHUR4zz7GQSjKIar7O6YXa/hSsvySXZUk2Nb0otKx6DySZDJLPiP3E3ryl7Spmkv6awLiZ7VUlLgjY5HCc1KmekDi5q0LM+PUvxH9Mlanev+Lq3H7u6g81Z6GdHWYbeNE/qQOAI+tvbB/09/fS0rOeXB4ngT+x84wj6aphL+/PZEBxpklpap5MaP7ds3dgW1BgCEksVzehMr+aAq8LD5vWM6TnllCZOO8s3pv+lGYi3RZ0T4vxVYwX0ztzkgDRapwE4L8gChsEIHdYu8rzReOnWNvfXNl0LfLOX+XvPsy8O36fNfdu1jtHx54w0sdUvYgphM+jj5zUcvG7+Ik4m+Yz3gtFXVTryqUNCiv+/PEsDgNMq5zgVSeryrNdymY7Pjy/6vFyl1t51sQAK35MdJ7PVcZwm71CXUeicnY5cDNvdCup4AS9geecBBF8DBBoUoTYFw0qDUkbrbLAWILBKQ8GaDOPi13Kf1NJe43O8NlIyJNRkCE5rKnW93sQBLLXgblaj0eYhbvOASvaxJ6DTYwOnZpOM4+hlHPne6u/i64TSAtmLx1NTI7OiOKT7KSN37BxTpYGGWtoYniUpYqht49crHTHvkLqcHigz1NlBHZ78czheiJZGg00fszTlYd5+DdHOAWqfu4wJKfATwaaoneT3NRxU1wgA6K6lfbT0qCNHmV3id6qG1lS3bUFz/MSgXPw3r/MpTa7zqY0uxEflUuj6qRkArHce1h/ez4OlVSrKqGXPaBpqEh1S5Zg6f/h9dnZ+eWOXsp7br07uuk4cnFftpcXY9driQQ18h8/Cx8eH1cI6ebOSnIs3gbHNWsc/yVzYIc61vuh6osvyRdeqZ17SXMN41CkVAuNhS9VOAJJ3liApZ1qh5BDqQC/U6/uwP3RmibzqxrDf42uUEffs/b37bM9z/zvaS3PqZdTm+lJbDVJZkzqSeeMjtP2+3vvOeLDuGDe1s/pPOsm915jxMF7f23Mmv/LWSTi+wH/GOfD7c2zDW5pW2C9UNKhMeUmbjdWHAIUUawTw19BNacNYk3a7qmYoaGG21NddmVqdFUYxLIyY4IN5u4ohPMHJI7ZN1UWhdgjiwkzmZQaTvBZFDkRIeCRCR6FROFFWQ2TcqHET9D4NvRWjPM4kJ83Fn70DhJ0ybBTGS1NnoGe33YMDgPoD54p36IZzTxGLn/WEj/1MLpQ4+j6ZUYdxRoUajLsZJ5MXL4wC1Z0PZnR1a5/CCLoD1epUuNJMDXGEIVVbz4z53jl7qNkh9CI1r8DgvYiLzs+2BkZstr1wNAnOBc6O70P10WFd+4MKTzl2A4gQ1PUaEHD4li3fknpm2w7uvqMtvnePYcT7lUYgYTX2XxCMuMcSnlXCPUUBkPUKjqidMXTCYBgb+JHqfMHJZ/HumK4IxBf2RmHcJBFTrp3x9aF1r7gzDL+4VfDLtyf669/P9O37iyCxFDGh6608ajZjOguM/uPjSj+4YPvvL3pl5xV3PLuSGTJcI0fXAuiG8/FktQ9Wc/v2pfUuRGEtikypo4OGN7x38uN8x/Uf90MldlAOKlltQxhC0aFA3tmmJi3eWg2JGdO4R6cNv2StKx6BtLxkRV2LK5MiY5AmOtAzgb/VXon0v60GIl7gzQmyBYpviP67QpkEB6oqT0odIWvzBiBLMY+Q/mioPonqV0tXWXSvWgHhpPSQmwPH+X+181oUSQPZiBole4an1UUmIJ3bni7GU+BE6tNNRKjPsYW81nwSY09LoqrRDkBcivdd6bPYPmVzfqIOXTHn36Q8WKvRlC5NRHUIsjS82EePvCCw83KLmkPe6WckuoDU10jNkKPuTgNtwLno51sNnyzOKHV8ioK/qPNKEt44/XeZpeMxtxFn/YGh6IdjljPLqQqJjob2Sh4VXcxhyHsI5X2Szl9aa4LHDcchuj/GF85rpE2MGz9TCvIIOo3Qb3u2pkfpOni3MOsAqQ6s1rxAEBwrb/l6/5Jr/339i/711zd6fHyWTnNc12qePpxXitNq1bUYdZFNb8hcj8eQk5G/V3SSdj5UfS9xDad8MPpSaf8mxn02lCYjfbiJu8w5W52Wqs4FLgwuDhYLMXu8z/i9cJmQXtSWukXn8e+U2lnU8fYKejRW8X7OeH/qjL8ol+T8wW/i9RohW5u8RwHclFAyIzi2uvpB1WvQNhpH4M1qGXV8q2mttbbnRUeNOHE9ZUu/L84Jdmmt+//w8EDfvn0Tecddxqb5JD4Jtpe/VhnGqIsfv36uMu2toYHEgZU17TZbDa3zSVMNp9CgBGj7cD5lR0ox1Ir+zJYmpLVr2kvrLxXnz94owYweqTHEReGvxXqfNGRSsT2Z7EzFM+YLZuOSVCjbc+mSuFjR8AsXNFdUpjtVLIPDa2GRlUso5liyDuqmjQvdcxChpco3nZW6ufbBAV2nxXk786xZzsZk/iFtBCI4RXGaT4oIm4WAhDeLc8pO7JRKcKou3m1bU+IX0z1W/shqDfNLTqH8Uuedjk2bW7Dz+3Q6Cnr8yus2F+/I6XaSr29xJuiGZyW38aQJQCHXoYHMBQr0uvRomTlpvSn1+6BhkdJJQmqmM4JMaHgSde5o26SU/O/uDMZ/S5QojCMewKLnPe4h+HoJf2Pszv9ny+fws16UR3/MEkjlpkHz0UAbvOmTjX0JgYqknbG5qPqynLTOG9clW670uD6Dnc5fX1+kzVJu8rMsamvr8iRjpbP9U+v3VuO3cAjnDCSq0sf7Os7D6zsdZqQRTvLZPCHgpvdK61iWeVZ6OR+o8hkVRF+h/5+yN9FyHEeyBQGQkm+xZFa/c+b/P25mXk93VWZE+C6RGJpduwYDSEX1Ux5P95AoEovBlmsbe26tbfkT+bXaYzyjpn9MpsaqFSWCr5yQsmk0njKAV2YZ4+Ls92O9btKm19g1Oxs1pW6DVvE3o7pipDpl9Wiv0Kbs+E6i4yGnSw5nfoc/wG5kY4SWsTREbAa9ub9/X5Ipvlx3T2H9c+rm3Maxxzdc14rzHfh7dDy6TdzJK5PfIpNY9Snc6+jv+OKz3T1BhsYPj4zf+OW69hESvzOKySgo4PlaGXPuz1zsOvsOu5tQScoJRbdjhxJVc6oKS+iqMNbGSJSxbs+tzRkNs3Feqylp5d8s7Ghox7WIa8uNvGXIx/uOqVvxHvv17ud0BGSM14/v7wEXYR6rK/Up3DsCJvxuBdfp7hvn3BS86orZv1sD0o8b7jfprf97rL0yKq/j/Hf7mMY1671Z2QyMmkaaIYhlQjaM6/8EWPLPx3Dgso/cOKKJW+vC1xjy2hjS78d4671b47/1Qjvt2jG4ce3H89vzlf3eURnR6+jptluKYJDioZ8fb+n9dft5e1PlXLpEPzw8KXAlRdsfvjxqyLwKSRolpiRret3GsiRt8PnXS/r18y39+vWm0VfivQXPsQbmptSKUnJn7ahFcWetDdbyQ/TVEc31oNy4xLyuKXbwYOPt5sEYX71iv+cjqtgOdSBqbYAPBaRGz6wAcaInZ+R143hjSptykSgioJ0CcAtphOr5T/Hs2c/Uopx+R2tQziylgnPP2UF03m/JKRRHt2iMZDVEcptf9HDu1i/MN64XlVcaEXTsuJFd4nP3hjMVTD6f6Tg8J5PVpinm+KHjyccSxojflOUAItjJy2v6DcVEdR7eKWmv7Al4DdCzeeao0B/JXtsRVzwV6lwRTdE5ouy7Vw0AJF3DM78uBnRkgCSoBzOnNQCfOn4tKrOYMoii/BJNdbnAiNKIomxpJxnRRKCT1WuWYR2gorD+zCQFjS0SAl2UGbmNzskjvY77ekvf2r8IlLTUYxofWrfofEI0zGZofm5G+PuHJPu86FylOPTn22f684+rghdoJ1/V6JDiuqm869hlv9E9a02fspfr7FF8GGwzDgEaQSdsbbhrai3TUVT3KjWwPpdu35Xe54kZoZ4WqrTC4t21F/OkZ9I6SkX8ft2avtED/jQ+ogI+yrGRl6gB6bpv6u93oNz3epv+f3d/p4UDHhzvHz7Bs/T93O476l+AWBKNNU1cSIgaPD8+pO//+DM9/fEtffn6daOZs9ZifH191/qN//rX3+mf//orPb+8ai01AXNsQn4ONFLE0pWV5ofUvWrzL2bS5bXJEM4t8mvqq1rkW4eM2lQSjeKgsUWF0AYAICZPQnc0OlsKO12labeH44u8lw4F+ZEoLIli0WYZcu85W13euclY4+dsmHCkh422R9ufIDcK6cevcN4u4JUU6iYP8e8LRpNX50EKpOvZRSo4eKaVRHFQtDXA2OtkkEcaYW4pnlJonOfenSKn4uVdlo+rHnWAY0gFnmYCrXVUKVzGR31AQCHW+eLY5P5LSD+KgIA6KdBuUR3UMbuieHHsuM4AA5KVIyiF5+W27t/oN4DBa7+n3nF30GsigBXvB56G1E7oKXbvAsee0NtFswEseloiCe/vEhy9Vnsw7Js6SrbvnZZretz+03IUlmp/f49oKXFEsrNkDWtVAp9ovE/OVevmSbrFecN9BRT79auo3EATIpQpQOMcRuYnjUyWTt3n+3O6Xu4AMsv8RKZcAOpHI72zhysCYBj9Bj5XkFauX7mqA1aWV0vv+IkJLysro/dLplJb+n58pl4agZZBZ93ZNAMbuWUvuq4W7tvVcqo9XfjtXXbUBAcR5HPidUMARBtvf79xjkf/3tlxGs25Hn92MO+R39165rhWuGafQXG07reu4WuOuZ8qCCy0gzUu/Eu29wzBxMbEBcu7xdF75shE2mewdUCEetjzav8GMr+sIYS2opODh2PKexvHuyyt6DGFnRykpfbAy5qbEhG7/0Got/FFIlxTNOLDnAJjPJovf7MI86iQLBa1M5nB4sw8t3+X0rx+qQZlVwdnBgA7Fx0oTXviOz6MnfLM+aZ+v4RRrG4EZ6vvkpuxWWldMN2m7Qfv2wQI7idvch1c6XIAa92tqzJc+3y1bjyVBl+lQpy5XLjrEMHS6pn4O7ZuYX903scHxw2+lVE/tQtzbdcB4GONE1eSE85Os833wJB+P0/dZ359ago7zw8W5GrjKhYx0Ovyh3t9Qyk+Yhw+LvM28Vywdh5pTyP92io1+kntPFTWd7FtH589BelgHCWxBln2HHd6DyyqbW3r6zTE/O7aGL/fWTyiGdEDoix8vL5tCvrPzdB734Tums4PotR/T3/8x/f0bVPs7zYB7AqzSkzzlQiv2gxmMRBfNuVegCupNfPzlyj7UHxVJZhQJJqK7t0JdQHuRfCLF2bjYeLpFI8nwtPNW1fhO2WaFs9Fr3Ds1xC1bSo6Q5WptRKuBlLW1SN/HHwoVJAYJWoKrx26rj5XiPhj4WWEkc+h7lqGJ1tDhI2fJNYBClUPnMeRt2U7g9XBMKcjHcN4Pi20XL2J/bpoJFkCn2FHmpX0g2nDE7wT9tm8o/0aq8CVNKqCMYixrSHqS/J6Jah31BSNOE/nYywWnixNhrU2uB++vv3+9op4UmXRwq9CmonOCOkwBgSJ01bqdq0LAB2U38hddFCUd5XRZlQmU99QJPKHUppRQ+BQz5bSeqtJpfUpBBCpq+3H9nlwFGG9kLqi+BOXjmkoVAYjv2XdK6uXUCvXGYbrbPWikxZ0nZACp/dETSAZG2pYbUbAIqUJpOuRpWkUxJehoj5Tak2erNXXhvxYDDZ01oMhL4q9BpWsVysyP3kUyGqhhgUCfyc/fE+ob4W5F0YpkVYFtLM25Uzr0joqdzOK7T7cp8vHJX0uiMT6IfVt3t/Trx8/06+/fqbv37+np4dHeOqtKyyBN4nMEqB4XmBcTufJ2savDhjV2upo5dxkspZCQFVjnOOMCMDPaidSeKnWFJpgiGyXnFU/K1ZubHFTXY9dtt5ycm0xubOansRzz5SwxEgJArEuKE0JHxTtGwr4KAuZCit7qgCy6ceTEevi13NHa/gJcvRADt9S3JVe7J/Ka1bEFOK5fN9SA1W+tnVIlmULcDObmxfnRGl2M4y//vlH+v5//a/07X/9I91/+brtz5J+PT+n//zv/0r/9//zv9N//uf/l34+v6osW1YYHcVYEwu8a8fBU+vAKWPWM66lJI5TSlRWEAAjsOjbVIlh+3dKabXdBMiSxk4shr5eEVmULMGPzpQplRbNMSGSQaMxyO+DXKF8B3UYkJuMr342x4CA4SrrQkmT0WDkqzdOoa8ns3EkhTmlS/ue8Rcasmvk6euliwAkWCzg7kS6F5kxGxBsr0U7DgbHaoVEIh/C+LYVkdrBMpdVwIGr2laahvYhUeHXRBEt0Z1Sy05SMyfr0qpjypCrE/UUaaS1BJB+7fUWl++L7T1rEgX7DjRi3VyF+Qifux6nwXFeYAqt46ZyIMO1e/3FwIRgQEO3A3ATwXB9vsksvV9uYMlyxLkZJWO8sUc7AIw2MNN0isI9QkmA99cPkEQoh3CSelQSXWeyWWu0ZfK6xWrOLZqyx8gbOSMSoXXd9vd94/lvbwl0Y2swmW4cZTp+RwdpNudPA3hE3rwtL+nnNl4FsO5mU9vu1CnLyOBVa6YlTTVcLktaPpCCWC7bvATAUsByASCpgB+de8n1Za6pRnhBIqeqNCHOreLWputbwR5WnUVAbTKTpfGYXT3d3Jxr4/ldPILQ2rqYvc6o/JXGjL1yp5/m1NVijmdhQMJiAXXfiwx7GDwXUWa17seNfy+9bLFoxjWR3orOYXS0Og8rzVaNOjd5dC9LU6CXhq2MGAp/4Khlrd0GN3b3Y8p+C/Hw6+yCtg+Bt847wQ1Vv3m2OKHhvntjau9R/N0LBNOYxgjIKXhlKHdkQFFoiFcieuaVKEj3GmoKBSnVhnBGwwAM9zgyaVQujjzsUYmN32V6WVwn/5zrFZboFtoYn+NFr3N7b7zm6F7jnY8AjaP77cYd3s9W52IlwaeECLi0B3TautnapOx592AIw71vHJIj5e5wvmrj9evbz60ePud3L+5b/LfWiinZGVHOHGMb361zcIvejuboqaq+//v1wZ7sFXD+PT5zpNfxXj0TSjv65WfCwpl3Ph8g6vG+qR7sVWDA3hyOQsYAL/0q0AdvH6vfTceAW7wvvmYRSStz6KFkaIj8J1IkBMSScP278yl9+fKQvv/xNX359lXD5NWbKMqs5aOrgCyzekXeN0Xv+eVDuw7++vmiBZMlBPzzwm5lAEhnK2h+tvTBuxmK+HqlgoyirWk19SHHfQVwlgeFKw9zhRCHeatRXpviIEqP887LtX3XhRIjYBn1U7w4PurHrc6fGYWlijGNlVizIBPc5n43gUTFPIIRu7GHvewNQdSLEq8du01VCb+ZS0+vvmbj+V4TImlaLSZ5yTzE+KMiOGc4D9hoQ9dAhmu0656+CnBjLn0Xoia8s88/vrr0JK05enxexjPY0XNH6xifdGmUNJrYNYrRV6kg8mVBnkZ3jvt7rbtzFI3L8fnRi09DDr/bd6PgGY1VpPS2z/XefCNb2irnfbA+mxabJAmqzSWZdzzQz4RIniSRQ1qGAFGTcsdZa1Zl/S3pPQqoFURTSXR3XZAW4ekW/uyaWgv1RrOz1QASfUYjRc6IUigOTrY9ZEFi56MpUnpqfH7cp4p111owGTqafH69fuoPdCOZ9qQpKHL+JX1DIrE0GvTzI72LcfrxqY0qXjZ+JQ0mvnz5gmcsMKLn052XHJguU4hw2eZkqV+id9W1GZ7JohKRVo2W8pRbGD+KRsv7lwVrUjMj4MToWjTMSuCok0SQZABEqjaviKzc0eyE2lq6frlxIpfHR3QTXk7Xaa93HMuV0Ytu/CcYPkey9ui5kR7i370C3+Svfu+gZAW+R+NneLbSC/Ty64r0WVlIASUnaXH/9Vv69h9/Gnj1lJZtAYUe/vnPf6b//N//peDVP//7LwU/5XsC9Go6z2QpWSV7x0oFseeWus1x0G6YWXx80Hllrz/MIbQ3pJPSh5o+cpyl8cJcvEC86p9XFrFOyYuZ56m/B2sLll5/9n0uubMr5KWR0RXYidbcvRAka8CKRDsx0uvWfuP9FrEDHinvNd6VQsSDvFgTzQGs694oVB60hGfJvszF90CJxgD8aGRyPLiXOfpzK9Wi10hQwBV8YozqJfDv4F0o2FwtDyiKPXwv2EJmF7ndaNcq2JmarSBRdHr/NTsv0rWRtVhaJ2xNPS2D7ZlhrMPxSR5F2VDMRuyBsGTPHm28JqeajgLdH/dS+MRkPpTUJhcd6HBdC7K4rKSFlrKN/cFz1k13FBCLIC/W9TGdNS0vnPuVtuestRejjNX7W7fYl7ezR8xFQIHz1/S8fMyXqM/EMjTsSit68/Pzc7p/OOtcKP9VpyoWmiCRgXdTOl/P6ePtU1PWy+nD6lU2CJD4QTwHXDutO6kfLVhqaf4hHfMUfF1cT4uOnaiz7PTKmjrnXXzW+IJO/T+PCop2PWm0lP3a4gy34BW+ju8Pp9zYdAD4x7L7XjeWg3G2839DHtY9iHd8n/4ecb2PxsT7NvXnICrt4BnxXvH+rnv5g9dsOHNKROr0i+sCbw+J3OXjqGgzpeF4kxldwY2NxfTKBD6gz1PGVTsPxzghtHRuE9EfoYmCQqCZdYVyi2LgtjCHGbL92PiNixiBPHzfxmzjvbI7UmWNgtuEzu/F+48HjusTX8o0fWw3gKuaPOVD77WsHkLJb/XACZlGKzqIMeD9IwWLL7a99htrp7LFBRXv1xY6eRgnQo3RRUqfZOvrNZ2aK67beyKvJZlx3Agx0WCs7n2svhfjy4s8Dwckdg2Jc15zakZHuL5apJWvx2rRT3ZOVvtuSXEOCNHEPMxI4LkIAE4UgG0d+/F5PbVUOpKITCFeH18x5Hp87Zht2GYqHfo7mefNOVJYy+Bp0PnVPQ3xWTSGkxU+ze3DxPoAjPTTqFBPUVldeKnCR0HDwQaFX2s7JISc0+jSUO1NCIt3SqIv7s5nLdb+x5/f0tevT9plRYV2BgCAEuXZI7s+P5b08opug3/9/TP92IzCt9d3S7tZ+iYQFWkQEnn1KF6r+U67Ml1FQfxEmL54ktGGHsHSpNOCUA6PZHMPXvBkoFZI1eeKF1aKgH79/j3dbc+S+lqibLy/rulj+5sV12bWV0othbmwW6R50DUdwCMnk0c76D4xbTBDmWNEK4Wkn2LT8VyApXjdMX3ylTMBYqPnFUqs0pfc17omykc0YKMA3xlEcPsZS8rmpa5uhCr9MI0QOQ3t+4HPQAn8N0av1/zrDU4qkCIvPNqtAhyBXnPs1R+Vfmd/MszN4FguVwew+AyticLUETk3p314vAN+vG1uz2OqIs5ZX1NhXTleMzKmg2iLkk2RbjV9VOmYi6dmrgURSnpG5D6haYn+XXNTIpXsTbGVHc/auzipw80igAVc1ggBGcq0oEaRNFvY/p6392WmpxlRYwgOqgC7SrI9rdoWXMAobW3uG2AefIsm4/lmRzR9nKR8bD9ibLDr33K6urcfeJavdN9anZ/rv6NS18AR7pukb8gYaeQy+k9eHg03I70LxvDFPPqogXKV4u7Xt43vLOnHz2d0RT3B0NFaRgkRZJfPTzUYRLYJfSGictV0Sfl3MflULbrA6VZkwAWRoMq7tENVdltPHVjb2D/NOKpSb0u6u07WVSqWHZC1kaL7E4yJ4hwsJ6a7OuGG6NC0Oz/Z1zPyhm5vAv2bxnKgcxmAY/+i3hDh6Jqac2987d2gx682j+z6bTL+g+dmKs1hCdbEiGW+z/HL9ZIeKDzh4fEhffvHn+mP//hHevr+VYhmM3Tf0r/+/pH+3//8r/Tf//3fm1z7qRETtQDs7dMCq3UJBQCsYHCGQ4uRTob1ogaVGs8EFXD2yXMn01WrgcgSyXXNFgFpGyNfFfmpzZoK+OayILVP7BatuaMPDHUaMxsB9HLAu0wn43F1MI4qcwMsMsToHnS66LLO0sBBUulyi+zy+sFr0EMwfE+L5zOUr05YD2+aEXR/nNkAYoUGHQAvMtIENeNEBwCwQCLhzgAVr2VxulDbwfiDdIsfoz90XyUyd8HzyVNER1ouHw5Wy4tRmgLSEzBTnVb5udhCBpSsTR/H2WKtoiafCVI1e8dAq9KAslR6wIUgJIABsRZmpT8FZ5X/zqkpgeATGuWZTH8hDx8DGWpIbw+8lplA1feU7yeNaqYez5M9GvGrOeBSvnpUDJxmLSsEkcpIqdO12GTPpp2a3be4jJUUOimi73tm32cEIc8oIteqA8xcS9Z6iyAKdRRqZ9V4B0EH47SubiK9dlHeIHrlr1+IjNSIr4mp1bnpFAUdSk8WFfz5cUqX+QJ9YbGo2LXxNXYjPk+NLhbqLyl5auYO4FjNMW2d4NsccY3CZSvsyGK6X+xAWyiLbI/jK+pM44v2ncXtu2NuTXRa3ub4na5l96E9uAz2LzeAekJmmr2Po6UrYkDUG2aj38XlQdT3dKzbvE8WzRwDZOLzef86fJYYZJCGPbFskmz6retwqem3kd+N6834RW7hHDCJeP2chpcfPg7khqEbJ98r8sdGyQ6ho3Ge1+56VVBMSdTUlgmijHgtD6MDYa5A7L21bZC1+2wEZ+Lcd4CZFc5jyhS/w28Vm7Qr9y7k98+7tZY7Qyv8/TsD73f3yKU4mBIVn1uvtjd9dE40POL7jAhj/eFbEWpuQFVEyCnwYwyzM6TCPEYGNa7DjpYoCCiwcz/+eM2/BRgPoulGTRTfH+gm5d1a5WHdSRc0iOO4unvdeC8CWrU0IzDe54jR3jKI4+/xTESv8q3vlgM6P5pT/M6texKYicX/qhkBvibD2sb1vSVgwOxNYbKjIMaX1Lx6e/6lzSBE6Em01Z//+Jq+f/+SHp/uVEHL2gl+SQBfrAjn9oyPy5LePi7p1/Nb+vvHj03Zf0Yk18cHIqlS4IO1mnF82ozEU3q4O6uwFwBDwAcxIsXYU0Gw7teOUUAs5nhExyjQuSig87AZoo9fHtIf//iu3aXe31/1c/kNJa16mpDeP0QGkSipzK1Qn/y9pnwWV8SiAth4f90pySMdxP3qznKgEQU7NgEMT1UObaPXVti01n3UQgmCmnSSG+CcTCBrh6WY6kulVTxbK4CRnBr/VH6W9zTG5yKNtnWKqkORV6bbqVHme70/63F9+HuMhoprJgaHKJQChlaLalajRgyMGWORgr9al8qM3F7uLYn1YuJ8SB89T2rjyzl1hq1/t/YGfNyHdr7t3gUKkLTDo1KN/DBGHeYgv+I4muJIUMEjCQSgOm3rdFma40oM7dWiBidrDMOzJFSueBiK56NWRoXiFSqMjhTt3dVMJ1Fj2tZLDPH7kxQ6/kRk4tANVL/fAVvV1iLy0ABeJdC18tylume3B7AMTLBITzoAqAOcprOmSWstEi1QvfGGjW+dNqP36+NTenp60ggsqV0CHQtzkntf8odGZiybIjyJE34mZNPoDTV9kqbjAPy0UhGpAV1q7EvR4qWaTlfS+0a7ed344ok0ImCmwpK6s+oIGmis2oagXhYMDzUIFcSwNKugHzYa3NeMjL+jE+53MpXXxO8evRfPq/59EK3VGyq7xyQaYqMhRV5LHkijE6cCHTX1X1MBuC0m8HbOH56+pIdvX9L91ycFtGT9//r5I/3Xv/6Z/vWvf6Ufv35px0GtNVgAxMYUCYuPBJjBwurhjMf54jOkQ6lxu7bGA8Xonk6yxg+t9k62bsYSVcimTrCGUFxc6FFSozMiohZgAO5Ui5FFozOcYztc6wWp8krvC5wD9YrupTyXiLpMIbKl7T/1NDqGxDDs+xJmi5yp6veP6WukT3mulCdQvn6tlj4fZUNPhw4sSVOJTXc5XU4qv7W+HW2AgUb5wlob8J0RVfj5/rnRwIc61+ggyTZfpI6evPvkYrU2meKN+7eyH7o++MAlNeS0IydtTMExpPJ/njtZpCnh1Qz5glpsawGCpzSf4YhQmEJ1mBabqTQHpm5R7b0s9UZUZvyz5AI7Mfp1ga+siSDW2p3LUX7z1XfuPdZXZRLSUIi1DZVWt/E/fHtKYrKj0RTtX+oHLZJOXstA+6hZdk6SJgqnYvW9Whc4YuATMjpZet3lyCYTfVfqvd7fv2567b0VdW/BBnq1yNRNB7l7uIOs+jijZIakFWpdt+x6Y8QSlJ5MlmrU2rhOdn7n7fOLNmdBCI2eu9/Yd3F/eB/f63Dv3zn5/92L9uyR3TTa0bfs0vHZtI/aPvzenuf6LLws1ASzC3YyyiMkc9qNhfvD89mut5qy5fdjz4NdTXv5lvz1NRkCQMbrZz+IBYKvUIAYI+NER4M3/t2/h98x0ogbis/h2YdBWbVQX6qI5FhaICCuVSMJBSfRlrf4QjCnmEaNLlKyNJiGGwN1DItVrWw/fatLGHtceHang9rV5jAutP6b4fK8LucG8KSeoTkQN9Cfp2sagUz2Pe0bRU90NSs2QWB2B95kvx8cgjjZolNKi4jpD8uopPVA1q3XLTqIjBuMAJ2KtHBozt25Aw0w/SYP/z5mRDo/KoFtAL7mROg1DWFdmxFFA2LsdhjuMT4nzkVeUwqKJA3bxL20bkdh/bMpZ3r7xIPM71sUXxmV49WGctCKOayxR1oMjO+IMUaFkt0UHajs6DFbjbEaPAGYS4x0ijnkHbOq7RzEMdg/doo3/jb+wtomvGcdwKuDtdC/fT54EcguuXUMkZcq2jL/q3Tlek8vL7/S+8ebrvfT04OCV3/++Uf68uVRvUUorLm64NT6GVpQNaW3t8/088dr+vH3LwWvnl9etnt9aF0+hu1TKBfrQikRGZLWo6l9pZgCXpGeYJ1+pmIdlLS+S9gvN9bb/JuHt6USzdKCeTM+nzbD5PufX7VIc3lO6fn1WRUcqYcgz4odBWNtrVQjCNWEYBRaSndzT5ukEwJNo9I2yoka9na3r5SvyTyT5qEWBXr5aOkcJd4zW9Fw0kAwWDyiohZE95pHc60WcWYeOY4ntmrnS0PVjaZyAFcj1dXAR0GD9Dj182MRY69XZ7KDxg69gnEtGHWYwzN4jawPPPVr8NZfVSEVDznqMyVNMWHRcqwJvbYp7dNujo1zN0glZUAdnTWhThlTMBLGb/PUqMAEcLZPs7T7lZrop6shapQGj5p+iiyBNieua/AmNQy/pXbM8ymdt3Nwlfkuc7pImp0YYsvntu7w2i8nNFcArYgxuWoNDyk0PkvNsKuZ/wW83uk61a6wP/cb90m7lwBZydJ9lIdERTmF6Ec9PxZJ5jyP+90MNl1nk/1FuktJdFXcr4KucPN0Bog1T240nVT2SadEPF+j6wSc2njCT+kyt1zT++UzfXv6AjDr7pweLaLr7WXajKo3XeNqIfmqo5ggWy4Aj65ac0xGe/VIJMoyrc1mXnDR6yR6XcA9Bf3rFTHcGRESApJJipIUA0bkLVKjGECdLSXRYsf1uuQrprmghwZBizyvvnfkE8gMIFicOoNhNDS0xhawDqML1iY1JcCN46bTjvfqz9cNGZf7f68D/3G9kfI0k1/QAIUjs0wnxIxPJ63hJON722TW5881vb5/aMTVr1+/tvfeu9QUAO49+NNkQqPr1XWL7N/zvzOLuJtOK9GiVltKa15pWhCqJF6rRfotLaJwtvQ4iZw8TYpQJKlhGesaIcXJgAyNuAyF5i1aWOknACZRpimAAzajP2oXLKuBVyiiXivSKClfOnDFaIuR4EplYI/+HJQroSEqZzkje+EKGmfNP3xWvbNsTOXDxjSH6ZIbeKEOkhMivdePzbCvSLfX66pFeZRG1zruag6FlXUBz6r1VAHQPq7aoEZAtPOy8ZNy0vUX5x7AilnPHfV1hfotkrhazSDaTkWAF+kDnA24ymtits4kzpMTaMobdRntyJ6ftenNpjflj5StEzNSixnVh5eKBCvUjTTkFiXsZ41nsMA+APC7eqQVIqDI3+HkIr1gHWOfTJPBue2Nnr8c9O68+BmOQCeFu445r0GmJIxxG4akcWLs296usHfvvtxv5xfFzWWol8uH8SOc0+SgFZxSSMEtWsNMZBHYE1KKV+cZVWvaYX3srBRGPdHe5BpWTSdWTUocZxsPkZR00Ws1+u/U5GCxcKGT1k88pfvlIX2+X9Ll4apF3dOCtVdNe2nyFSTO1EE4dpROD3QS58fB6o96JtUDgtotE4u70GyWaK/z+17sPtDADvgJv1FmYq/7MnMl0TbkHEwXdh5BOjEjq67kL9SJsJ8OTMETmiTSis+n3qnjp9OvBh1V/lutE2iiPtoarrDuKeiqdPWkve610XpirFTtdchqDW+gr1GnNbva1t3185xaBKu9HHOx7wzi0WXN7BtlbyI7JXf56kdGMX/nPBoiferEDmGrFnZnQn7ChxiDglmr19XJudXXmGcrprzC+PWcZREykoZz2Qyz0+QtOFsx7FExaJ5gGlIcn8/TCsvp9T6tPqagGdnZ0Mfm2RsN7lFh2YEnBy8/LEP3p3if0YO0ch9rC7ekATwCIG0sw/OGPY6HLR7WOtBHe3+v7PFZuIYCgN2D1m4/xnXr7jGsT7yOXuxidZJYH+NoveN4j9b9aI1Z12wEbKgkaZ2g1Eee5EAzeh5iZzEWRf83SP8IRLkwnJpXf5zTEb0RDKEAywdzH18KVmUaTRZ+nxvtj2s20k48Cx2H6GildUiSl0d+RUY5zGl8HRnb8jqFZggKJFlRVhG6n++bMbYppvcSffD1Kf3xx3cFrySnX5jvWrGb5ENaS0hSb6QLy/N7+ntT+H/8EPDqTZW865VKDJXixgtkWAIgiNKn0VcpaUcnUVBEQRYZMJsAYrRYPEvt7ITzFQwbrSWoIIV41+91Ho9PZy3q+XG12gkFyoJGU0hL7mVKrM1QrTBstXw/PiN61ksljlCDgc3ntzRk/ntM6bt1tuO/wQ8IcLWICZyT1GpgmRF1tS5x5OOt4GhVjzwK/y+mVJIWmxCfcgt397HWML4djTXjcXVQJlwjtLxmA1UnE9R9ytK19jVPYjfT+H587dLYBzpXb6xECEgjgFgANTXjTuuHxJpOnoLay5BROYxjoLynge9KVoWxJfWW3OmwAmhaU+NdWo+X53sIbe0inQ7kpyuapXn+4hgVejTDW+vMSQpwvm70f5cu76/m/X1XACtthujDdk16wL01xVjSl07bWl2yRhSsrJ1WRUWS+/bnM/JynhWJbsLZJBDaxj+lYzmENQWPiec8p5ZagsgTPHv1ui4xZaWPNGKHMOE3jMRaVhSklfQnaT6hqV8VPE30J0kv/vx1Sa9v7xt/vKiC/O3Lk9XUuld+9fFxQa0qOxsygokOt+2ZssboCibyaVWgEHw81Ooo3H8oxosBuh9yt0tbG8UoZ5nXrHkCmp6ZcO7At/aOmzF6+pbMwPvsDje5/InyOoIbow6rf6cWGYlrJqMTyrs66DR7WR/3O447PssNqjzyUkZJM9rB4QKV1ZMCV5OeU4F+JSJRU261c5l0zv1Iy18/NvKWCDjItI93RERoyu229kWim6aeP3iaktHkGsAG/ODcIxU0RoBkXR4CMgq2X1rHM8wL+jzmg6YwRbv+Tagtx3QylUUmh1bo3i6T4nksrdi663GlL9ERnx+jv7X25NKnZq8rCtN7Efo0BRmJpZtKX2vR99RSohgdzPGh9AdAEzq/KE/XFQ1gYn1D4VWiS4wyo0XZnAAknDlmkCWju2TtvAyB0aXKh+29OZ/0zOn3rhV60sYPPjY95UGA/blqfSpGes0nACbI6QT99fpos+GoP6t9NtSgQhpiOwu0/xQklKLx08k7UKoOoEB/9SL9BXC24k7VgFsFZUo2EEbqMl132Vx4HvWq7DYlf1inysEo6jp5He7RR2iN+x/Px770gOgzxbIZmszQgI7tMZ/bOY16iX52jygs4dlasqJWLaiOMwf7ONK0ApvS2GS2iEXyIY45JYsA1gGBx/Ks1zZH0CyLcqOBjdCm6L9S+/X+fKc/dOaoTKtonCDOoe3DdLfp15eP0yZz7lKW2p0ruhJC9GekE9vZrqkvlq/zmZLr1nA+Fi1qn80+qanXDQgI7fc9zD2FLx28mM7G7x7dS68bZEXEF0bZzwCBmNXFcej3QgruaP+Q/7tecUPORbtKr82lPe9gPp1dTzUu8MqYrcHvNf5fOhnMz7zcSb0tm4/kHmV01M+P5OUcW0vqoq5I8SpWOLMhgKnb8NtKN5UV1rRpninl8dUAltwr8KKeSCitgEGS73jdfsQAlbQbD1tVJWlRiiIzZ4vQVnAvbkZTfCncWZMHHSusN4sp5nlY4COjq/ssNwDIU5WC4U2lI76c2J1wqaD3RLiGVu2RWGIoNI2s7p6VrVpTA1QY5RNqQ+Uwtsh42/yGMfsB25/0YwWvRSTZjNx7LPebajOgcMulH4M8qhO0zYCGrpC79+PyqUpTbah2vXq/bPxH423phz3goockhwKkrijZP9e1UzL1vdzfW58VQu40ZSdPFlrOgzq+wDaPDFp8fJtObUbhPo3e4quSUA4+H4FPvhdr2fnc5O+1RdV0HR8Dw+xAGPv36iHSyYQWPQKzXw8PLxio1G9pBc0BiI7Amc+vUpnOqvBel4t2G/z4eIPCtvGUL1/u0z/+/CM9fb1XwCdb8VMFIgpC/bUG1vbe6+enFm3/++cvrR3z6+V5U/IsusMEfSwCrj/SrckUSxHiVJIljFoUQ+3S417DCYqBKpMWQWQ55qunWhN4Z/Qp+K3M5eHxLn399pQev21zeUCkRZ7MKWFeT0+vK+HMq4t+ceHpBnTugStej7N1DNQztel3wIwL99o8LzWcK73W0gX6/cwYaw2Fed1jxzVsHvJolPAZjIx1Xs+fRB5XjHD7Z8OoIVkj0o4yiJEAXMoIwsUQft7nai2kQfc9wMcIxOiR6g1XjmcCLdg41Ei5ti5KU3i2jmxlvTAMkJEncCatyUNb/IV6ScUirKDoJ/+upjDzbOW9M8V5rHXK08L7y2opZNg7nVMx7qfLb4a6fjF1PJ01EiujWo0evXlIJY3B8JCadgJg1cs5fc5TJ0ddERJAO7fPeE6Q0jPrTYtFswjdWB9DX7tcmpGOYrNWo6e0orZcG0ZQO+1b3R41gwtLDwQ+maAnkR+mcGaYVpzdgcEIrib7GCVBwy9V8E9NyZqgCWHZabBuvHXjb28acXHVn7fnt/T0eI+aW1pTEwCIGBkl0+m0qZAS5XW9mMxYNbJUUCcxKNCFNakXHd7h5ikWY1+LRlv9VYQUGP3oftIJufHODDAFcLvUGERNQ5Jd1GeMekFjN0uQFFNpmixR2h4ioiMI1d8/N/3POmKqTpkYE9ZMqUr+EhKaksmI1o0ZfGfHJ1M91CNbGhMiMTKjxXTtJK2qICpDalhlRFwlSwmUyJrlx3PKUrNRwdaSPiWtVMCaCzt5WtVIPedNp1GTUT6TDpXZojqoPwdeoMCXRwcFPWsAGUHba9gH44EVda8k4g/gpfEqRnaKoXvtmykooCRgx3Q2cGnu+JAt+7HBhANn0QaL8U2LujEer9fNE+hQoq/myeer0YzKyygXm36mEcujPt3p+wRkKWBaYXteT1mjTQ9qttUw+UwgRwrq3+HcXybpqmrZD1LLUpx5tXa1Oann70EWRD5fPy7aiZAplJsxhhqb53PHW/SMX5nAZTNiNGmCvovMGJNFafJ9B7hVFahUfWBt3QglYlPuL6AIGt9sPCojQksjRqz+YdVGEJDdNSG6GuIbf5OHkufBFaDxfh0N+H7lJlO4/j2IldxhXfheqk4vtdZDfdvvG9YaOmIDGA3/tAhbgEmSTsh6cnLv0+NZI2s/r4iOEx1Tee4DdEmpOcU9pSPjfAYQWwSYFn1WJrcQmplcXwEoEuyrAWCZDATNZmtKCQwp0P52CgCWPFe6bKvyiX2U33NFKqFEbtXPbZ8/rx49rmBNzCgyMC1bxlQ7sqQg0G6MbCKota6tO26N59DOAlPe9DOTizUe0LBfFB+6r/KYpbdJd7YXz7DxgNGG4n25P955fR3uo0FE2fTU1BXad4eJ2QzKt6ZGcEcg0dELQJk9IPBoB55qc0prrb+S3SHpc5la6Qldr/V4fXKijO7HF+1qffk84no0Rw1fNKf16dkWiH9jIMtvF6CFV48e5f13IFyikp7c2KBHDfV1qxbGi55jOXwPd4/pZ/nbulMI0Vto7WYAvn2iTbQYmWdD8lWpt7o1BF7GCJ9o1HQL+D98sTAhDkr19R7RUvlrjfcelideT2OrKTwm8I25/W4/CFaRcToAkZN7awsVx9QT69G4b42R/+ZEeqU8ghs9PbgBnPvvdcYbmcyBh4xpOfEVhc34HBx+G7MppVybI4MwjYqHveue89qeGRW2QyPdDmZkoOrhyBSxYaypPzMEa3jN+Iw5oug31iq+XKDWumMs2Qof92O4DdyO970VNXf0ijQSlVe/PgA0et8VtKLXZzLyfg5Hz9N/L5GmYchsUjNdPt/T2+szIjG2WT9uxtkf37+n79+/ar0oNV5XKKzivVYBLEaG1CS4vKfXt4uCV3//9SP9/es1vUvHwc+rna9AhxnrKHIb9SJmTYNgGoVEPXxa8fZ6aTVRcNarzz+u0+pFGTFPgiYaPSKK3qa4fvn2kL58f0xPXx8QjSoRV+oUMA+tGrLHAkaDmSwqBnOAR9wVN1tT1urh32wz7DxcC1zvx8+9Y0i+7meg85Ee3AtdW/48AI/cZFXOnZHvoJsCCK1WIj2G9D5jPDbHdPWuR3F9OSot8quo5uJ06kfavPL0jjclF3tfTNnTccz4IRAhdRsAUpaO73uqzQ3+OSrbCmZI4JWE44sSu8YC40jhHhVw8tLWPh573Svve6OdclzXRSPcGki2c6xY2t+6xogCK0RcRnlizg49c1nXONvaQFHgdYs3C2hrE4DVEIUgCvRUNh1meUiX97v0KQbnuhncAm5pd05EgmSPnsFD2F3yCk3L9RTQQu8xjfPOTnfZjTpfkwodoZdV9MbzzPXyrD1j6v7t1/i2FAcrU2KhaYxBUojlR6LRNkZjSkvtodmJNcNm1FK7fKb3n+/p54/n9M/te18fH9LXL1+0npeMRXhZnRgNYob2gjSv9X2BcbnSiEPdI4vvBPA0QyebsqUEFgCJkkalay6pLR+WFrvt1/1iyWVZkK1ZS29Nq9FXQjHv2A0u/ujqdMb6bR3PvxPkPN8fZVb8DqI8UvdZX6ukvUYwnUZR9+/RkMr7s8jIT38fh8dsIETaTRqSK4DVGdFS0vVWCqRv95duucvrK0ADqYuz7f+iKWtrq7WU0TGPEeaJ9J4sIyJ0H23pgi36SguvszNpIe+/duvijUlI8uu4Zqvffw7nwHmt6PkWdSoWr1yjafgKJJ9831YCHoOuOe49P0OkQkUkdnCUI9WwdV8UPpNnRnjR8dbXKlTH25pTeJw/3ztZup6IM+z8RIBHc/AuVwAnsdNqNhmt0J05+Rlx6YXdJbWX+lRqBmSbL9IxeU9JPf7cdJ3lYsEBEiX+uViEOebB54DPTukyoZahR7uXVp81NnchKLq4HJucL/reLC2dDvRlIFlpTTJYPB+OBOHVqWsoY6fNnwvbaEKZnDVZofGk6yt8pfHVyUCu4t/nAc2+Zg1kY9makYaqyY2RznzvC8arqXET9Jnz3VnXgqnQdalOd+JY+Hh/hy25PfPu8051uc9le3/j10KnwuPXj+3ajV9LlBPXk3JgsftdLTU1yiLq1rrudLpo8e+l2WkuYyy6KrV1YEF3gmXF+M1kBQyrOYCkNtv54V5p6/oA4CspAFc02lH3MNjRyQDKRh+pOyOdzW2se6+vNN5P/orz1u/N3r49fo32R3xRB436wgigHT0vjq+jk9R03Lz2QQbKkoXMQnkP/f5gk9VwPe3Ndvd9Snrt1j/KTdPj/k3zIq7PUeTy79Y1Xtf/Xp3vxBefOyePkAJVcopaTL3J83BDdOIQtUJC98YhuQc509u0NzBBQFTi+gXTydtXlFFOczchKoqaChNCa1057iYIhs+Dh9vsARswnANGcyDwfLMKwDcVdkEAaC0Ffqdp3n5o+LyWkjGEIDoSy+9iDi3oZDVq7Kv5azvUtXpuqBs8KaCiNH4twgDzbilcHbMt3SicsmlMsnbYlEfFsIUqt6+GQ2xKVjRK+KQoAPZADMMUWzcWGn8d06ptrHy31YtqtDWlxsSigsjc2/7ZAeTh2BiZ4GvdvBMoLEolxLxQaTHwMDBAu59zjcD4UojMyOF6FUpMe5BnBQUYz8R3m7oHup+tZgiVB1QDap0p0nB9TJc6UuBzeCYYZ8ub5l7XMLeOT/CzeKbobSAYke3zKGDlbyqvpd+jyepHSDeSdaAfqWF0sULXn58fKshF2H758qRt5AW8El7DaCY9W+a5vizXTXn41BSLf/31M/34+zn9eH5DpMKK7oBcT9s1w69yYgcdKHx3SD3Y7n1ZPq0GSDW6nizXPIVuWBY5Ry5qEWFxD7xOyGbVSR0v+Xn8cp/Oj7MapldTurl2yjdtnWSqxUqQIkJkad0eU7YCwEUBnHX0DunAwpk2nuCGJPdsbQJEQZPFOs5xDhnnvwnZ7JF82iq5Lq6wky8gShiKpZJH6qNFG/2VwNOoHEReJeviiY4Jhn9fyHwUuOgqan/bujKlMduaeMclplPoZIoai6CJTYFUPp+1I5SU/7iu7JKZPMU3zmWcW3x5RMMCQ6uaMReNSzkb12AkJuss1uZXfH24YasBfqVtjv6a9OwhDkb2OaboRBBL7im+KKkpda1W6NPqG+k+lCYDEp9qaYQ8+lpPRdcdA1GANFl3SEu5A1/GPWG4zeoVlPOdTtv3t7PGdJe8wmtPpVu6PQFsOiE1RjugmQ5jqajJuqA2xRS6BELHqNDPCX4mrId09JOad2rk27YnqxnmWkA1J0voskVabYq3b4cDGasBzPSWx5RXKnxyOwHp7u5aGqEW5da96+lJI4gLvPan9awGzttmYEiKNbu0Ckj/9evX9PXLo0a2ncp91wFR6GGRmlWnewAnRk84I8FRmBFRo15yRhvkGVxIzp44GcwXIDXIpH6MFoIXeVeQTlYYNaw0wnbxe4DKZUiUhAFYcjqlPlLDWofXkS6A9S99FKtf2895Z5TYOJ3r+a/YKzv5GlJWuvxdU8ePSQ/JjDuVF1oLR6IfzlpHTJmM6tFFazk9v72jg/BJInYsYiMVjb6SOmiLOWQoM3Tcsm8CjJ2QRpSHM89rPVWP9Bn0StLErVcd2BsM4Z7HUEZ6CZHU65ee3meypFiGW+Q1kNcF0d8G3iePxGQ3N4vESohsZXq9Qhy5L45No05uA/3RCrHLtojcntvjO90k2DKsjZpS6KQoc1xQboB2DmmD+g7lqAKHBWtGECvKfsoUPn/FcTRey+jghG6FFanwMm+kDn84gKcdZDPqEhcD6jV9eDuLczG9X+R8mlyZKVZHZzUnmdgMTgVaGN9S9qzmmPJGOt1yS4+UOmg2iY6mYpmVUsbz2O97tiAH6C+tfInoJUiXLSHraNLOzsm6M4ps1d8rIict98JoHLSDTI/sID75LYMGNA6tmn4nTk3l0bPx6VmDFUQXkcgmAQ+Rlp209udn/dR7XjdeLmdX0u9Ed5D/Lm+L1pZiwflYg+58f5dOGw+X+qhnDf4o2uUSkYMWhDLo06ATS0dIwXFsUTh0QMhcNdVR66W9p9dNbsjz7uXMSBr53L4nobjCP2QcWq/18aw1vC6SQqiqN0EP8u7BtrToe92jYvLTeB/BKYQIYG8jbYzy4dYL8wK4DuC7RR1R5mIf8VpyO2M6g9X4Vk29jmwR8ByvswCzy2g9OB2n2fVjiDgrD2R6pdg0yneCPalrEPgr+ErpIszGwIoRXKqDPci5oVZbs/uQYjt5t0GWAvJvrtUzJKAH92m3Pm5zuKmfuCCjwJ2GFTwth/FRR6WsndtgucEhJFcP+mp5y9mJRCdEtD1Z5j8NB/vbu8YcGD9U7Gs3MJ95t6B+EFe0s9cnCpJ+RbSWekiurRuDMqJktZASf9p9u0XUOYGBjkDVeO0IqvD6ha1GgxI9CukjoGxEPvn3DpBJZqSMIMKNw9gZ7uGeRy/uN18EuigYx5zXUVkrdfzO4rRRDsbR0dW/GTtBoxK+H6/b3cPbR4eDYrMrKXfrx7neYmp79DkCN4OizPFY1IksSoxw87nUFvkQ753DNZ29MtDGeL+jz7vfwbBpq6ElTJzh4+zuBT7u3+Yc0XQV0FeE2JdAF3FvjxT3uIbj76NXG/fqHmYdM8dx497jOkiI91WE9qaAiSKmIdfbPZ++PAHweXywLktVvfmqeE2obyFAw/umSPz940XBq7/++pF+PL9orRAx6lbkbqArjK9y2yvhDSrsJyh7XvR1Wd0jhlcDo1vEAMPvA4iY2t7rymQY2WKoSufBbxJJ9nRv7ZJXT69erqw1gm45CH9fNF3W6bAWExZ9N50ajAXUf2jnDwphENJ+LpuQcWFn3uY1HdM0nxfPAzh5NsvGgPOlpY3UkP7O72hElhYhzcnT7Da+NFkqASMcsX7Vis4y7SWZkmS8R3i50ERtnrUYGdkii65pDWEtnJvs/5SaoaMdoiaJDPiwdGoDIMUIWvq9beu/j1SNgKS2Sc59bZmUWjRSX7Af3JD8iTTRn1fyOZ0IjBpTMNpYbJ1MMYmGrCrDqFxs0Qu1M6RcvuWeBshHj2SE7kMx/qhVs9VK4iibfJtaF0J677M1TtAzcSkoPPu5aKTPxSIk5fP784MCTgD8LslUFI/cUIAq7PHI42jESASWGs2nlkKon6v2GWViBE/H6Kz9b+f1BlQIwOvRdrWaNxZRtaL7SE2Ux7sP/U0AAEZwDXtl4zdwaBbDQ1Pbcc6k/o00qNB6RanqOj19OW0/X5QvSSr229tb+vh803lIjSJZ84vpQFqEusII1qYYE/TJloou4xL6OatKV02OajrW9veHpBcKB/hkxIDs/Z2moiibNgNxBEaa3IJeFmUS9RpfV/kJ9Qp3EVDh1Z1FgvO56X64ph/DkSxEikuvB3htuEEfj5Gd4/39nGiBY5CXAIRZQVyJDpoVvJJ/LxKpYtGi1+0Myd8CJNydVjWOZX9ZLJwpKtPUIkYjf6dTJk0tTZs05p1WfQ3MQaNr1vZhrJ010jr3SXDo8/nUioZLw4Dr1QFU1PybFDhFfFjWszFqvDtdKSG6EZkmU/jc5HlF9G9dJ6dlsTOg74bi8jZvNr/hi8ZcYfkJ6lO57TkMSzphSb+MnIWDRZ4LveXS0Xj3d6rezEf5/dTksRQYd2N47Q1Jz3dP5EchyrqyE+Innv/+0Wg3PIuRWJKyuF5gQPMc5RApOco2jf3P5kiV64Q2JwFXpq6JgNIAaSsN9KMGeg50RpnUQI1uPzKyWXqaaHuYgrOM8jmHOS8hIt114tr0FozX5sjmM7wuA0jtnDwSOX+e0v3XR3WkSokJ0a1VV319s9qMFqF9RfMDea7on0ozGcCT1AK9ZOtCbDWkFAybAFzItRqhtaKjIvRCLUhnywF7cl1pb4LXkkYVxJG5mf6nDWFsLpqtuc3184qOme9v28890gkVrPKmGQlyRhwlD6d0/3mnkWXXD3GQzApk2YFBE+JSfP6RB1IHk/ToPEEHkGg1PMbOUe3576EtNZqP9vliQp5gutuJ47V2RmPqntN2AK/8vSBze353jI+4jDGQmXr37Gm4CcEua+2A/1GOOL3WZsP1DrP92YzjGF9RFkFO4/0prIPbJ2sDRo/0OtqZ/HsleB5k9C2sgNjFnJh/vdJ4YNwUPNtkxBy0Kk6wpHzpI6IOUwNE5h2WDG+j2tkPggZT29QcmEzb+Lb54mWp1vlB6dUWlZ2oSOSGmfYzZzc6zZVtBqQLPBr+iSBKGzFBlfFAVNVl5L6rh5MroKF/LZ0SMAIUOyKqQ6g5n03CHERz3JvuPgfrHNc4Rjb4vYKip4Z8hcCLB47Xl8pwYV1UI8TeIMEfJMKlRQu4MQ3lb1TwujGpFyROeA9kYE8YSdg/38c8GLv6Wd0bCIyoiQfO03tKafPKw/1Zv6XuU/Xi+oayU753HQ2w2F3pQQt+P/6WV9ECkIgCbKpvfDWvXft/SmwwH5VI0kn895EgqIW1nqobum0vrOtKHdILD+5zRKfjHLXqSRAG7Io4vrJ72vv7yvWSGkEvorxE4Xp4uEtfvj5p3atq3dk0zFzD02ed3/tmOL28vGmxdgGvfv18S69v8IrBMdUiI2ONG5zj1h2IKUXRWIng1dEa5NRqi2AXuQatcDg6s25GyOM2l29P6eHLg4ZoS9tiLVav9b4+9Gdh++kCFV/PjEbBRNqqFkG6urKtSu+wlzo+o0/1SJeeN/Cajkc2SWXTqBb2DcmwLg2Q2L2oUK4c1+rj5ku5W1ByNKLDlUnw+g5kSa3uCoySfWdFp1WZL1MOZZ+1wGDrosRrx7NC4EOiIE5WwxERIwDVaEzAwNnz2JHvjsKfSh7nwAK3lB1Oc1Tyg7LACF43hIzX5HDvbIC8Kj+peXRdpgoNCJBwQht7+UwVQJMF+hhplb1cdXos9G0PxI8pBnkMv+B4tDYG5m5lTaxeRjMaVivoK88oFoAC42qbwx3qtcynTWH+kI5NFwUlFzHWEwAxORHn+U56MrtxKp7/1ehk1aivyWgGqXAaoWVNAvT90rqdEUArViMneiaoP6xeu894fDZxm3qezGgTyrtrEIaj7GKdFE1Nkpq5948291OTSat9zmhm+q1ngEcCQCkPuKwakfPx9qJgh9zjy9ev6Vv5nu6kU6sYru9IP8tvOV0+PixKYQF4fv1I0xVpiarPpAY8t8j8bR0mpARpwIamEwL8/Ny+rw4yBSg+t3WVOwCsvZd0xW2sUtw7aepJ2eVXZGtt7/WpkinuZgw0L28O0S/t5fosebYZLTRWWZYAP+2cKsUgHxtNdBLpqL1alPGBYWVRXbnyOhuPndMYoK/6rZ5j6kgGJFskooJX5ayRQJoiuIihKdHIqwKLmlJ1WdQIE7DwQzq9XjGfaaLnHsTr49MIulbPjz+yh1IrTdP4juof2noTDIrzpjzhVzRVuGCO57vN+L6XrqIWVVkvXf1B0DJSpZIbPSabckmeHmwR/O6AUG+/antYxwJLUcs8KOCGKFkCOXXtyzV0oF2S+ngrTrLOkxQutG17bHqT7lWGzFQDPVn9vETbAPyVIPL1A8BEXDN0cm/re7LGRcpbptQ5LsDHe2C2wu82vIb9kBFI5NFGE++vHxr1I2O5vz97mn5MlQaYITSV9SzuIj6qgQ2MUCmIWV/9fElQQkZE0IoyBBoBVWgD9oazriHX1fR7dBWeEaVSWoMBOIii7YZ6XXrOJkSFjsZyVC9gZ2ZvQsJOk9WDF0TGTqAjayRD3jCZHVxzfx4AoG5nZltPabzz+PVR6VxSYqWrn2QM5OnD9P8QBa/0+Ik0SDkzqp+ghE6Trdu5kTpZJ6vXlgA0ynMlFVQipUr5tDGS92WVbOqQqsnkqTkBzS5Vok0IHGEtVc5Hnv223Vfro21nVejkdJnBR9IU+MGqsuTuoTlYpQxQEYewnKHFwLIEx5hmeand3XQ+RvjzLBMAZm3tdW2pj7deo93lr11XeLzYxdBtHeVR2TNaml0Mvk1mppGEGqmESLeSqQyY7B/4oANnGnk10KN+Ze0sOTSaSSkN+ivnp1W+KzX+xoP5vMU1cOojU/d9fmdcp8aLrlaKInXXthdA07HTtdvbuTmto14EPAUAP/T5FPCahmHMzeDqDdpkgrpS4NurEAXn3/YZly/msPLa6HXwweds6GF4LzVDoIFVrRMCOlrgmjW3hY7hxPqebxSIhkINE2ggBDwvTAEJxGLzT1FZT43s2kYWa6ta0ygP3Ngf/j1eE19kKEevo8PYAz16EboA/caL2L53+3ATSIvX32IGrpQ6flAOrx8JdzwgI7DhBL72gMpw053hyPfj2PgMNeDtqwxxvzWnEcT63fofKaK+LgHtJj1U+18zckPU3rDuPhdTxMduVqroLgYgdmsnP1FxplLMJdqvuRtU43rainmocW5KVtldu9/X/b2O6TnO2/d/GON4X748TXS4L7r4AMQR4+p+E7BPm3D//vWLRmB5HaAKQ1joV4zEt48l/Xp+TT+lYPvfL+n1BcWN16U2kDoTpM8tStUUUYbmixEr7eipQFzUU2VdmBa1Tje94JTYXpujH4VFoyvSxXb9KatnTcCrp29f0uPTEyJNKrxs4sV7+fWaXrcfqTcg9xCDVseVstenEOEqSjvBehgFzaOszy65OwtQKkMKWzVTwGiIdHB0dimgIqgiipZ6D+3bi4FpqYIGuigwKgsFSZAeFVlSNz6CdclSvCs9iGJwcKFLS/OVvV9CZI8av1qBGgkDybx72fZalTPjezGdKPKAdW0ClFFB8Nhn77Y0fudo349khfOOXLvvL2nPt2i8A6CenK/E+9bw/FYgPPIUa3nNKIQZqQ8Er2omjgBew6gwTTOrreA5IlB6OVtdxhO4X6wOR038T2W6eWhjagCMEZHjk+6ZGnBnqZ0iwdoXpFBsP9fLWbsQCjCDkJWr1xlh1A9qp111TvUiNZ0uVoTWIuYGYycai/SSLinKPwCla07d2e72fexCcrTPKXnKZraOgmpMmFd9rB2TKiNYTv4D4L2PcO9owEALSU8RIPxe9m/91HMptVYkPeRT9lLqiD09ajcsiSC4e79TI1fSDpcLDCOtTZTAA5X/bkbXKmtpZ8fHIPSaWVwaRX8VCqhzumrNpM2AtgiwRUGLjXdue3t3Fjo6KYglMuiiNBnOWUbh/FF/iOekM1hv6GejjB+vOZJv1D3HvY5R30c6Q1PcDZAw/tE/I45fZ6vgFAoxZ2QgzCdrsjBtawt5pFEakhq67YumCW6yRzJ3PlfoJNcsoOEVAI4BsMrza5v3TmYLEFyWzsEXnTU7+koNeNK1qCF6Ep8m1aUL+OqsabBIhZW0Izn4AmhKWv9ypQG0Geun++2bp6TxCeYs0HTTkF6a08ALw9h8/ROcgcIDFjWcwBNkvGL0P3xuZ8IcBh5VawKgpY5z7sUhKfI6pxAt9RH1mqLF9dmJVd9bG82ok2KJsi97dArHrmnplnaXT1lBSa25+Ll034uvtqf7CDuO7fJx0SLi6gDc/pYuyjrv86z1ryRqSPgFwHsDc039dGDEn930WV2vAr7GFG1fG0udzLnV9vJ6ahZ1pFw1N31JOykO+4vfKEh/ZBExAi6ZkR/podEF9BDS7DVEoGl61oEDcuTvsYELrxFQZ7ZajVKz6vyArtECGC7LWTv7aXKgyCcFUPEdrScnz9ZzayBEhWIvvPEtG0hscm/ezo3Ir7M5MaRRA2T2u9nWAH6S1DiTKBrWWraxonkSbCdtEloQ+bpa7UHOR54v/OX5+VnT9UUv1edstJEXi263sy1LJs0G7h/vNWrrfpMfmiL59gl7PURR0b5PBDCzgcC1RZqLPMyIHuj1p3xgd3Lvp3K4VzHbZNwz/c3MsyP9KZyx9r0GtPPf0c4a5Ybfb5ArtF+jE7KXG0ZrqZWJ6ei49t/zZ8tnEkm7wJmlWTl13dHs0TO5/vH3OGakVNIeTc63Ut3L37gGo80d08Xj+zPf5IawSxOqRdisQwSETvxA1+J3/HDbYh8p5p33KoBc0aughzSBucV8XhTeszC/mjuBWGwhMw0HEUmZi0eEZbWF7dE8N0x8AFCuMj2kceEicZkS0RaXRsTVBecOeDnYiHbNbaWK+xSBjViAn98p3Xf4rOJzbGGZ+4g4J6Ri4F862L+UmhcCD0XNFF3pCu8HDVP3ZBdX0MITveglvXb0DPvSGF149xQvIhfWzmTjsjYQICp9UYEtab/mu7TNg33huh1dFz+LBrauk+R9T6HTVW3fPT4b1QWCj0HmvKAGA9O+2vIwYq6BySZ6ujnEI8vr2nywj14rrUG1cRAWrp269eT9qzV9YHHsUdd1xmndIOM6MMJgZI6cV1T8d0BIJliUfN+5H6wbgdSqiyrFT5tQ/6Kpg/cOKq0rvaNFGa7k5L88v6e///qV/v77p9a/en+/oANqQooOa7GtjGBK2Wth6PivK9JypP7VfHawZb1cu1QNpLcv8NLktoduNKRqoH1TYLUY8vYsUeofvj2mr9+/KIglXrekKRYVodybEvTy80VBLPEg3p3uUPdkAoCFsSyeMkBgo6ILhu8J93Vce0acIL1ssaKz+BtpldFAGww57l/0DHPuK/jACnc4PLu1KrAIWsvOC6G4pN243Ij185Kdb2dTgqjwcAy6Bqocr63AfG4tuqOqqvSmdRjQ0hv7ZXWevHOOhRGk5nVmhM8SDAUaihxDnMutVzwjRz9rOOMAQMLzQvRZWa0phKVL5HWfco4xGYC0REdX9YiLViyrfUdrTWldo5YSAgeH1Vtj+qmd32KpnxZQYA0IZkv7wITQNrrJB42sCxEffv6lMPlZdAFpKw/j4Po5bydHojiQSqd1lparp6Xq/bepSN3Ny0YeVwnYFBBFFOZitTEWOwtq7M4NKDX+1NJKVw+hz6sBEmkNYgu0RuxU5al6XU+dbMiuaJOOEfVWpBurjEPx1fbMXJt3X+Yi9bgeHx4AMG3GggA9kJOzremCVJNaHSiWiEFZr2W5265/VONVzt7z26v+SA0/2TtNu9z46fT6AsDwdUqfm6HPTsM08ucPKfCuy67AJNNqVksBWt2whf6EoE9EWcm8tQusgGmS/nbKVp9k0wPvst5rms05te2NpLecKrpNKc819W/yMRFshXI9DykOVwJew1ncn8kWTQZ5jR/lVWvqaMGNsHDPqJd092UEthOK0aaHjcHJudbI04oCmqizJxF0J+VvFwNVtAnJp0RYAbyVoYiMWFZ0l9PUw4TafDRiGw4R9P3cy34d12prL7ygK+je67GRX8V6TjC6et7HVNyzgKMbHQqApU1QpqRgKLsColnGrLS8prMCWHp+kjVQSBZ1lZnaVVPLYCi7scVGC7xGhilyP9bbFXDoZN3RRf7B2VIsmjQYYmGf5aUNeKj3pOL6Fgx0uWbCmU7V5AFoKqZLpuGerI/jNR/ZsV3LFQT9zHXABtggWsUcf34zNF6YMrqwarfkjXdoFJZFgYncVVBJfgSgmBDpI3x5qtm7oWNk8exMbUx2TbMDq9N6HnTu+DPq5nR00XkGnYKNOZptB14QdYU9iNk/A+uUc+3OsPJXphwX1FKLein0pKY7s3ZQR+PyDOuwKNFK2iVwRgTjKpijRbXp/CrSfVH6uFhXYGuKgMFrap/Km+2fl/fPdrYqUmpFT9Q9mrMDSwJEflpTBwHA0QznYhlMACO1i6dl4qBzIur7SaxUCXansSBNI5Txzi9v27l9TfePeNbJwEWCV8ovRF5sw7y7PqQ7yRAQvnRFswDyo9gwBaY2lHwEaSTjldn3Sa9j3amp2eQaFR0Ao8i/fN/Mlh0d4CtpyFNB+1Tf4gEwVhOZBJabjgrZyu+bfZQav4svj1js5l6d/aPWVEiB51lxtKZYFDbtcehOiBDsbcEK7zDmEc5LGc5YtIH1CWUfpNL+3eiTWAvBujgf1FIvvo58/0jnrUZgxFfivOdxcONiEtnzCEgzFDtwq2QvpgmhBoUk19oIICWLUkhd4dERUawGWIlBTO8mmcpkedqqCBlDoZeXHj8NhfMCYS1slC/3EKd9ZMBuU7oF9H/s1qm9+iKhRwTKefM5Y72s+LzxsP3unv6dYS7xXn0KnwnA3wBs8fdIHzvFa3j/6D7jczqirf09x4PjHrTx/k1WQIgmHMwcnhHHMc6fOdy3TcX2+l1ts9/t9biWu7lzXLjI/yadrMZ0dmsdz1GKPr/2oldPz+ygNPO7jUke7Gmo+ssyggussY4Jc2+cOd5Q1P3aG8w7ek1SspTO8TnDGMmU4/oiwknqMnxqWKoac7MYc3da96opeAaqWWFOKUb5/Pqpda9+yM/P1/T29q6K/2K59ofnxVKIVjNkitUHYatp+WE3GRZEbZ10wnwdRGxzi2u5WFFNafEioeff/nhKX75/TfcPZ3QCqzKHD1U6n38+a40aed55utduNI9fnnRMohRLqPr1+gJhazze94ppCbUpuVAUYvFskwQd/UPANqX5QK4c7P9qhqsC1bJZK65bc3/OYg2OuEZmn0BOTFPrNDQN/GNIwRIQ4lAQZ/PbZOORouRpphN4BdMa2rhiS3eOWRZw8n1tSjKiHLr1Dmf5d3y+X7QBtKIzRwCa0FUQRXbNY8k55ZYarWlqoTNg/+yDc6w8ZdpFMkRZHiu0jHV8aLR5M8vcr4MCVBWbB54A0AqxOaHFc5BpkS+s9gwFqNOdeqJFcb9uyrREEukYCTQ6b8K/Wf9aa7tlpIlqVSiZs6S2lNNAd3teSmdLBAz1e7WvURHlOhRwi3oZeAIWzWRfTZYG2EB03qurGyG8hV2ct3N/f/+eXl5eejmoWzYZsGZKtXURTdI5VSKdHu71fsK73t5eNt74kn79+pXunx7Tt7uvmyF01mGhY/RpM3jvNTLjfZrTu0V+vRV0ClMgyorZK41kePMjt19tDCilJuBVsTqGi4qiD0lf+bz42l1Pm8G+ZDX+TlKbhees4t6+1mHPGlWnwNvaHv6Pzp6POLm7Z6k1dZ1bD+Q+/31Td/D3m86Gztx2Lb9fJwMcAF4p6CRg8nSnYIqAWGomrIjO+bxKPcdLuiyIbkFq5Yoxc+y5rRXTdEiPbuiU1t01jtsbRrAGVpea3uathna1dLiMiKXxBR4phn3RAtcS7QOjiREpK6L0pBnFZoiv0p2ySoSWgEpSz7J1k+MYWyTefg/IjyDbUqJXLKauEURSvmWt4/28l+LNfKLDN9fe2a/vBRCGxl23Tga2zFZhXdPWrla7zGp/lWIgIcsXyN+CM8jeWF0u1sFS/TYFoDXsm8IbpXZrAd4BIGepV406l+gzjWC/UqbPLdrOgDzIGICKNejTjUYABqq+M/X6oWqVFbKJxndcW9KcRoqY04z8P3JJ4lPUBUFvycog7K/nfGM66E5PTcltW3nR8ej0XEf9J+3HZet+rVKQfeNXEgF/KtqVD4DSbPXdAKADNL2qzumpo5xYak4pn5N2e03KjNTBJI1TpAj8dPEINqEn6cC73C36TPkRB2eSQIvKwBXTD9TBFMorzHD20bLm3DpZtrbSE0Ivone+vT6m+/OHRXydnN4V6BQn3mlR2fywyRLpxi1gqRSuz9aMTP2XwWbFehtfAUqqY5+tE6Wm/Wva6ep6OsHUyGJ9PYc9OsJAxv2M8gN/3+bxh/cZdKx/Z9fz1exFjh/grZR06mRY6Ep4ZCsdYQJYV3x+DUEr8Tu/+3c/5zgvI8rw+VGk1q21+p3Nx79nf0DOwSBOSLcYDmK8gdYnIOrt2n7q6gpx6CoAkgmmjPDXZBEPrWp+X0cpdjmBQQKvElVjr/lxQfE4KaSbzSBEQwOLIJKipDoPC/3ljDwyyyZNTxwji2pbxExhXluU2T4otXS3NdOufdeZoTE8E9xRiY+/qQTHTYzGrRvs4Zqx+xrej2hpJKhiwnqsz2D3XsGsWGh4T0TMa6YS3SLcuvt5WDTfsPHbxIt1MSDtMYkoW25vZERmQuM2gTChdDWmxG5hPbjCi/WNFu1X/SYYz744QJhL8wrAeKHBkEL3yDYGzI/jaIZS/9jsimk01nlNtmgVdhtUg9TWkSBCBATcE7GwZgbG16Ibi3fv4P6xRod0kdn1Fc0x+mkA7dqypRIiHCujDvTzoWaL1SpIngK8+P2aMdmvDXrl7ZmXK4x2xjhH/c6yGTlXqXdzVRNN0hHupdj546MWNnbGrXxv0jW4bEL09fUz/fjxM/3994t2HHx5fVXPNdYy+XlBYUt9mNFfMcW5GoBfWwvwGR2gJEz64wMAVotqpQJEIxRr4gCI0Y0af1bnQDxp500B0sLtf37X6CtJkZJdYLF6CeWW+l3yt7xkzt+/b9f+8VWNSlEyJEXn7eNtU3auUv5H66ZUMyJTsboC6SDCR/Z3npxntv0jnzIvpfHgRs21KUa1yQ5Nn9Svs1tKTk7SQudTE9CaSsQaXaRD+1tWX86J/JaGRdotSkwZSadYQUHo/ge63Ilh0nqqntpOWdD2g4CYyUk7W4utFWTNBPzPaSNZwdWUWCuJqfEK3Gkk3tS88XaiIkA4Kg0RtNKr6IW9LoiiSo03MGJNFUxL86B8XzI7b3K8+AdTlYvVScu2JwpuxGLm2SKCUm4F/vU7qGdRTCl2EEuLGfRevDk32Yn1MuNFLhUDcl0T65bodckiF3NCC/Ugp/kSuaW1ucqd0r4oym+vM+afETEikRRFOx1LikXW9MKqZQqq8S10xFrX4hFLAoqf6rk5FKwrktNFbsCV/m3r4moGPcED8em60gkoyxcjgxgpm43fjgrfujoQjrSYBC//jEiqxy+PCjo15RHGJI1cdqDG8qGGlVx6upO0prOut3xB0gMFBPv777/T/dNDun/Y7n161CiCMt2n+U54nAAOWaPYlM9Y9LGkfZ0WpIjUBXpcPMOrnz15aYV25QaM2JN/ae2y7S1AkDDmT9u97rZ5ricBFk7odia6YJpcrolRfA1gBXm28tWU2l4enK+aGaFi8q0QnEc0nWuRNZlzwdIHVwYOkmbN0CBQ7F2MW7QE9749P3n9EBoHqImWIE+WauCuVZmVexZG2EDESMTd2+WaPqR5gUQjyz5mq1mbi9XPqV6DLVmzBI0XNp0RZ7o38uW36N0EU8BzzdE8YX+j/l6X4zTwRsMVslVob9IYQqQRzgD8k0ZEIhpFI5jlOGiEyGnbX4u+0mLlxcDiCeloJr+0rlUxXc32TG0DBV2wFh5pG3g/IreKRdVlP3pYK6yLRr6VT3PW66cemUEdDXyfkSzklQ1wTaYDV463MFSleJozASxEozWQh2OdJ+5R0Cv9x1Rg7Q4GPQURGODv0bjkb90rdiEUcEEdb7xXUYD7dHfWNOJitMG0+AbkcW42AHMWUnFkxz9eq/JvgT45mRwFWNa6K1LHcArSdZ1oLPQ6KmUk9QTTtTxSzubrqeAT66b1vEBlLNMI62oytq0xs6RYP4r2IeWSliZYTU/OWSOuzvPs6d3aNboiPRbdsj/d0Zk8RTj5Xq8WhUzeoNFWZVGgH00ZLsrzrtszlu3+Z3m2pfY9bLLw43yX3uf39MroYXaNUzk7J1jscrZnd4zj7EzJu2xK9GvqQWEW/lcAa/sR58nDkzTRmTFGvVYIdDGnxzldHu7T9X2TD/cfaXqTKOGL8zYBi4t2IDYgb109RU48itVqOk7GD7XJg6rfwSkTdMToZIsvr3FFdpT6V/VaoLhutO88gn6nVCZf35jBw5q9ynVq/B51mb7RiqYi2oXQjWnfXU1jnowO+5I1auualOLz9fo6rMugDY/rE0HlDhfJ8Zxj/ON34t8jiLcD77qAiWw2Bjh2HAPv2fcN/81rD4wkj5iAgLgdAsbvdww9GOT21+7+NUxycgZpjLWG4tp2Hby6YCbX1PJOby3WEbLHa70daijO3JSalBi5RAPB3Jcpkj4PfgRS6vCccbXWINBGIooHYB3GlAKB9OuYB4LZ7824HljTPZBwdO3R+uVuLDTKWlRcfE5cAAf7Ukr90/qxHb2icX3re0fr0815SBEc504jdqRz7mO8NmbUROVgfHlx1rxfR74/ZOcAec+uG3fn74hmaORifofDuDnfeM9i9DuOJ85TU+oUvGiAzMh0MKb9c4/GQH4BStrTQGPw7bta0F7aC4vQ24wZBTNO4u06b8bsneboC6VdK/ijDOVzU9Re3i7p75+/0l9/P6dfP1/Ty+u7RmQBMGnnPW4lx0ZBKWuNNtutQ4+2l5YCuqKUfCB9sKxQAnPu1ycadW0Ts4MGqsg9nBW8evwqqYNf093jg9aiUEB/U3IlffDl5VVBLCnmLgDa4xO6FH759k2NAVES5LfOLfeAqnrHFij2OTNlZ3VjK9KE08pknbCiq/BgfyPf1O/HNIoUonMs3Dzp+l4afR1EQSrgYCBJjF6JdS1hNI582IzZ0St0QwkhSIA9W83ADKmdq90ztUi6xSJ39N62ttNpM7jer53hTJrvw7N750EcY6SPfgwhdS33aRHZjbCKNt+554GcGx7SjGjSaHtmU5K6qB/ysIE3RkMCaTAoUIA9aWPgOKZkwGYiMNaAIACPkBNIKU1h7D0AruCxFXgWB5iMVYuai3G9oEX7pIbflO63PSlzsZS0qj9ac0eNlckdKl3KSO0jAhmdOHZ+xLVLQzoiTQ6vUdc40lGazD+Y98pIGrV9tf7ew9NTuru/B997DwW4VX1eu71z/SJJeP6mHp5tnhekWwoPe375tfGWrxs/+aLpXTirVQ1aSUGjw1FAP+E/chCnWYrp3+u9hS+Dp/buEtYh83kK7WrfJTNINDUZ9pxEFC25X/95lt8wytXLDw6rBcvHtR4j9+Laxt+u9PPnxrV0fI61OlZrgtGe1d+fgIU7NBy45OlnSr+B+6bTLbrPp4SQQYkKlDW+V2h3WXHth9Quk5/rpxZo19pRlc0QqkWMGb1McC5Xc4DFeplcB9JZXDv+O9I8opT6VG7hg+RNNLYQGbN45LcRcEJRdgEtmtNvtSLqko4sc6CTZS7nbZwnBbKqnmx8NmXwjVRjkYxmU2D5lw4obuetaAYIDlHu+KqO36O5soYAeFMbwVAW6gqWFmxGGNdpCcZqx/dy7or96/sFQIXM/WKOevl90g6n1lkw6v4FqZdeJsD2aTK3UKwrmINzPdpZfLZGVK3ZHHvWdfkKPrDOPTiZQ800iX5R3W8d9fzbkcXZ+g1TCrPsA/jBbDITEaHafDUtlvKlrXtdL/U9toL98dwm7rkWmG9ARK93gmM4zdtx07Q967mi91ogd8CCewfy0QtzNhtA9mdGNz7RRU/eYKOiA6FlFC0WZcqAjFGeMOWrhmYmVULEhaYlm2Dbp8u06b5aAw2gt3BSkYfixL08XTce/qrpfdD1gu60SOr+Wc9OSS3asJS2OtmBd069NTBDzTiAWBq99/4YupSi1hvqw24ndoFzdXnYxnr/nk53H1bzbXGdl+eD9iTrdmW3e5LRc7EyFjIfRBDe2g/HIXx/Rrt1tDXr7h6H13a6VM9/4ncWFnTPVlJhZ+8HHc/SlMH3GYFOW6f69eNzIt5wZPt20W0H18TXkY0vr4ZXtLlFPhK7Hx6tc3yeytq1l9W97b23/+fRiNe/2ZoxDnqYlwt4LnxQgG4pZvE2jFRygyUxIiIoBUGJQMetomGM7LRUfQP6sO3f8JLb4+NpIQK49IXZffwBaNApRHsqr05Y41rUbHnuFgmwrKsrmrg/hVx1wozfJ2hQCxH/zor+zab3c1XbpmQPbz76XjGGNNJFr0y3iLmRqMhoukPo91mNGbX7GAgNoUCjKi7rbxR9qsA57P1oyMTvEOBihFsEjmKoNd+LXZ9S7Q/g0evooPXvHUdTwNmWfXzx+wpYVUbiZGdgqTQj19cz7FHHMHyfwAh5+xhJGMNHYzTfkUEV56bRkPoPKAFYZ7yBJAGMMxbwdeM8rA8ZLvffFY+UWrF1vkLBYoxLyxf6Z40XiKcnpbszwqY1dctS/USBFhBLlPuX10v6+fNZUwfl5/nXW9e5UO0SSwtczfVeFaiiUZPN24tObGdLG5QaQTKe5QpwaZVaFttz5zLv1hP1NYrPiesEvpAQmLDdU2oLSNeap+1Hin9Ku2JEKCwKuL09W/H2l3f1fN9rFMaDXi+1vz6kw1cJUTEUrCpPMbe8ksYXGIU7n5SBrhPrJaA+gytj/v3gdcqJft/EaJPxvMWxaDSksMzVkKgacv/VWV9RIilZtG0KLZeNPcKwmjQiD2NYrU6CeQOt/lS22mzJavLAU2o1+hKKXHqK7rJ6ZKpEPK1aZDX5+BWajAaypT5k9dTPiNjSuyKuIyokDUCwIr2B/2CvhnNNXmo5mKxvI6WeaGTM9lvBIxYFKuYpjp1ucvCmZtK0KYcJ0Qb12tOBrENFLmyi8al8gGBzaYqOpvmHvV5NWZk88g7XVzaKsNQcpUWe88p6HW3MOmiNqCpey07XaWmpvPKjxsLDXZrup3ROD9u61GSlMrYRnJC2dpWOe1OaJ2muINApeAh+7F61RYC3vUDkA1JBQl2s3PgYsV3wt54PEhQclTqu3U65zqmlL3ZpFnZtQbfV85m/0Y0w5w9XWHUvStNTYATPCuypoVeyggiKwd6huK5cK0bJ6/Nzen19RVeyefKzJrWw8klo7qT87vXXCUDCdl/pBKk63HoBiCVpWSiMBfBbgy+uVqOvAaRCzFprTgw067jFNEqNyNzeuxYAyIo7MLqbiv8Kxx3WhYr24JhibU3WoKQBvFK2gnPFIvjReIm8VP+d2j65saRvmXxkbZ21t33pGV9d+2QUUQI4s0B/krS5NVuEhKQQnR62f0vhe8hxAfg+FrS3vwiPStmAnxAVmpJFMgWjnXUMs2mOXm8Oa6hnU1O8Fx2sAsCWTkb6VHqdcR6iLItAUArata5oSIedCqJmtbZZwfeUVpZP1O4y4Jp6jUaBbeu6WDFnwt9oDAIdrwadwPXOBFDf/2XyCrs0Keim31lanV2tuRdSDJOvUU4XKX6sXpOKIvq1rSP1pDS1mAGADtwJ8FDPgimNNzDySovwf163M0ewJcypQIah++qMtZsEnN/2XW0sZz5JO4I3uGgoY7BRVoFus2xz0QLiIu8uSCWUKDjhKercL3NLvztN/bwKdEjeW4HnVK0pQGrnMTPattj5QifCvDbnrkbJ3j1oumIDlJH2eoqGsPJV1rpqNYHaD49U2QcADFG0Hb0uiGrWjrUiU6zZj0YUue05RrzR3kVJhdm6T8q9tXi7RK1KGuGpQD9YEdEkkW4C+jd6WwPv4Dib/TQCARqBqjUekwKOVSOyrthDBZYRySa6sABH8/yS5tDhMgIR+p5GZlVtbAB7yehEeTEcBUp/rAtmdWQlhVHqpr09IhJL0sqFRwCUpCMYxd3V0Xt31nT1j/N7mjadO38KiGY617KG7IoGCOn5W02nlIiuZLX7XBkzQC/oNUQgeHbpNDkCpCAHML+Z8tnuM9EGoH5r7/Os+3kKkbW1PR7jcTu3pOr2kNlCjBC0iHE6+nxsak9Zk6IU7K5hHvog3cMAjvNYGA/Uv5g+nVJ3j3gWjt4nPfIa5SdSb6uuiQ1IVHfjus9DyrhFIqMr7LFN3e69H58XcW+5pbejqOKN4jVj5MqogMX3a/iOvuceKdul1AqsTyFsOXoUaBSRwfi9B2+LjrMgTbEHX/YLERXIeF0kmv7G+fC6HDaTQBTeKM50vIZQzq7Qx9sfrXH/6OwHIb7GPYgRN52SGhTo+Cz9jtP98fzwWsP9b+/1CJ7F53QHI6VWjD7eruSDO7T7E+i4/fx+7v130yFYxD269ToC/OyT/rqa3HvXr+We/o4ALe6De1/s3yOQszP+g8cYxh0v7O8/DnvkHdBZ23Uc51gzJNLPUT03jt27dnB+4fojGosG6mjUucCwjjUAACjoF1UqDF5A7v8pa30W9eLNCBFH2teixW3f3q/ph4BXfwPAen5+QReYxYA0S73VVsoFRd91HwiAmOIrc9L2xwkG7EmKpk8oFK/glSgSyBlTz8RsaQvdWqWRXsEvVPmT4rGb4iNA1Pc/v6UHaWd/N5sToGqHqbfndwXfXp7fNL1aFBoqLOJ5k3QfMRqRknjV0Hbhj8umWMdwXOeNgQ7IY2Ox8sKub9L98Hr7TN7iEyMN8UUgrBQqn0OE0fBd0MHqlOMgSTLAI3iK4npXK5rrWrU9u2gqUnbQh7xa0+EqgIIjw9WBC3b1TYYvML3jBAMQoj6MP7Wo1y7Ct4Cm2d31iKfypWPx1F0oCrMVBYeCn5siMfDuZkzs94St6uO1SveWggaj6aSgmxiYMv6pDmd3bfIaaQegk74pCZ6lnZCKpXJkGkQZ1rY9f2UKl7ECOmNogM+ZYOqiXl9RnkVhrxJdtdH93UYrJ0tTg5GKLkoSmSagDVOXAIbAcJWUJaaYX6+fbmTEtZqsWC5BLD2bIZzl6Bz87mxEWj+SS6OC2f2dEbEp9fHuH1BQV+Z0vcKIlTSrGCHC/deMQivsnmWNZuwvHJtren9DivLrr2ddUwHUWVNQveASfXM3q6FGkFvXYeOFZ5VfJ3UYSmMNjahZLhodNPJ6XfmK1PaiIcdZ0wPZWh2OTIx52mjjYzOa0mZcS3HgqcCzPbm+o1XbtAh/mQgahK5IDjrz+fv1jHs9yqPRcG1712T+uM/tO8HokvcD/0DEGe4hKTLrRoPaz0WNF4nCmbf3TumqlCwOmYx6V9eqXQUXRi25oZc0Dc9wlqYTHjjWSF+U4VFXiSBtw78QVaepfQYoR52ThciXJYJYrasf00rR/ETLPLYzZHWzhE8CiDOZW5C+tq7Z9V1E4dmQJjR1cnkAMurqGu2MPu6V6Rg85+yoKrWL5PuoN9VHoQrACAOOhbYb//NoLuf1+2jipPrw4pElsGmyR19FngOg/qpAzlwRVaXNK1TOtCisNTdnc4w8oo56tN8q0yuisARMkme/v75pDU+A4eYcCV0n0ZxkdRkT6emWnqtUWThXoZHV632prM/JdCnU45MoLDogM+1AzamV/Zq0qL/yjUFHWAl6m0bX9ns/RgIsesuBB2Avb8vg8cXvIGuirZkWN787+x7JHKT8g+iJV43Uv6JE3IosoFulTWAnNEe+/kvBNQCP10urn1YWcczMWi/w/nynHVyl/tblMikNuT6uQCpczwgwKBbdNwX9wfT3wV7kcsrz3j4kCutDASylGXfu4OyiQ1vR7IiT1eWSuq5C69N5W4uPugNu9LfpR8ywKivS+9d8tTMkuhsj2CwwoSk2N7GL0U709byJGbT3xuv82uEaPBTnfM2cA0Lkep2smjMOY9YyECr/Ls5vbo0nPp8ZDk3OHc/nyC4/AvbGGr1H87+1nsdYwgGGEv9NXOIAa5DrZjLVhREN1bzBRrCMdFDMz2otdIM3+ewRHlZjg0YdDQ92JyPTplDWK6wlqCqkJvTZAUvzZGfUriAaGieAnNuLIs3stDSUdTIm3oCBfmFLO4wh6ijTYAgHE89efZ0wG6vhs9JgMkK0OgT01DDtEXYEvBcwUGpQdNq8bhEkgwJXM8bUCL4BHEQGHYmRhikNJJ9nbrnbkz8zdJBysDGMJ7e9Xi2qDB/yF9BXMmmqjvzeYjdTRhP2ZQrjRRrdjZDNMF/sS1vJ7gCWpshmm2duX24HNHMpaPQdM6jxkIa0fswtjEGL1dIgNS/+6mAr6w7YvdYbAIB1kaAytppHlB5bp2auCyNKfNxmHPDCAahmRNrS7Wmb60TRT4ZSOTeABtWjY9r5wJcXW9+wfspYQ5RV5prtZx6bRezyy1UQsKZcUq8wavPJGKCkT6r8IPz8dEJh16tF4Egx2FdJG/zxUwu2//XXr/Tr5TW9SSeXK1NrUMBSlTPzhMt8FqtPgc5PGTVMdE3NWArFMwXYEYVEPGLsYgLFv9UjW7zbFKc267WS/iItkcGUVwBY357S9+/f0sNmlJIWpHuLGJY/fzxvc/mlioN6S0+TK03a6dALvAah4CDc6hHP+Mx41trOt6erJXhTClto+zlG7aKLipEpVfNirysFqlMVidNpiu/2XVSq04bQPovpqhlQzOu/5ECz1Tz/4GD03Bc/w3a2TekzCbXtEw6wdl+Sz2OaSDZPObRszEcVghbFpntuNbeS0TTAXvPoKz2geKuvvaylpFlZjalk/FhnoWApgM4uQknDzVNTJE1hcwAtETQrnaIBWwHJExPrZuQGWI0AFl++BryVePYFSLJUMS3QOqMYMML4yYAbP8b+V9Q2qRh7STRMGT2ZLbEDAJYa6BLVpOsvhswFqTqko1Ssxhp+Jovc8nPl4wbNn+4ftjWVpg7btet7OuUlzWX1KAYBc8u0boYZqPh0BvgzTaBZ0gGKOotHfkaTCE1TsALw9gOHG+vn7GWzvlZbp4zoMtYGLNYt2EsypCa3ktEgDKsg83yPCYZknY9GaUgdIWl3f3/Sluryt6aSXVedW6ngC7pHORoiTW9g6qX8vkgNv83AePn1oh1a5f2cv6b56cnHQD1R9kOAbdbLU32uwIhSHiqRWNv1l+tn+pQaP8sn0l+0EUHVNHCsOzz1HhUlFV6A/iK6a+Pj+WJdn+V7pwlyZ7JoGFtH7A91z8aHUYOv6VFj6YlbANYIHh7rJlT8R/AqGc37ttqzbY8lAsbswyujSxMAd13dfLfJoFasHKlRVWXapzkztGvjdr9rqt5lK865/W16Ym17znlojGgN0ZwzC52TN+z1sAgExDSVRh+t7mXrdJtcR5DoIdQkao7u0WirBr6UCempArZc5AxZ5p+CdV5MvKq81jlk03k7R+JGKivXB1FCyvNTqJMoaWMSRX0BCCeRLApCWBFzncNaE5Os6Jzyun6U7ca/U8eDg/I4WdQSI7OMfzIKDACWpVnX5GmgzTGQ9bxR/5DfmlmmdYSiHmvdzDzSg4XsbTxrtaLqOHMSFfSpnY3f0/3DA9ZcnnG6U92K4ISmHsq6e7daFvwHvY+OENQghVNIgdUVvwV09fMmkaDnySN1JMpztbqkaphPp45uU2rO1u5MBl3T9XYtI9CahJXceJ51kujOt6fgV3YUh550y15zB7HwxBl8bLpDOQst3n6H4u3i+BGw6fIOoFBArOViPLwY2HigH9OuSZXRjwGAF1qxCHGNfl56ZwuLuWumwcKz3wMzq5fioeM8ghdNthHYkLGqzrW2Wli/Xu9U/ko6u8jiu9MM/UX1SquFJWvyMG9zn9EB9zIhHff92vTOBKcFaBT1/nJeGDuHlMJazVlGZwhs0mtqZy3ybro8owyN9g9tVed362r8pWWPOWYQ7h/12TRs3ZoQuQpFDvqx8JNOUzA5D+MX+hdAODiFqmVA/a6cC/Wr34FPvs9hHreAPF7T28MxhdDqOh7YkL97jXty9NkY7MDXzMWmMekdgQ4AK27kIVKGM9QOjxRty2l3sMeBdkj5GsIw1+SGV3Dx2IQWL7RYa/OQcNFWFrIOQEscRawzEoktAm7JGCcNlo7o176V5b/bBNyvdF1JSExRkRg3zsduCkaxULz9WMI+HKzxeM9uzHyfSjIPY8o31mh/nxFA8/Ub1iaOUb9XQ5vRnDoAg+/pwbgRddAVtT94xsiI+J1uvXK7+9G6jf/+3TocjtExm14wjFPiuG4xmfjMuC85vB/nENej+67Rz9guli+Gxsbxd+fe+cN+XHj++F5D0PW9arSV90bALZrNpuTk0iLA2O0vUQ64Ylg7up7mk0ZfKR+ZZk8nEC/w+8c1/XqGIfaXRF69vGnklXqrQki5dsNaWaQ7qbBBgclitfISagqFcyCpg9KqWAC0RaK5rCAn5lHM6WJNJvTeazDoucdRuKRNsM+aAvjly2N6enpQMEuAA9RNuKa311dNg5T0wcv7h6+rr6Wk+plR4IqPvZxH1p6W4GCwFIorO+2t5uDIDox5GlzKtg7s4NT2EQrlMY12SoDRSTUBrTVs6GhZqqdUnCjyM+qq6FM9MiA+MyoU5OtJx7h42gdAQw3zt4gM8WIykg81mFajncXkQmodtcKrWPQHXzTG2I1SjYoEpWwqTblQQNTWBlG6kKWifLF7oO/PwJNBJ1Do6Uw5T+c+nW2U5dzjsjfYR9mGs7f4vtFYoSfe11yiLHAQ/Too/O3enVFLvKQWG58ZFGnqaIKyuePzFpU1jskL8maASPNmbN2dHzZC+tjW9XP7zkUByyK11VRJXKyD0WJFgwGCaq0SS4XRfbU9ENrXdTajgPoSlyyjrVMDES1qs+Pd6175j+tzpFTG/fG9O3iPi6p60gQvu4D3dwJiCbjzhk5XsW5RshpIYdN9HCjfYN3l1sWLSj///JUe7u7hOT/fIavEgE0MYzXHwSl9lGLRxACwkEpwVuD+br3T8yCGlKQ3v3+8IgIjI+oIx3WydUWhfURr13SRNZAaQepwuKKD1Ta5uxMMroXyw2oJnTJqn42ed57b8Rzc+tkZKjd+82/yot54Tt5h0PfZ9xuy82q8VFMsq/VAzYi4QqH6SQF8AfWES12EX67V0pQtrd3YnQyJ0byod5Xa+cvZm9905z43R/Ion2OUoYJVHjHVG3MSxQf+IwmizSD15xSuAfg89H6r56TNFpuDV/i/yO6qxdtnd6JINOF0XZ0vU/eI63/0iu/31wEQWr0wv0UGmRyXpjACeJwnq9GUWqSar4+q/SOdHdsH2eavTVQqwGzzDfp6CcChNahCalkOPGDJyedOAEsjYy9oqLG6tdvr1Er31nSG8lnTvarmo6szb/m8po+39+1n04++XNJytsyYObtc0+9cWnfXTk8d9Dw9O4z+sjR+NbbVlmvRV8rDLXLp/2ftzRYkx3FlQZKSe2xZ1efeO///gTNzTnVlZmQs7iJHgMFAkFJk9cOoOyoyfJG4goDBACwacvegzPYq4aQNYbUKWnPl5my2C3va57lZegA6k338S7cTus3QnU+5jSQBVquMNlKf36P9gT0AnQvswqJgDp0Cuto0fBBhmgJi3enw1BjfJeUvGFizbQa2DRk7nX2llajrVfULbU9ptj4ADH5IwSNbnxoqrr0jgIfw+Qo6XBiHrPtOErKzumbO3b6Wc+Ln2y/dn6i22FlYaUHgHBwdTaMjrk+dgXW/fSiAdzeSJvOwUo4qs9L0BZEvyZwQUM1mm/1cJo/9mPSp+N4X3/kdO3q237kWmKaFpAzV58qoJw/zm7vE6DZxv2ZW1ZluHdfjV/qdXKqPLj3Eb/4c7zPb3fH9s3PvDK846IHT+H51zW1a4f1sUOz7XCfEbmJx4e9gALPjMcTLDcnEKrTokBvwFNTmI2ZiWz7SDNBiwseBtAV5DzhYS8LBjH9n80zcHaEdBzsnngIxRhRXRwvHy2h94WDfUo/lRvni8AzzUOTE8aHwtIFm6GAyRTgTuc/uekNFM1+mhzadAghtBHk4B/0v80ynfFjcUWErYfHEvdFnuaRpT6WIvB+M4KAVzZvpTInohuXQBWfMOVhhgsjvoScIUOvIqjtUhzgRJDTWaSzPfT+062QT+/fsvUIN0UIvYqz0MEZ+q56DwPvdOlvvSNPcTGimYQ7ndoEBafBL8B6pa5JjnFMwZsccLPPVQ4rJrBrf90SXLhz5jmXPmYQY92i2HGnxvvKULXhKyPRJ9kmyQSvny9YE5w/z2udZDCWpzJP33/qTwM4UL/X7m4QN/lC20o9fb8pYQjVTE7CZHtmNiyDRkNfQCM3/sPj+F6Ur2XeVZSDKAUsjb0iAnCo8asUqkpCxlVKvaNkBRJSk5liIh+rl5VnBq6enRyg/AoRICMHN8g38eEu/fr6ppxSsepM/tQM5MnbC7IkebQ3FNBAIOFRzBpJ+nqwrU0qkoox4kK6q/CwalqieV/MQl7Au1NhUDyW9fwY2GNNX53+WwV8cmnfLcSMKWiwtb6OleRrkngSJuMfhYSUUhfqvETzB+gJLN1OZNUUsFcupwXVrhr2GMeUU9unYB55jfIZ8bLUS5+yP/6iSvhiD1ZQp875T5rn8at3rjtdtP9Re4lt+LimUB8+r9ynZXu0ypNo5AaZhpLVHA1Yp7mYcVFunLvscIEv9Oal/9zRcketAK1/i5C8ZBlT2yn78Xj+N+Pdi52C15aJGby5mREcwy4DDq3h1H1K7S2gtmKPKxjC5DUZsVc86TjAYhhK6xnGSvVbqosBVW0MydBsHndvSDSGG8YghwTb6uJ8ZdGGMloxzt0vAHMa0r7dZEfV5aBZunhnOfPF9oWNVRqZans4bZWs26mfQs4RNtZlRLHqDGFvfv39Xj7nIgZf1ZZd5F7+nF7GQ3Fv7eLVP6oTFw5euF7BYZLBF/gqA9fp21fxa8ncr9w5iSVc1adkK40UHaNvlOVgzYhB9VDDkBDB80JBxy8WkMh3sDpV0PNfceMVeYkipRnpbtTGO7WwIfAWKRKDCQwF1yi2cNAOYo3zXOSbjn3q2GvT4Dtj8kG1NKu5Z8nbJg4XPZaskiFClZA4KlSN13nfc/9Q7U8/Pomfb4vqlvrQyj56FphWrQpZMVgnweVl9fcUccFHGDgCgsY2LtUdFRrZKccYsAAur54RV9pMBp8hbg7xu1wdhAD1qaKjs4a3eTXk0+6Uxxw10jq4/RuO2WRtojWTIILPXI/h+9xC+LttE7oijqhjIGoFgMuqb5ahiHiTu5+Q68hhuCjkb9OdcnIFFJk08v91OMxlxKTifbwYoQy/cHOzyiozZZJxVI0x2bsjnyQQTy0pD26QAjSVzR2RjtfBxMHE/L5+a+0jCACnfeFYt5o2qDB0vBMxxXsi6uUuKhdzPewfpUvYQcQJzt1KVRZooF7IvtTTIxlwtHLooe0Z0M3HEELRyw9rW/1gluMtorCXqEhmkRzt89O1tBLjVZtQ+hhygciY9LMoii8y9TQv8ALz6+HVPH+8SRtiQDN/mo22wYWObA7Thttdg72zJqwJe7lcFspYNuoDqsGtSB5SCWB9ZHRDMzYdbmx6QLBKrBDtjOndcr2FkgumN8mypXPv48KwgFooz4PwBfgDbQsLuZVwenw3A0pBZrCUtxpRoW1fd2qyijDZV1/tTyMnE/X0AhRr2Akaw6y7x/dnQgQ406yH9mplY/MwM8NBOLNQTSjt8x6c2rGm32f1uxcJKRwLHfB+e6wcgyuRN9lgrhhkzoobfoa7Y98uhreH5tPuyFYvoz+a8dNlFXW6en2j/fsW84rWiykEbQoriARyv+RCPv7sBbYqwfy75AsmmnGsDcwmxrFQgjigolau1FKfj8tBodq9IreVrZ5PWD6zzawYOtD22yWggz9yTf0INaYhnE4p1ej7bReDi7L0ItPBzMxr61QKe2zLfPz7jn/rV55/IaWzvuaJ3BracXawkwn76vaaxOGtfDDF0o9uU/Nirec3G+8axmMeB4ztTKPXZ9J6Hvg/Pqf/c99gO3i/SU8d9MY6zt9/usVjNmVhHEmNSz9vXP4V54D48kRezwOJvKrwtHeXB+R6M427jGIwyVwTyyfdCe7z9PgYANhqOfSiVooCvlsg7gar9/nlL//75mv7n33+n7z9+ar4oNZZOBXJX8Jsd/FpNzirv6A4gQ2lXwCRp6lUSxgvzS7yzje8hB0MxFCHXNjwjskJ9DJTVtSEh88MK5tWf3zSnjSZpzQj9FubC209JPP9DwSsJJ3TLPuUBLKGsgfLE8TbQKgH8ZA4ITzZu/WNeCo5PDFMAA+uOkKrAoClTH7f7cR3+7gLoVs0orT03BmWgnS/FDJDMPBMX/Ohzc+5y29ctAK7IMG4N7UWy/hYKyFieglYUEIHCZONkCgBBTHWv7MZVMYOD+2NgK5SQywtUmL7WDnvMxm+Sof2cszwoWoGyotT8/vtJkmZLlZ/l6lXhtoyE2S3ev6XhuagP2NlEuKoCRtKWffQ1h0aa+qVzWnsfyFD29RwYfzCgioEH2K3JxkSB5mxhUeY8cfZSSi7novyhga1Ajf0ufv+EcBeJCVyKG1SbMixsf4VwMr1fs5BANZ4tjE3LVcP4SZJftnVAN5+s5XHeG8J2A8O8h3rgDJF9FOV83GczcOLz1bqhh9mJ66YbIqgIl5yRIXn5qu2juXx4Z8yhzXqWpuT5YMRT/pDAPBR5J0DTj78feqJ4kQciG6Va6gqve2QaCDtokTyBC3beNV+RTPi6Kqj4cftMy+tF318ltOVDEnczpFu6hXS6Cp7cYIHLHIqTIFfqgUgWLOv4ur+/mkPnYiVnWaCA6vsw7qXLXgXjW9Dhgj4zg7Jpuk83ZvsZqLPUug6lLteMhw46hVkvNWcDr7BPq4LMxfigF2OgoJKs6N0Q+YuBWNlYGHJHOKmZncjTHZQOIMWCPpTbuq8tx9PiABZ1zR4hAaN01WTbstYAGAhItYD1Yoa07tsTfcjTPshe1eTtBqyUZKxksJ5un1tn34p8lzw+khdpX2f3fS2swsoRh/YE2qmxV466+/iZYHfofrZZ4MshXFmdOL7vcNbBSfB5+gTtAwc66LQp5ACLDFPqU1F+ym/p++fHzRxtz5BRdnYzx43hBwoYE1C8L/vML3dl0Jzpw5TXKonz4ud/spBtSeT+IawgGfsbKpE+bCJT8SzufUnU/fGG9bHxaLF+tNoMkO3PV32RJAj2twS9tgYZ5ufnyJQksOSGfq3DQ9DHqvZjTVbxjWM86/qD42PRUHnmkmR00CBjJ1sgAlhxoNVp5ntlRSi3Ar2rOvK0yuP7h7L/b+8AAZFPFOty0wIyo8OEMml87ljxTp1su9wsn6uCQZW+wgz5WdieC8JhN1tHrh/o2Yj8V6pb73qlEkpcV12UHamsycaemkM6Zwecpa0CYgkDGOfBCgBLMYBmzpqsueUeXh7S0+1pX+dwKEs1xvt9seJHUUeCQ0LXlToTAYCr4yYB8NX0IjmPa27Ss85U0NkujnbALEPOdNiz83p+tp4hhlBlW9+D/S99XbLv76/uXcJ+ObvOgLVsAr85aDXawfFZ/E50ds228j/ZevN1ZmN/hT/EnM5nY7pamkH3NPrEteb5GIaD2U88e51ejUylCptcPZqLhQV0zINkKuSOCsarhhDkzatVUEnAIXn1ePP7KjkYRgBHNrhsFB5uMGJI/7XwkFQpMTm1rkiwz37QsGE5Bao/gSQMNHJMZGpDB4O/M9Cq5eTp3LU4AU7FkzCGZMZkm/JRhKtuyQQbFY0RqRzaIEIu1cNCw3vM4mnTeViERGYtX0H4fr9P9gn1lp4odVHgzqFriwGofu+5D4de9b7p72reUiplfK79dlBy6l8On+PBFAGz+Tn896Gd9h2waycPSOvraL6oGPubuQ4AUPJNPXrceW9eW+prUja7plnKOO4IvPSQV7CeDsq3V2ZLqQWDfBiv1k19BQ+srzwyNSkq8x15t/o93JPtw9a6QtdAeY6oO+fMfMoHIefAbRgnlSkmnzQXkyhx11WZA0J1vu8KyevHu+a8+n/++y8NtxPP112rnHQlHu0gkGcglcyvGGaitS2WYNqMOoY1SHuvu6x6eXpOjw8X7aN4LNvGCoTwniLXAuWG7Z9q4Imti09lCoAVIoqh5Lt6+fM5ffvzJT08XcGY0nLJd2Vf/dz78rH/1gTzElqxdCVvs0pCTHqPwzMebGEpqEiAMqv4SoK8iQwsnQuN7ehgQbWSxfqZhhAsGtkwiAFErDSQzXPG3BtegcTyHCKk2A5OyQ/RqrInJG9OB7DMO2ueZZohyMe0aALzx+tF83dI7qOUknu+fG3HbZDNsNyMiTEpuTTcdB/VUdmOTgVl61Qo1v21osABy5zrHswtzMFXQD9AHFafZbVVFgpQ5c1yK8r593771HGS8RTwSpPfXq+WYHdzIAn7ycIpjAmMY8WqUiWyNcBu8X2r53Qd2V1uxAkLrkJxlNDM3M9x7aZGG6hEwhoh60TXgoUChNANnmg1FXdOaRuW0o2hjewJzh9YAV6gQ/NArV5QQb672XmHqlgWTlWil5HhsSldd+X+Qz4rBoXkorM1cAiDCoYFf8hSg7yF8hvzLMEB1HyPRlq+K4zDWlBJaApvhm7BvSD3tarhC8EP6xuBBvW07/JJwL5bxhry9ifmqulVm/S3VQSsxuAVBrqEX94/ZaTvmn9UErrLeDEc5fHyqGxIAmbK2LI8ZwqkCBDdsM7ofJQSEgp+CWtNDKonsLDeX9/T2+uvdN8NPNnHcCKsOGtWyXlk5+9WNNRW9U6RnTLHN9En9zmT8JRyAbswZZ+Lnm8K7cpcdLW5IeZ72wxtD0g46DkYRddLN9PlSkmzUoG8n7xRMbZv162Q/mgxIywrUKVgkOaHW22/W6bH1jnctWCMUaDDjDjTYcEo25wJpAn8ybZIlpPOiidApudxHbospPEFI1idGFIg5Xqx9Vt9Dc3fFecRZOuizh1ljso60GZ2dCM3kwGZjKysOZHuBtBvd8nfIwCWMLCe9vVwhexSBk+meSLp+va5K74PMg1QtQ2XgZ3mydZDfkJtS219quxA5Hkol0KJHkJ3AdOaW9XXhjEImVtL5QyqJlPvSIUMQOpccIqC/pU9DEzkO/NDkfHZUnc8khAAAKo7RdE3OGG8z9Ehm6NjafGzqetDRUEQ2Fmfmv9Pxh9JuPf18oBCLmAwQQpBV/Bl3veNtY0sEO3D3dYhqha4vqh6XghTZBEjEhd0NZm+53uS+nxKHuUCWLh2fTFX0/cWyHqROUtxVtS4t3uaGv4UA/qKhT7emlX5NFtEWe+yWCyXtNjXksdLWEgE/AhayJhKaKY4HyWMUAAspJvAeskBvOqO7TbsX8prrdCZrdiBot52XqUOruloFTg2FEz73M/Fj4+Ub6bLyP5bqusvms+sVOScSqb/5Oy5uQhQqt69tbGyrYzDDUwsYZhpDrXHVRPIC4An+TO1m8aSFUft9fmaHt6ftMCSfC/fb/J4VEy2lAHaH+qzwX6F7EmuR/OPo251Hi5OEDkF3c/XbOq2uc9HO957AIbDW87GCziCfQNVu1PI2ZgxtuY6jTcfnlXr3e0f6Foz82m0YVvM/5h6btVzjCC+NtmfJRtRgHKyuJ4DHXsebxSjYKhpYgRGqW5DY21O1Uzb9NypP1qyZwkd7bTNr7/kN9R2xnAGU8b0hJhiZf3fIxASYzqjIUBQQb2qS6cox1wRmouiwSv/GSpXqNeHGysMRDdAJm/wSd/ixQ2qv/PxO2ff7wDJETA4Wyy/Q1Hx+olQTTObZmzz0P6TfvK1GaWdEdb5OzzkyEpwVHJ6/lfjNPcfCvdRKTwfh/FeMcdUHCVVkEvpStFkjOp38MVhLOaxiX/HcYrtGATWP6ylZHsrp/N1EJ9HxeSs6Mk/jVW85ljj2ViKe8Q/F8b1rI/NP2fvNe5nel+/ZvbN44rXAjk2tDcCw7GNvr4SlX6MlkofOezEWBbmlboJpcR2Sb/eX9Pf31/Tf//1d/p//+cvZV6pdzbBgFWGRIhsVGO3Vge2JGxQQyYkHKb2tlej9csB/CT5YKTil2SDlj3KEsZ3GOzS9cUOMDAzbX2mPKxphMzdU7nm3SBckPvqz5f0+O1RE4HDEGworf32nl4lf9euAGmoj4YW4uhjEkfRt7cpcS+UcFJ+cyjL22VwtUpfw9y3NOTwgUHT5UZxb3IxJbN/jhcByDrN57wu9LM6vM3lO0E0Kuyl0NGyJS4YGu0ecmD5u3Bzq54VDH3tD0NuE519hMUQRli8Gl8xg9xAPjNWO7BWXEEZzk/LO6GhMUsy0O6YR+F3snc8l229t84MoBNH50HDOx4UtCDFX+e01ETv7rjnj4BdTmYAxDPU3qOn2verGSLxHmScURa43Ej9DBMGWbKQXDKz8Yw+rsOZpP8HSEalEHfaoHuYMabwkG64AhbWelUFT9+z/QEgEcaC/ltAtCqfF+BYPNeSXFeY2BtAUHneArff59YZiRwvGO2jE4CKHZXqsz0RGT7xOtUtsq0bjs3W194yASwcMybcv1wuw3x5OyxZr67xKWyO4TVSYS3ZeIoMrFZ19G2XP3J/qXL69vKxP+cxLRpWbMCGJZWWS4B+BWFl7RgzRxikWolqRY6uy8M3BbAEqH+9/lKD+JfNJ8FZlFhfzUmpAgkrQONmTI9MycN8NQWisJcKQFuAlzTA0rC+mq15lVE811gmPp2fafzd5daJjhcMH329gc1QbP6FPbxZDjh5fbPwb7J8ZO1tFlKoro0KPQclBTGn5E949VXTsdVRUsbUGAoPZRikvnYL/408P86wTEfZxEJPi+X1cWNU1wjfzzgPtH8QlJrgXNakAMX6HCvfIAZ57mOIvdQjLKT4wK2isEhZwCQsAshergrO5cKQmhZ09mOus2yCJeOPg+6tz57OoxTntnYGtTxysTC9y74vPo+F0ONKgaE6OFGW1OH6rAAx83kyVJ06ush2TbhtYZQy5uwr++WVHxcDhoDieG7NnL7W78f1mwCCKnCLyq7z+aLFiSyEVNuYscTA/utGf1z/s4zTXVq31Iu9gHkEedZtH57jUTeEHrv6PXMbQTmAGXZ/CS3lujC374IF7s4YkT08m2HrdZBIz7BQSbe55/9rXdwLe+33uxqYrwwkdaZYyJ0WBqia9+rD0lig8nEygMDLhQ46UmToxjMlVke+S2XX5ernp+pODfeW7zgoGEJ/k52jWrhkUcHRATMFAS+d4ZySOWItlHNaS3GuuXbx86B6sjh+l4JaG56OQcZpH6OHXd99kM++PaRVGIe3opEArouSfZZ7SNq9TbqUzg2YRnHNR3zjd9cgL/iahWaf2df/ycXvLdaCOSJLLh1f0xeMItSrTE42I2XDfxJyh/5jTBh98TubdwawKJPjRVvSq8yf2HZc6+e6TceO5vMVZ2T/bMRR+HslQujhOjSw2aClU9vmw9gNSK+SYIBCO2+sH6ax8t10+PMqtqDlvlpGOWWvvKGdMaBOEWw74LSscuoKBIU3nn+MBeUAJkIFOSj104T0Qe2U398BFjHXUVRoZoPlq8NkuFdDgkYHFfDlvgVElrZy+J4egFZu/GSfnC5eCjo3Nr74Tk49pw5C6MYNMSvQqR0Th7uRERbq3G83fKb7zQpH6sOjF9cK3zgDr/ygTqgKQUBrMBT5m1Wu2nEN0ejVYZ5Arr4xvSnDOPUregTScGDNpXLZdt5XhYR5XmcBcxRKNqtUyLGBzQOQZ5zUKiieXzAEqewYo4E3MM8g2zf3m31gzjQV1LPwC205AGz8tws8y3Vhlbw094lVv9KKKB+f6fuvt/Tff39P//77Nf34/qbeoMsFYS+aW0haVUzAJ+QWoaLP0DRWHZQOydhIXggpBy+fWq0s8fPjFeEqt02Tt2+fG4zCCgNYgxNUKSouKzt4ZcniE5Q6UdLFkHuS3FfPUjXmos9hfgFRCAS8+vX6rhR0FdWW80mGyMNfbV/f7kiU/ElPcRzfQvnns5/IanFAy5ShXCMIG2V3ACItAe5mtH4a8j634dzodGaTL83WkJ0ZqqpbJSayr0jrH8DW1A87hMDAqFKwX95vVkWrIh8HhAOMQ83LtQlzL8iHHPZaHhWOOCZsU29H9XHT0MI2lh3XkLHtPh7QLQ1gdTwfDgpS6U4Vzh0TnTpLLhvIZDlqPpY3C8ekEyiBIZJSYvVMrME05AmbZQpmeWQbxTZHIzmXvgalf5/WxtUYFiqHooKjRhdy7RDEUmVg41O3YcxoQGyTQh/bxfUAJtCq9xFDaWO+k4RcO3JtYnRrvQdhFmzqNS8W0oG+GeOn3n1ekDg/ASgLSeR72CQBi3OlePy3sT9TZ2SkFPdJ8n3Cdee5cXIAwfxZ1Y0VJGNPFuLVLI9IgfRtYV7smfH8rZn5vQD8CIgu4IPkJpK8QL/e3tP3n6+7rPqpAJYAp5L4XX5ExqqhmZAPTxlFFYqt5svZjbe3/Kbjx6TvALAeDXTDfnndn6lhNrssr02STN90gDTfBkNBqyQyNxl6R/jKcqkIW8zQJVkVWNd6M/ZvjoZvQwWsBhmhwKAZrHVaX7MewnFMsz5Gw0eLTRgb35wl+h0D08GYEMCnh9JWA9GtfCyqEzaLMNDQwYL8f7antntvhwLEGQwsZcdk090Hxn6x881A5CWcSQvZmNN6bT1CgjKmWNgaz0wypBU80Cqk1SprWfiMGz4ACrTaZN46wB/G89MiLO43Y7fmiwJXkjdH1li5jfJRU4ykZOHQRwOTzK5kZ0Zx/XpiRyiAY6CQABh2/rBK30WAK1nje5s/Pbyy6/Re1Trx/scL+9/0oGw6zeQTlvvcLERWq/A20ycWSgXIDm176c6FWc/cGh2jOJtb6zlXIzjCxwNEq55LScO6QtEs2k2Y/5JiDkCuHx/7EyOfhV6ayfh43jkoz2csPSxyCMlvxoxceT6jqrCykST8VG025h+yAmDZdGFj3DEEdllsn6dewCY6UDgmIFcFu6cZO9ryr3l6lbAWwMQai4wg/xX0OCm8ow5PPqeBAc3q17WCYdPXDB/RiQjxPBh0k633wXAqBa4kf+H19pAuu0wtH+9gMd4bzV8rllRxPsa5SQQzuAY2nCcapt2BXupAogeLo/Xt8U0dvB8fF5VZVZIYtaJZDalrKGtcHcGP6ePpfd/7YNFvGxRBCYuMe0fH0UBJhL0agGrFl8Z9ZrZ5OIutp2EfZQd84xjH+3gETT6+F+fEAX0bE547bibVEZdgDjh+f0ttEBsHOTbp3aeybjijqPf382vW4WJ7dGTqmKYIN+rpSIZxoiibbffCPTWPqeUP9hA9MLU6ZfO8T7zWQ6M58MnYH8FoPEyiAiRoL5lPbOwZiMXvneUSGsArHm7776sZl6wuA2qlfa4gKaYkbiS7IBodsfNsyleLcm5ji/8On4tJwn8HOsW+xufFdpwps1/dZ25vXBhYM8fP6LNpgH1x7xngOGMZHZ4Z/j5DXud7x34egKQv5uB3nxnWjf1mqET9YkxPx+4/eR77Vzsj8Oy73B+kOM/vHQTbb57vYMY0F74uz4RrzlY1h8DOfzbePW/pxJjzdUrfYBrosH4Y5tw9y4lhCed9+u06ttdjLDgVu/kzUfByPOS3MptyV6rlLjeNw9/Sjx8/03//9T39z19/awjhuygLwpoqxkZryDVCobpZ5zXxZoZHWnMV6UGLJLlyKN+sKpFUt3q8PmjI2oPkmdkFxcfnu1LCRSnRQyBl7yNZJksU6AZKNAsdzLvB9vj8kP7442X/+cMquaBkNJkLv77/Sq+vv9L7r1/7s25ahQVGOgEEGYtVD483UZJKTe+fYGtBEc6WXPZ8ztTOGgCMkVl7AAzsh7LB++tzG5SEegRc/d7JQKTCz0LZq6bkHuRqMiVWlPeCnInxcCXoydALGPAAJrNpwPyMVPXS8JWWA6LUvd1b6t7iammsNDyG4F4ezz+2V7pa1uIsrE3X3eqfwximoV/HnxN5aMaxXLXS+/qpij8S7F4sZ1pO9NC64nKSk4btH54RlVc7a5fcx3hcAzZiAbzKqMluoSIWziRgogzeYiHPlreuBcWvpr6OGzN0HeQf7iVhLT7X/tsMbQGzHWC6aCVCGDcAkun505weAmhIUtnrkm6fSdlYPSdW8UpxZEWQEVEsLx5DRKncw5gBM9W94VZmXuVKGisPcn2eKZWlEVw13SJWbo5n3wCWIUWE9m+xYgGwFlV/W1MPO7jtbVwtlIxJjP08SkEWWJi6SiozmH69vqW/ln8rw+BBQSwkKtZk9lI6vWRvu45HtYIMUnVsf0nAKwGs0mNSAOz6+KD5seRHgIrl7/297991Hj/3Z923AjZL3XRfgTG1eMoGaf9NwpaF4VBkXLHnV5NRxU825ucZUQPIlfPz80x3i3PgezRnN+pTplOHcgH7HfUouOdkncs5s+qabm0xYMryt0mISO4FPlQ+XwAUInQJLItNE3vD096sIACKfoDdI+OGilis1tkBdu5XADDNASyeuzjLcN6DfZQB+FquNZn3LfVcQ9XyQKoRrfkZDQCyvStGi6wh2WeLMbd47svFJNe/JD+QAt7IH7Q+PCpYKi2U+Y1y1GX7yZzpv4OxGgGGkVHJ82HUXQj+EcTXhPOKHfYqaa0d14Z79Ka1xHZokv9AFmC7IrsihrKlfHwOP09mrDKklFm3KVMzGrxqPpTeL90NDSkAohNbLmG//fp4V50j5sIcgCRpx2Ig1kb51WWlsmymth48xalYP5muoJ+/nCMvGLAxNBSyWRb5JS/7upb2wQGo39H2ZN03SRnlfSL0jFqSrd2eo1LHaUrDkA3sihUn49qaga44jzWsMe4x2bASLiiAvP6Iw9OKOyguSTs2rJlTMIHj2yDzHMSS/m89+b+Efq7bRc/hxRyxj+1RwWFhRa3vl5T3PXZ27sh+XhPkh+hHlzICL677q+v1HpoMvUnDX99Lur5jDX1+XlWfrUoMbarfMfeaOEcEWHu4PaWnDwP3rgCwm1XhTDYuxUBfMrFxHzLy4MittXno91cOwpzHv6PjknrXvM84v/GaAaH493xGd72QYR9hzvnZMtmKQcbF+8fnz+2Zr/jdqHewTVEn77r2eeVBb0PhfvqC8Rr+1mfRUc3+To6GHO4dx2u2adeWOtKlezYtrnyj+lsfoFqNhpy6LI5Aij/sRMmer/mwl44L5RH+wP6AmFuE3psZcCHarAOYsnsP8LmwONJxwvvVlRkM4BeGVc3DRN+JRAawjG2NTyFQkOcF6c+ZqX82Njl8Px0XLqGpNjG9hjHDF3tbdNWQQYbx9aT488acN+LchnRc0PE5rhzQizyvC7tHDAUcDbqjoCBgMwiHlBy88fuGA3h8pFXgsc8vKQ9reejPtEa5QqDcpUMy7hl0OrCKUhruUYYmj30f9kignSNpvX0HHx6B1ZRcEPoY8fMhVE/HPfELNQiTcDCF5cjPog+9eoUyR4Y+iAxh7rS+js5kwsa8VfbMbMIsXvEg4d80Bpgzifu+aNXBxfJUIUGmJGqXfFdSMUuSSRJ0UkZARW4O9D2nnjDaKjnJpzS3w6ox+GijKal3KN7yu0js/loUwFq1gldz47Zqomfb6QsNLRs9q9rVfXm21q7w6mro4B8v6fnlUdldnJfbfpB/vN7S649f6f3HW/p8v2k1Qs9tl7oyKzJEyiS/vr2ncheF4E1zy0h4lMbMO2MAZkmmxz6FUM5pXagnMN8NaKAS2xK5z/L5zYGMWJBgjLHoB9YY+14b2V/jnlBF7NbzPllJGvVcgQnK9YKfYnKHDEUBOfS9ap71xgqMlNngEYqSVolOhesr2eRrM3WZDWbs8YBfNNHxRce5o3RdPsRxma/K/cccIaZ40aBw40bnoaoyLlUiofTitdIQfsWHudyxdqMSZnPjD3OXbF77uojjIM8JIkpzdiF0iQYGi49U37/u+a81VDGVNcSzGOK3GcCahzOS+3QEb74aNw8TuV7T/eOyryHkOkulA5PqWK99/Wpy6guMarVlFhp9NtG7YS0GiJaOr1SYe1ilG3X2g2TcGeHHNYcKRNx32eeSyUtT7uuXYF5qoSqy7am4P/v50xlZrBYmxnYrlqeOZ5YlqKeCqozk1gb2SrHcRj0UaUEpdK7bfdx+/XrX/j8+/p2enp40pFA9yAVhlxp6fVs0IXsxI1HmQLq/fTbNA5PXt132CThRFXiVcvMCgCn4eL2obF+X1/Rrb/q7hNLdmAPkjrw0MgYb9q8SmYR1KgDXDcCi5MViOi4B9o324Qedn9/DeU4AgedEUKRr3/cY8agbL870wc7jhsN+7/qKjOdqbIfVwlsvyL9YFpfNah42MosqmFkadmuMRWs22ISbatJbQxU2GkQK2xmukC0/jp+42idUbSSbb6W8z6M+nENVKmWTyE8IFV1s3eo5IGCGhIALi8JyQWYF0mx8LASJMntZTEaa0gJnzU3zrcl6WQ3clOqWAmwKR2f5mJjvCmyaoZu63HGGI/ODRYbDAOYHua/AZizW0cPuo/452EBBfyIbJ5sDK5uNo/NSu8MvW2ii5u/tHTH52FTedAaysWA8sqQbl5HpG+WQAAvJdH9+dqPsb21ICeNdp6G9j7sk0UceLAJLyJVGUMlzoMl3rKpP1xd6Rdnh3qnbB+J+mBlE8bylDL9Y9WPJkRSvUpKf7cqsyq1XMC9I4UBgtZoeAvCqFyfQPWsU5EhSOOhAJzYu9DhMOotf+DSqcd2rEGerlirs/PvbDRUezdFZlaloMoesugT9tIPsxc8KlVE123Jvw9IVduxqaXaUpRsciM522s/Ep4fH9H59SO/rhydyB7ic7Plk6ql2pGtaK/YSANGZ7/qXh0DmbGcqGHzCMtOfXa/lPBdzUupa9sqWF9VbJEeX7HXJ81rKR2rtPjoKS7TzN7CpGxwrOLeSrfcATFPmxTOzGRCmERtdP29l3M9xPkdAawnv6Su2HgDWz3jADMx4rmk6jdJ4jWBbHvEAFXEWgZLLcP9iDWpT++lei/bqGXgV+z7Y4BVj5QWfrP3ZwlOpO2TX3XCxsFHytTE5sVk9lt9vI/9Xv7lVd7CscSLQQN6MdMNu1KshcpiEcRPPOSHOwI2ueHWhUK1jzZOShWdMlNjopaAXlILdyyLn8XlfIXvxggHhJsQgPNM0mTMaGReXj8UsrP9B0T573jAO0/eiwTN/Pn7GldCJPUTl2jdBOttY4z3ibA5ADQ3yCKTIXE3Vp+bx+GoMfnflnEewKvTVPzPdb54b9qXZZ86eOvRvQqr1/QBezfN7tunraf/z4bW4xof25uNnf9fms7+He4Z7z23uCuvXzA8dk60epe30/K/2Gj5w/vo8Fr/rR1y/lFMEr972w/Lnz1/pr7/+UhYWwStR8OpGgZgsnAwHiKwMlrAuGQq/J0W3tUePlpYmFmNXylZrFa6L0e5vyG/weese64y8S8qE5lgnKArVlD8N+lCDOWvo4PO33RD89k2ZWGLAVcsFJQwqDR388ZreXt8t8WcyhdI8ueY9lpUk1Yu+//1TD2RNqPn6rkaBgEHKSIEFoZ77wtwNuR/0Oi9Kt2gW/hXm1YxTNUrNJnQFb5r6437sQEVcA8hfV115iiw5Krei9AKIDvJVvKx1VOb9vb1hS+nAK8dfP0dgxdd68pwXsV0wEFfNlbSwQl3qZ9H8eXmAGtCJ4STNqx1xDDFX2Q2bKC/nfe9jlyi3cI+tjcYNFObkFcIuFzCZtQT7WYnolJzmjlAFjtsxJJqgUc9/s1retWZhSgAgEXKbDEzOarDp3mB4A5WxChCxVI4F2CKbQQE+ppqHCQo0k6C7vBCFZu2GSJwTNYQ1D9ZFASwpCqMlUwSIvu8K8zX5WoTSVbWaqBgyDGcqlmRZC2VUZNuSF8QoF8NOK6OlUS9gInPZYwpgln5+5JIdaIxns895YwhWnyfmiuR+4fp2hoa/Z+uyMC8N/s18J2SK6Xcq2GGSPEuVy6U4zT96hiXUaMg918Aew7YsXrXv7e1tl7Ov6fHxO9hk10siyOEyI6u+7Tl0dM9JJOGb5EJ7V2BCZKkATuv+vjCwFsuNsrCSovb7NX28vavhp+tEWHVaYGBRGaQgz97uuwL1+8/7TUNWRIZIwubbvn8lmXA2OqyHlSU7B1ry9R/P9nh5Yt5w4ejGOjUUGEZ0slB9l534Wz6ptqUGRFwSCqlY1bS06l7A860dmiC6+DwK4JdsHAFOL1o1VBkYqZ9bADGiXrt0QyHonl7wJQO4np2nCTuls7YuPSwqgrYwQIq2Sc/dOypXNs0dB6AqZ7IxkXxZ1pOArDRqGSov592nglSrVrcUht/j4zMYe5Kg/7MimfyCBOOsTDf3bdZp9d/ZZJ+xhGwX4TsKdPTE4T7X9cwuGQEVnhfD32QK6LoAQySZwyCGoFMWdXmOfGcq4y3nXavdgO9ysJ95BJUqC8XYvCgpQR0/ude0YojrYgWw7mO1PrHPZP4UhDDGKdmimPf9tivkjLI7M4xmVK9dQt4/k4Em//ISdYKEEHf2z4BPzANlas+FpTnT+GZCZI4CUqoHNA/3BfjfjWLtburrwkPcyRTP2au/xXmHP8vAk9TXVIwYiPpqkY4UhMkqS29Fsnh+RsMyBcz5sAIVWkm1daeXta+2mJNtDLGU3xKGXUxfoa6kOewq1pvIR9jIdtY0c9rrebrLwos4R+/qdEAaCgnZ3fx5PKOkaIeEvGkahoNNF3QUCyNU2WNvS4VkYTyLzik/rCgqdFuyiTF+CWvwgrMKVQsvrmN4KBqdCfYAktBRJAJzblqSgTezA3zYqm4DylgvwxwmY7jbZ2q1fM19T882zqDjpuP1T7ZMCWbhuVV/8p2gP3z1vDM8pqRul37VrlP98yRyIuJBZ9+ZPo3Pla/H4uya9eHVX0zJJ1Bv7N43ELLP+Eh4fxKgeRkWNd/vVz29D6ttJDfsuGm64IqJaONVzdOULPyAG4hMFRgSPMj795kjAEnTusGOX0QC6T2holJHRcDuT7Aq2/slMKuYFywOYs8DZhsw0PV9owXlgUnOO6Nq8ebiPiz3PXnKJuNDnzUor+NB+zugLYILM3JKhtDSp976Ff74zdUR7zMvVuiDt5cUd7zKUKz5Sf53AAzi6yXnYcxjO+I1rzkqR2yfrgxXVIMRGp4T78XcYaKUqAJ0EsojV1Q4eS3/wXge2j4LFBP+GR3wtqKCWzeCcq329ww8eMf8n1SQDmMVBKcfvqEaKPukVUWYQyGAVmS+6b5z+UQ6NdvULBQILCV4bT8VvBLmlRhVogTLQQpvSDbMBs9tBn6nbLlIsnkzltXzXlHpqgZeUYlbzeP5sCsCUvlO9EXxrFUN0dtUsWUZZPUw+R4FaOWKCnzsOhOifAr76uXlRRULhuNAob9rxcFfe9/eXj+VfSWGfWmjss55FcVFlIat/dT1dDdD4n6Hxtc0Ke5qiVerJcLOCY5xoyvUvgaiIMPYJyhqktPG8joReGIOhAhIJp9BrrrkShKvuymJJSUPmwIxoKkw9P1iTFIChOPKC+FtBfR6BREsYTUfn122dmZXo1xX73dv6QAs01mCEwgGDLRwN+BkRjUs7t5Cm5ae2LzQO9jLdWNhdqX4TCmh3PP5bn1vcZyp2CA8AkYxz5B8Lm6gQCaTiwnzn1sHrapqiB3gYmii9jexz9uwDtVTV7BHdXVpxdXFtUCcz5sygWK10xjXqverxkSxPA4acpNvOBMMpNEkxuF8A1iIOV0sqf2nJH4WgOxu7TMgVAx+ZeqZ3qNh6cv+e2laIREhTzCiS7LQN/nZZQFBKISu9PxAGP+qeYvU2F8WB0khK219ck9VAxAaftKwX5gnreefcKAxBT3EZJrdMJEVpiF6wl5YwMSqllcMYwr0oNgzsxlxtUAecdnz9VJYEQsqhya5r0j8/Pb5oTJXpkGS8baK/FyLtbdVK+leweLKDN/ejab31/2ly7vKU7nBswIkCDdhnqWirFVUQZVwso9fbzpn2herbqQyW7z1G7hIWrnaDNB6NeeEyCuV37YfAhMynNwYmzbrrdlAhc3Xon7aWB4ce8o5BXJSL1ajIYLmNNDfkiNMWGPqTFjMBDNAQBVBmGSSg0nW9NqwTqTCovZVE/eBIaG1v4XJpB1eO3Bi0rzlrnvq7DOsVoAy0d9LciZJoQymZ9/kAKIamwMKmqTanAPZKNlkg+s6ujMB+A26esMbrAQpzgBxAi067VXbhHO8GvMHbGYFN7W66oNXuRQAy3O8nRhOOB+QCxOATjJGYTA+DfTgpfLAQgFBLDaGJfVt7oWwD52BFACO2I7OpGmzOsatbzKhOLORl0Z6mL7hznpvA/ZUTGg+h3b7qs3h7LQckLRjWEBD31J2WE7Ii7bPh4HXyEO2DYnk9Xlrd2TIz00qtsqYFowdWdi0B5mravHAFwArmzlRCObM4wy2Xwft43mm2aIa9x2ZxMYwtXOZkRcIeVuGuXOgnfpZrFJ54pwqeU53kVBVM/UwewWUy+ptB0u8+noWwF9AQS9ANttbxg7vmWiDvE79vLkbKEO5TyaSyLd6y6qPClNY9L5qaSjQXzkTkjoJJFRPwzP3/XW7vw/rlOkZ0C6E7KdandnTbB1KoaO2TX0Q2b4BnBSgTkA79lmKrwnKeTXdpDaCotnAq6snv/+4rAcMQAsjCaCfgVNoNXR1XRTld0q7OE+UA1ugqfjchS3hdnboOwFNVG6W96IOPzr6GN3BPH5R953l0+HvoDvaCI7vm0yl7RLtqth+B5lMRy1hD7F/ugMr3+tg2wDAnchT6GIbZJVVvsW+Ds4cK5QkH1uMuc5762eXarrNZONne91ZohiDI46Ea8iBFYEMTjG/E4X2rFBT0bcWHDvr//4KGNlCB8zrkMacItmSMnuVDQobuWpX3NnGnNNw2Jy1nRMbrwFACorMmRExAy0+csGQiHhSXMw+zv6sMJZxzGfExe8ztuV3qO78/Dl/TIxJdcPrZI7j5Rsh5+kzXy/++Ho0tOL9anh/9kqzffy83u+kn3Obztoxf6ZvvHE++Fm2Zx6PGd1u03d4ccxFeK6B5sn5yAPrYVyjQztP+jt89uQDX+XtOrvO9nmc19ge9GkUzM0/Mxmf0zPcczKF1PrBNAlm3sfHO9Fz1u/D9yTRqygHUmUQYYPI+aQVXhI9xPiOK1X0oprHrNEYtvC4VLrX7H7/EG62Ko0XA6+edwXg6fqgsoh5DahoAoBTjR9GfOXaDmMiRr2VfxegTMoJC/vq8eVJ2VcSSiONvm0oRywl5t/2/knYjlZzkQNT2AVBsUsmS/KutOwt3r8LAOym+UiMslwBQuDAy6p8uEIf13gjA3FcL3FPoHw7NFI1ouw+8zx+tS7mNSC/t7oNil0L9/Q2aGn5nhdBk7YTzGN+L5kDhtclemCtAIa2djPjF/PjlQpLsdzVWCcuK0wGu1Id1uvZmvXy9OsyGBdyYEvenuh1i9/9p3Hz6mhutASZnjvric+mvJnlYuk3Pxo8uTu2sBeasSSYM8Q+l5h8eUoI7OjHnA+SjJLqcgDKVQ+pk2tpqBrYxz7gOqHdMBD4BoAmtCEhzGq5KPtK8ubU/Xe7rVadKlkSdJtPyccjxrx5eQGOm3KZOrMDwEf3hiPktKkSHY1HnveUWSIvYs7OeMSD1YtwzO7TG+W6pnkoBNPO1p3MUfUcVgqgW7iIGAIKBi2/LIn7aCQORq98vRZnlqBSa5DNKez/cunrY58rMczk3w+Sd8Vek+dqxa36oXOsYI5uO8ypNkWqqr7uhl35hbkQgFTBNwCQz398U++8GFkPD0/p+19/px/r9/T+4zXd8ifyRMmNpM+SF00TbY36Q7kL+6pa8Y6mhvpiBQU4E3liOqx9g/h42+2Gv3UMWmfDYV+YU1eeLQzSRDb7gvOmrVohM0t4q4RFmrNA5ZCsg2XFeIlDpJgDxhLeF7E+L2KqwZiVf32qMZwMgOmsN9dhMgAxlIDfADxcr53loOsQBkpO3fiJe1fuc13WAFroYjEQobvYlHGJL3mIFMeNrCvkFpIRv8EApRFaEbqmFQg1iXv1XEUxobeAd2jH2plbamSbEdTIrECOVI3cLl2/hN521LmWgoQmMRRPP1/7GYACEGMuQNoNX51vgyHrhlnRts/Me7dxLPRxCyDWbEuBkcox7ZVHH9bLLu82yyWcjYEbdNkTG0jlm7DULcKF+oroC57M/fMj1UvP4Sfr8WHXU5RNJPMtTvVGcH0b9s5gMYW9o/3d6pCvS4HfYszlWCjA1m8HMxKKKNmci+6g63GrbiNCJRgdXREci/kHY75IuTxcL8OZyTDaaM+RAdUsBcKiDOii6R+4dskqVCBHckL9+th11pvqZLrjZCFYDjECLnGsBls3gfke10XX1XVBWSqLe/r8uGv452VT/ibWnYEscjbwfPi83BXslT3n50GysPVi4Md2h64ZznHghXDQaZvt3OCSls9IGPD7O9n/oTpiMhCFoJHMx3VJj0/XdHt+Tu+7nvv+S5y4qHjrIcwp6kPqDVGZp2dOtZBucYzlxW0FpJNog/OdRBd5ZeMeMCe32+ENe8W67WuH7R1AZYJalgPzd9a5YxyTzmATPHzG7x/P6dR1xfj32TO8jdI+qyocmdZkZB3l2azDj/byIEtbn8e5XZ42ok1244mdHjGCua/EWdbjFxlakQ0Yb8OGz/Z3nT5PPYbCuz8YgjXOxpwHZXi2eUtbQL/di7zYQGU8VamZpgxogkjNNWMbu2E6vNwmFZKQtDCX7idpHKBqdPRJQamD8l2HnACzkaELxfgUErJCTzD3QQqTNt+DDCS0hWWOzeuZS0+qyfXjN+ihC/g+mXBdUaYhmoKHv7c3zlDfJPOB6nOCjvRqJaaA0vuOLp4ZX/11GC09N46utYVJb82QTJNyboq1C446IszVDIK48AmqxI3YQoPigVrzuPnnzePDzd9x7rHYh413BnTFMXSSwVJM2E4GhTMHRyM+xlzHFvUQTvafylQZ1gMVmHn/x7/PjPF5rZMJUg6fGRlW/B4q/eFAxOv2nZx9vn2cpmdxnrg3khmFpmZjfyQc5j9/vaZ/f/+Rfvz9U/NE3QS8qhFogxDU+bc5l9C+hQq+GA0EFHOyCkT7QSvMK63UgvV6VfDqQRO4X0SB3m8p1VYkebsAWZqQsyzJ0kSj6MViB2gOoZoE4RNeE0VCmFfyI4afKG2fUkHw/ZZ+7v153Q02KgESc4hmL772aURp0nOh+rdNDQBWI6TikY21oN6l43Z15S4a6TjQLYdE6jLYcxpYYuCcEEKsoQbhCNcD04CXrY2HVDNFQg/Siuo59W4VbrY6UP8RmknwyJhiveUGQoWwFlgIw3oaNYuq/VJjMXWZ4OsOA2KAvw+Qe7k4RnGfEsxIk9LhMisFZUnvR8+ttehkz3FeBqO5MFx0Q5L5AOhqCN+S/XXvU87OXPP7NgOULAEyzdJulDUl/yI8MAxetkTnvFeUtZQjlstHx6+haicqUVJ5KCdy7azfvC+TWWPf6lrMxZk+Oh45aR4fLcabF2dtfArVQxk8VQ39kplnqstNZZgUqVy3aB4sEOxgGC+2vqh7dFnV57+zBLJY4doGrT7ZujPE9yLn3BRmYVyIo6OHSvRLjUUdx+LVGQV4ZmiRsxFDhTH5+7peLMxZkqqjulhnIhYFfJjzVHdaQXLzBlTSgPigs6TkBhcBMvZPkukKE4ssePH85xT2os8hKiUXm0dNbPz+md6tD3mlgi15j4oayBoqViATi4ELa153mfgzfTYAJsLckXBi2WMS8injdbfqVfe9z5cV8spBDVOKVS6VvlYLwz6NIbDZHC+2zkk2KGQoZnN+0EAMCUDwDIJCUncLlQZzue79eUTuK5HlizgqWLreVpW0UcBokfHZQqmkAp9UeFwtgbswGiTPkeZ1NGqcO6JnAyCj6uNydXYewHpjhDbIVMjNZKzS5gsRLLxiSdyR/6q5HKzIR5Y7KO1ysUJ3zZYrUXRwMTZFlCDXnDj4EgDFlCyXZMXZRV2+9FCy5YLw98g+kkvnh/lYcgcOPA+rVk1rNg/5kPu1j5UxkUznLg2FSFoyFpnJCzoxmKe3Ju670dEbZT9skCl0eJLrCr4XA1ob/lYWlKVNWUNkicGHOK81pcHq86PAEFMDWHgeDXidXq/C2Q1yHUfLR6RAVr35sxlKeNksX4ACqvtnH3cZ8LHq+3o/y+uFe8qzZZzgrMP3ui2ic2RkBrfplOW66PkVQ/18rt2ODqH43Mvy343yeDOA5QgCpLButM/rqA9TD4lgZ58jyAkVBJ5ygI7VBlarrNVdhgrgy75J4bHb7XPX5zCOWvmvlc50TXRwWkhbWJvDGmUezQxBq/fQOSkIQm6yXjYFFQUk05yNVqV0KdBXwaCU4kNwbmBuRaZsXW8xTaBorqiNqybNNcqh1hpYlOmQSok5nuTM+bh9Goj1kZ4+RW8Wh8vIrAIheF9Tu259efzUirSXvW2Xy690vyyWIzUZexf7WNJ26Bmj0y/y/6aVxM0PoLpiTzNUDZDq88xnLybDbXfrf8EYrLYH8ZqDunG/hhHpYaiBIMJ5C/bRbFvqq6YHdID73P6a/6YdHu0c7ZvKQ0aHZWOTZcci4sm+5J6ihxjATN7IuWND/bWwt1Jy/GgAsVi+nFiQe3qm1FOlpYgb5ZFr5XjH2gVB8AROG3puBBT/zkoZqY/dG3yGqs0T1oGVI6gVDY9syZlHui4UlXozeqTFhSubxcoVx0HBhI6C4NxYr6cxnvFeXxn2A0BRjofXGZpJgVu7rnNot7d3zil1svipRES1N1ZYUYNyzYf+D8+Z+njcOPZ7auN539Lh/XksuOY2j4U+bgxtOz9LRSooAPMYDN/7Aoj76ntz22Y2WNwr8bvcE1EhmfvIL3O+53tExS+FsQIzkZ+Lre6hCn6P1NfV3L/YtpmddbYezr4f2ZSxf3EuXFFOxz0T++oMtPBeF15frK+pzfyMKHXCuJKQwR/fXzWEUA5KHtpkauUgpEXqa3JPTUyeVRnXEvA5e36M+wYQRcAryWslCpgo2ev+naf9YH1+2A9Y8Qbfb0hWu//kGpIti5K81TB+47pg7h/MCSpySfiNeKC4V6UPwmx4e/vQPgpIpiXtlRnBfsU9w4WG/qny3aolCzaDVD36lkk5jXJMZG6rPe+N54LIOOSYz2GWoTBKllRrmJvW52peM8O8pnOvj6+rLQ2hBX4VUzqaQWqWYL7hg5bguO8nX5MJoERUxBjyvU3ALMYnHRRn/gYWMQE3QVGISnM52V5Q9uz77JY5CQBIfr2H5nHUPpXsiZVzODMtl/hxDNP5a6UZXuzf4drpYRHsoxuKOTITzPifQl9g0BbtlxpiZRwjntVU9/REC04NNnOWOdLN3i46JajwLxqSlteLgtS6vk15uiuL727KVDeWJARQkgbX+2IGBnWNMeEwiA3r0O8ou5e8GMBEBS97OBfylcA4BTBj4FNIzjzKZltftY8rDXTM17hHVKYYeBfL0FMBb1RSXSZmJyT5+i2ItVvSdD7KGJXFKwbqOX6D519kr4D9+3YEy6A1Z3Kp5933oxn8YiDtn/2UXCwpoRDE/vqfYkgbC1XknbBS5XsSAsOwl7Je0+vf/04fkhz5boxWc5DdAwNjU0fEPm4rQmwkDxbwmZwSmZzT+b+ZtwRtXVJ3BCXXB7Ygv3TNh3Xu501BmLtAkC1LKOT+Uy5JKw6WYsAXfpcUWBVkNQhQKADe41XD6TTHWEGV2e0mkm832m4fYD6Z4QQdOvfqqxm6sYYOXlZnMsG4AYMhDTLYHE6ts1JcNhQwTGIuqCg+sMdR8AQVCJlYOdl4JtRcXJrm0pIj9KKkquKV6DTRtSaAx76UPJNeiU5ZQhjftXT7INl+ogZy3A+TPA5yS7/DYlEhp1Q8A7U/azp8Nzrnz2RrvCCOsw8E9ADqmP0eWD89fJGyVPNv3rPNXdAdKxJjN5P/XnWuhlxDZLzyXOTvoK9FVhLboXmbQh4s6lQClGnOLUUfEwo2aAqFcSziOcr1EdnzqCQNFpYnHvd1tmhlWJ1jjrH+tzpYIhHP6uSXubKE33ASTFUqG4zvmMfRK3DG89QcM9rHnJzNp+GWtTvZ0RnkNMM8bt4/7Zc/B85M7dsNidvVdt3SMO+tBifHtIxoY7AvmM9GjAiOV9p6wC10L+kz77Yfa5dLHgZsIXsxFHTmDkEHuyO/WJVqz7bPrD0oCnQzIopynayAC9Y4U2BAj31LT88PFiY4PiPKLKlIKHmwHvbfn8IQe9/PFCuUlDfIalEflJksjPZdpt6VgVsR0tlYAOPuegWfo21vqe8L2wLn2EUIEabOHogAvORVOM2O9nMEgrAO+7/jZ6k3RruVbZyfd5gf/XBLXlRC+9VcxpzwSkw3ThpGDblg9vjWAeVRB+kVV2OfDu0I36VtMH7myBobbJCDfTBeK5KR2jTYgVLTcfLIZMrWqDio8eF9dJrR+TtaJxcNuh5WQEG66Ockt4y+zPLS6whaUahW9UpsKgBAL7Zy9VqOt6O53AiJISVmZJBR1SdmClVLswHdGSxHw+t4WP2TYRDHgAeJK/UhaZxOccl+eJnjqt+PC4P3HZ4XNpUz0eCJ2O520E+lo3uf+obrh3NLESzp4VG2cALzbhj/NAIYZ6/1BT9+z5kQ1rFiVikpsFqLxzvdDVQa8DRBOd7Z19sEJIR54RDH97ydsa02N/J3VOrjnnD6rw8RvLReijdcqnQyvIfjF94/V4jOEXz3AE0Cljl+/Dv2jNqOe74nVsRYMuQO89w/BydzHsYw9Er/uxkj0dtn1XaaMQaI5A8CsWJf0Oir5vWoLXoAkle6EGNFWEk/fvxIf/3P3wpivWm1vbszR/uoIdGoyqdUrNIZQJBiVZC03XdjHomReEPuKKmkpDm6diX7eTckXp52w+1hV6r3737unxdgCYB6AOmkj0tnHnG/x8Oz2byJkvOw30/Aq8tDURaCAGjitZJqLJq4/ecb2FfJ2CDD6I4yA/cmHR6GN/KTNMxaIaBXPQ+IzqGyGFDtalDeTaHW2S09dwS81MhJoCyBhHWhsoyKWSaLlgDtZvuX+7T4oYnPcf1xHcHLfJTBOTHsL2Uqxe0g38jwmb8PRm86vahYUt5CAc82fgnhDpbgHrluLNlovfu4UV7hnNlMsayW34thTxgPtI2hI/TxZjOqMx3/Bmix4cyvE0GuBg/8JeT5WKLsbH7OZPd8xxFhX21NmPJOIJ2hQ9pUtZgsx0xKRvHfAgupM/gWBY4ydaxwjSxiZLHYHHD1dennT3ODkUq9r0UasmQUaVuahiVsn8VBvYYETlZEgQocGGKaXyOjiuPttu9BYbHd8VwZgWqAtux3Ib6AvXlUvHxENRRtGfZpQUnC4TVZN1k88mLNWz11/18GQLBV7seq3nt3Inpeoa6UAmzM2nc3ToR5omC2tUP2eZMkvSuKTPBcKZbP01lykDPFE++aDFWACWHPyti4Nw1z/vnzrhVQ2+f+2TuAI3UyJoLiPK/F+AAoer8jofFtb997+9QQOfW+Pz7AkWmsLA2tltyD+3sPD89pffhv89w2ZTBhnj6UwZlsD5cNjoD7sqVrvaa2IsFzMeBKNYbaQZg+jwCkiDwL+63vM1aI5EdN3yQLK4QfZkn1L8w6CXuWORCDT0MMbYynpPBgEGRUWZV1/bAbdC9P6br3XQA9rayYF4T8vIkzF7nBUrnDcGt57IPJWoAOFwWDAJhaC1vXb+Wji8vvfianRmdQN8yZMDxz/VO/uQfWbrhQ4QxsAClYouDVZUuX6z7dVwCs1djODB/UIztnAxsQCizsrVvDuclnyz5kHrIa9Ck0387Dmo1hnXqEyYlxKLtVjeBySQSoBJxQ8Mhyu/Cs4txvso/EPildjwQXLvfzzNYFzsXOiBiAYW1P17fkbFS9sfLMOY6rtK2z40zer5DRAgw3C33zldtSTDUYbAaMJxhc3T4i+0p+KM9lDQHk6uGW0UqWZOtkKmZDCHoxFcgDZYCabsf+K9vMwswEMIoJ4xdPJRPXVMU+4rngYODWz48GGaO5GO3MiAUI3Bkj4750PWMNDiCuq1z7+TjYBI3PRTXBaLciJBTjFpl0PFP97CtwxGzMCTvZ7gcjvzJ3pOkPBoZrGF1rw/MGPc7u/3i9ptsuR5+ehIH1pHnnHDw3sKKYbpVM9hfL76oVlTm/MgfFIp8yNCSNCl4641iLEO267M+fPxWUkiiD3B7c6R73AWWMfObj6S2975+/vOF8aRFcoT2hMm8zkLwBrDO5HgEo15YD0L1Z6gBHMtqoU2t7yByaXp+taNVSXehQZ8nGqIRG59VJT+26YLO38wJsEdDi51TuNtvn4fV4z2xyF7qaOc6Dju/PKCX0c2JSWe4vhJOC8OPglAqr5IxI4gyYW9PxNHY1oTCAgcHs18D2YtTMsM8N0M8ZDCx/6MlEzAPQb5BPP3M2GfPAR0Quvh4N5m4odw/JoJw2UPla21yoQqDe0zU9aCWvVosljOyHbkwy/1U/vlpQZ/06A2vO3v8K0Irj5uAVv5/Hz+LF8d5nynJXLDn25fAdC4g/PP+rue6oc+/TTCuc/z33fZ7z+d+xH478puO6igJI6Y75eD8ftz5kgxA4AGfpOB/D5+I9w3horP0X/Z4TsM8KCsNgY5/TtJ5yOn5/HNfz9RWN2MOYnNxnBsooNM+ueR7naxa2HfQ4Z5D496S35iUmYMWE6zxA/T4uK7rsEBnw+tqZV2JA3a3q4MKDMfX10xXJRZlUYgiUNVYVEuDqpoeOglf7vzWkp4Lavi674bQbEC9PD0q/hlJmnkOhM7cud/VZrXmp6jSsC9t3BYC9GCaXx6tWIZR8L2qQSR6rN1QPFFBOErdL6flFmabh2hiG3cccyhHp3KPiozlmTkoFU+Zqdax6H0tbnyRXHWSLvL+M90mV1Yfmg3gZ9k3893xAx2fGtbZtdxyeYVz53KiYbvH7Lsc6OKbJ7AscKYBvqOhnTdYs1Y1InleauYEEHBt6z7muOOf4Pe4RKpGSfHW1UsE8ozhPPLgLQSSXRZZ7JVk7G8V5rJhkq4LhNpfi4VYp9z1KxaWEcZvP6DYoJDYPlsCZebV8rfnY29lkYUhMGN5DmYOcC+sVPzA04DXtIas+Bs7+NNaRghZYB9bpzppIbVhThflyVjH+r3u77mAnVhSEQK66XhyCBpNUw4PNBWC6LcizJzlFqjnOxAhbJ/ZX1FsY0qTjIZSkObw/neta1njvg6/9BNYP15/u/bjGW3UDOe7VOWebPeA0D5t+xvTHQT74c3ruD7m3gEnCwhJTW0ANXYtSUOPzPd1krO/Iv8fKoVw7MTeGevFFN5HP31L6eP1I7y8f6qkXQ+iSAQ7Innp8vNp4Q/ZmA/AkBPEtJa1cJ2dFvX0iN56EKDYk1dfcPktxZgWctNnTNJTcDVQCkxZPPjjDhn1SYExizPFxzaVO8SQAR81WMp5AF0A0mUsBWjerJuYMYTPWry8PCl49fntKT3+8pOUBbAnpjzo37jcwYArP7mK5diHj0TuER6/LWDnQHWE4hvyspGYw6wdyka3h7K1ixmNhKGIPPWeYLcYLcnqB68hBEmFyScEE919V7jHmy8H+lSqEDH1cjH3m+2z/uZn+AKfWUd+Yf+Yz52z9z/tSdbtaPbw67g2AFEe7gLfAvVAhUo/G2m2eMx2pO/XQNu73zWQO9aCxn82ARYDWt7JvpCQOFQtnCoydoa/tqLM6C4vgMOfkfvfvrHkkGUDGVQMHx7EewZd5rCFPtqD3dzDDcp+VZRiPeObqd2St3wFced4j5rYK+5ltiSziTAprG3X1KC8ZgkmAOI7dsX8Ery5BrzQGXYgcilFFucWoJrZhS3N4/Tyev7Ot9H7qQIBzVfRTAeqpE8g8adqKh8f08ShJ1q86v4MuYc804e/7GWsZ+tCgo4ss3IoCuui32UXK4rtrJMHbL0vovj8XCfqP619EuzDvHhRge9KqjZslgP/ctpCeIvv40bEF/QMFLZqriCe2UpDjlYBOPrdZZ/tpXqfz+FP/He9BYKqzeQf7MDr7J1347DldT5j6lY1VVqbvTvpEJBTF79Ne6mdzOYzf+diM753plVGXn/V63LCEPgOgJnDFa3WhzRtNA8Sbnxn+Z0bpmTI2NGzqAH9rLpTc6bgpRYXWkgQGiqclv98Faaea9lKtHBCLc23BA1Pvh0GL7Yge49iPYjGZ8bWziWRbZ+PLD6cgOH3AU3KviecbCW3SpN/VhO9kCc2HnppYqnyPBkqfhxhuFuGdNPy735Njxe8z5t6eW/PpOpjHaJ7z8RnjGqmpr7GMf/TQSZujbMJdAU7HalpySKe1Hsd8svljW+fNMxxWPBfnPRH6CF26+XzoPIahbbkj9wfhmcb1GZ+DdVIHodENCbYxp8i06/3zFvpze3/y4En4ai3PysMglHMIwVMqBYXw4ofvTJcdjC8DHEg9zvgQwJGWPPSDz9R1voyfRfuR9FbCC+RAlPxQwsAS744kjHQjwmQMq0mxJG/DH2B8itd0gecyGe6th6MwaSpyZuh8NBRlfigFyduFAXBZDEhASF6ufe60v+hWVwD6QGoFQa1as7/+8LCmx5dHNVQkx4kABALCC2CloYM/3zUZ5yfDBzPCbmpg1nFO+xpCvgPJYQF5ggNGDXbKQFNOAyStP9nmd1bOtOmpy0uXy62vGwWMXJlJKYdwqLideJijvZD9BIPwAXkNBowyX8LhhwJdYMqQfVRNJqkCv6yoAkh6vSmpLE0f29732JIKn2NrTxp8syp11XLgtK2DB5onNjWv/II927oBaIZ1NNhxX1vbiXvSpAm3ONuoSzd4TU0JX5MZCPS/sj2WUF+V0wtyxXi5+wwDEznFuJe6vMA6KGp1NzMlWFVJ224GIysQYk1j3rq872GEyEO2BhZan/9mWiWBJlaKKybTVC9QJTWZUhq86Xb/uerheB52male/P1/d9nnEkJYkLcH+qOxMhjCZXNVUgdnFj8D4ZkuGt5kAPfdvMArWBJkOsF4yYkUF/k6AGWEvSQmiKcekLJF8yp85wCq5tbQiqFkPUeZvynYU706Yz8T9Hlq/PSwQYSMIMdVu91t/1917eH8OnOU8CLQ0VJ0kjUL4dUKebvcerxclZHVzElWJXn7+wd0NHUojMxghrnI/RHiCLaKbNz7x2f69ferVrmTUBJdw5euXF+vrPL1v5W9KiGBf9MY+rumd6l8h0ADMeHTZf+57fL82va1cAe3ijlC4Ogw8CWNSraPwJZC24utMKzB6ge/Abobx2jVzyqDT3tZsWdy7QU8Et/DftBbrShMIGE0L//1LT388ZIe/3hO12cp7gG2mxYn+Z7Sr493yEFWnirZQ1A1RN52xBoKIfX9G3Rdn9+cwL4K+kPFukXSZ4CV1MvjWvHvRl2q1r5XM8AL2RYSPniRfVOqgVcAvIR9xWpl6jxZLh4Gq3vL8hvq9irFz6oFaCN0MtOD79XyvbUuk+P68767LgmdTh0W4Szt4YQIMIdO1ZAYXchvEu6/ZQ+RdUPFBFE1kBR7zILUkeDWC13m3B1z0KeSrYwein2vW5cOeQSC1Pln87oEoBLr827pBhbfmwQf0rTO41wOVeC3rc9JGL8ll1FX1Qk2p1kmj3jj8Hpr9bOafg+gsY+xj0G3V+QZMQyauiYqIq7DnPJUK8zFlDuTjO2Lzje1aUpf97Fv98BaQvh4HzfYJVjb3Ls04t2Jti6uK0HWRUaUkEwvAHBNRoOUIYx/C7uuxni0PII91+1uA9fOcsR5Df2UYydgNXJh9WglDee9SG7S1Yy74mzW58cn5Mq69Tme7TQPZ91YLKaZFEy2lo1lz3MtnPu6H4108v7+qXldP59uab1CR+hyFZcCsLsOIzLwQZzFbw/737f9PLmpvuVpZ3iWyHowW1FfT103TqmzHSMTrbczuX5B+0bPXsqxDLkQ7SE8Y7x8vZkcmYvFxbGM3+HvePZEnWa21eZ5aWZTHZiVXMrMU2h2UQ790s+F+2JcZrt5M/1oGdaFR2NN+pe3s2afD32KPyjkCaTXO7CG3QRgbkY/b/FzSOJ+ZsjGDnz1+hlYEQciGuDzZ+LneHAO99VKShBYHu4Snk1jwKmYERDgs0K1JijII3MnAiwz+DT36yuDn1ek/vF7cYHN4Im9cfo83m+mkJ4tYgrN2Kc0jfGx2Wzr15tpaIcLsMUUlP75f1pLcYzni0rwGExxbE9/1vn944VcrOcbav5ObNcoFDhfx7VNVTW2KwKgyvoICfz6IZoPHu2vrnnt9bUU+8SqJ3GNHdfIrOjMzzlbl/OYzN8RkbOFe0bAa7zXeD8azjE3xbxvh2eW8fvxM7IuJZ5egCtUHXxF7hVbn/O649+F1cIWhK+AnUIKejIwraoCq4yBClaA5L5aLPfVy9NTenl+VhbN9gkmxrwXyGxQ9a0dc7zh96b3FIPg+dtLet7vebk+qlCnx+rz7SN9vMlvKD4arKaKvIVupHMGbZR5hIe/Ohjn5UEghuMclVb9vHn7SbGn8udU5f9gjXOaBwVRX2sphVBvyMGjbI4gUQvrLDKwaAz00Nq+LmdFIdMBMez5fo7AwKNxESj5Ne6h6p63+RyI3l56p1MYg3FsjkBCNgUAulZRpV5DjAKI5edgBpgiHkwFUhYAb3RApN88D4p5/71Z4lQHZQObRwyye6DE0+iJczF6AUfZVJXKumlS9bWVQ7+lcmbJ3REAQDOhH5NsHs4upVJV5MdIzfb5aoC1JKqlc8iqjqmnFOuEYUnCqvrQvJgAlzSMSEuDgyEi+XkSGSahUARDLOX3VixUmnIxVLuama5xLcZ5p8zqTr7q68/7ayFeonBvFq7D9aXPWo2N94Un9ahXGEB4+GSQ5eHMkx9xAIgcuz5cEtlyUkRDxknC+W67/BIAR5gUBG45dwSuNT+NJISXv+8tffx8Tz/NyJLrKuzUa89TdrnIOD8lVHC0RLU6T2DDbhpqedPnSjTaWlHKHmdnTtcC45j5/RgGGGXFuLZcA+9jpnFarPxXLdoua0VUg7chfTOUdllnuo4gMBF+JiE2IsWLJai/XnbDbTcq//WUnv/8lp72n4dvj+myG5nXR7AW2ts+Lu9vmvw9m6Hc8mJto8PR5pPMyGUdgA1KgSUYeEhXMerxuvNsvc051aIc63K5nxs9fAnh+7kYyLZ0FhZCoIqzVCSUSZgqeoYJwLEgfDBbmhBhp5WaDnso6iEzWw6dyAiXD2cg2w3ZPxp3lGdxHUhY/5a6TO9sX3yJ5pZ8VoGwHPcJ+skKnL6f+EwPL0TlxdZ6+BUZULUG2ar37fLXQ9YKilr089MQybQM/bYb+DqIssfvlxEaJs/WKoRyjmzVE8w7+8qmRvbcxdD53LrTIvbT95b+RrGM2VaiHBKnSATkyMIiw68tQedKoTBVHs+hGNKqsmYZxzGKxd4Gy9MeQY+E1zm28fNceyILvbhFCeyrCCZJG3aZ/PTyoiCNtEXyPKVf77pORPfz9pY85MSqdh730Fg6gqqnAvJwLcn793m3vFv7Xny49Llo2M8it6VdkopDWJ3LgnxnrifJ8lkQGwuWUtXiJhqaKc5fzdzHvVSM+VnsXGTbmoURIpm7/NzvzwAhlzNWXvYKifojcu/yS8FiLY4S1q7uy8YoBIyXZRNEgRquialI3IF5qY6t5mtoSG2SRhtxljFsc7b7UOWMOEMyJ0drm++x+b7zdWbzn+nCsKP++X5numb8bN+X53b8/N24DzgunJOz78y28vHicztrf+7G2qupHA+q08vy4JR0HEwekPd65Kb6cR9ujUPJnmeHBhJVJj2YcD/zeoRwBSptWxysYAAgPreZ4Lq7V0vuT4ZAsn/PgEmmB2dacDXkhvFDbjoU/3Hs8FRsNt475JqgzTaDPFyQen/HAsb49xmcgFBOqZpC29uYesiGjslY/jL+e1ai8ToPWCiI3kb7YRuWk/Ux/1t7kTkqBmZkCmUqGrMXtHtn4uZiGVQyjLw65cl8zHN29m//m6/l46E+jP/0DF8jNNqgEfWkvIdW9XEc/q51MASPIFP1b419hYEXx00FBT+7GasqeCP6PUewcnzesZ2eJ0OMJgdEZ4E0gnt+T29uG+474akHAc9/V0sqqqGDwrzafz4FvKJnyEQ5HOMs1900B4xqWkvPPTLcv1qlnA0hKBqOU2EYLlLNa1kBXn17UgbArs1qdRUJJ2LZZm13633Beu3G+2AU7C9pRcPn5/Tnn3/qbzVOMkKjPoSFIKGDb2II3u0eBRXCsIvtnhmAWzUGYma1lg5uZVvXxf6t68BYuHFtK8i/a23LpQxrL8oJDQMp1i/LO6FjtwSQxj0qSG467GeT+41rUL9P5uW4zjqAk3rYXIPnV9PUG7mUCilCI5mElVXEUBmwt2n0GukZJElI2xFUKF5RzBhUFqIFglZLTP49XyMY1qyikskpJkqxufMwAcRYIccbpL/NT6/Gshmb4X7v87bY2ZCsgEAqJc1eeDF05IxepOIZ+27hZ43l2tsIcGnouIYjFj+TXRErar2gSEA23pDmempe9lx1aGPoQD3gObMl5O/oYb5wWEVPrDHJ5N9TmFzeOoiiTJAFO6EafymTAZOhUOv9tFqnOBeE3VjUW8yxKpa7jKXJoYihYMHyKW2+gzGlOXmqrcGQoL5Z+Iso85Yge1mk5DjBv2QGHeZ50xDlaPSM1dQ0L1/uVXbj3qOSGAFmfz8kRi4MU8vJc5YtCwztbDm2erE8eFflTQ333e6+L5K976BOx0YSNQBlFmmuMVS2knnXupgS3taUKqvyWphfm+UW0hA5u4vMmazNtkmo0G647O+LoSxl1DVkqSCv5J/pW3panhJSyjDXRtK8gSX/qfkIWbV6s7wwn28wtjR8UPIYSajfzUBHAX4kkbCsUbbHdC2fC82XUiysNSdno4V9qaB2s8/J8SEAVjVjRfanVKotqKLYEpLHaw6uAqALOYkz9sveDgkb/Nf/+a/0x//6V3p8eUqX5ysqvUnREAmpzFlDM5OCVmAYAhMxwzT30Lpq+wD6tIX+lWZMpUloOYO/daW9kZOEcRIDUoqN9PxXXQ/QsQg6eQfVDbxKYPoB1QWrteT+DAX+NlTOvWulyqZtFvkhWx5FnQg4NAUvtBhD6fJW9UjKXa5hVXxsj7Xcc2HZGiYzSltEYMYMJ90vnl83J980xWSWVVXVNXqnXrV5OzWdiYfAhPCYMOxk8KhKxTPJzmepXPe5L5CP++eua9wQxrgu/rm54IOfg9mAd5s7nmUKejQDI5h83OXAqGuRGaW51nZdRNIZyG+tyLwCCNGE29d1YOThTAvM62TnPO2IbLJd3iuWk4fPDsxv5Cpq/hw6BsCpRC6m1iywXgFQC6/UfRDsFM+5Sb3A1khhZVDL3Jk7IBfHoo9nTiTR1nsarmZ6p4OI14sWXCDQAfaaAVjbp7ZTcp5++/Np//lD51QqWa///pH+bYAhwDIyFGHb8hzYLIxe96olg/dInmRAQe55sAQQk9D3CxndCUxBYfjus6csp6ddRr+9rcqM/DQEpth46Zgu0A001+USQhtBzUoeTZTA5qbeh9ZXZcQSCNWiALKWdnlWL6ooaE5GypmiGdqRWmO1sGkkfv9U50Zrd8ujZvlR86ijUiaNwCN0YObY5TjFYj++ZluwkQi02NbIYZxpn/vnW0IpOV0qgWadTGYF+Xh2/Sd2qjOnaP8OZ3Ia2k57aH7G2eVgro2B5sRMdNpCz432cASFY3hvWeBc7yk7+hVTRh3boYeB/ZvVpo/2r566EXscwKh4u0l5YtKtObRoHpwZEJDvsSJeR7cDpS/B6zkAKDwgNN69K6eHq05IOL1j3FC1G/WZ7ZPbLGfo39yH8z7+Fvw4AQOIAcfJ5xjEcJx4Dwj+YNy3Noy73J/lq+P3vkJY43Pj8+Z2za8dv7ckjzWeFuf89/z8eZyagVdy6TgQgCjnG3hGw6tX7Zj6eHjieJ3N2XxYnfX9d6Dc0N5537TjRo5tnZWHOaS1b/ivhc/cXgckTsYnTWttXhPz3/M942ucQxq2Z/383ZidtZ3j5/s1tIs5Msi+kh94c+6mF2dPmjoAIRYqCMOpe6Bddsh/RJaIh76R2YKcDlnp3kt63g/5by8v6dvzS3rclbY3oUJ/IJ4f30vDgXUqC7UPd72vKn8PALBe9vuKQkPPmigbt7ebKo3yDHiDViQCtjEa5jTMbQuvZ0s+Tfna2zCCl3LB+065RdCzepi2G8fm4e2hFab0D+unpQhoDnLKXushddHrmlzZSJiBwzpRpolNmoYKJOgekfLdzw+Tme1cVs0yhZR0LI5mwP+Jc+ZkXpEErFdQSpUgyuitR3bbf94n8ydUkRcAJm0GgllOLQsPiAwsKvuco0olLo8ybeh7jnNngEgB+EWlJv4oy2irvaBD66CS595KzcomT8/LmGcxUteUDmtyOPd8rE0els7C6YPTdYvUuo6izBgBhBuydqjKb2Gp8vcS8Ed5XfWUDRW9FgMdl12hX5fNwn2qMoo8hcFdPOnNDR/2XzUWAf9aYEtkyuNeVODs3Dk7j6MsoTHM8aKnWMKF8X7XKcTOWNYxLxzm375r6wwGI9oIQ9/Yax6qmROTBR/PAKx5CS8VNoEIklqfFfBTVpQZUe+vv9L9467j/JCRe459iwaFgq46til9bLf0fTfq5DMSbiPhLlKNqhlIoH2SnEzPyJPD8dCx2KqBzu9q8N0EmN+Qzwx5PZvmC1pYfRamMEdkGPu+X7CmBZhQh4gVJalWneyueMW+BvZ2luVhvzcqDpZy1QTu961ZdT4BaRBWqOtIFf59XPY+Pbw8pj/+15/pz//zX+nydFXAUY04MYp3Qxesx54WYl5DzQzpHJL6AmgxsCUHrkpkizYWn+hnbz/3q6/tntZj1BPgwIS+3aMjyCSpeLzIJfMjZQuZRaoOhFhJIv5PSeIuCaX3ZSUh0EVyCV0QWp8MxNosF5MILZ5PYL6PgE7vm7oxEoGKeFFPkn2txndNgyzSvXMJoWp5ZGD5PlUDfHHWqQ6vAnebVklDm8iS6ysMr/UwO09Ob2fWZs4HVpQDkFp8P+qZn7uuCKM8VE6TVlnFV+bkI+NM7aUTlon3Xdas6Cs3hPUCxLrv+7Azoxg6HW0fAFRwjPBcoHOgy7Via22hqBlsRLSxDeuOieN1jQmI0S4Ofg7hU1adzpYInuZJoMe8XQc7RvXDWPhF/u4pdyA6J53aThcFUC2nqrJedb/25Ogit+6aODwhRPjPl/T8r28KAr5dL/qZj7d3BbM+tg87u8ZqsVG/G4CUMHdI9yGofVYWFosieE7T1M8ShhF+XD98nPUMG9QeW9sZoJnsJ9UrhdVY6HJKfj476SG0iWCa6LP8eXx8SJftarJg1JdZRVkBc5d/Jd1kPyq4y+BJWyuZ9umILkIngJ1CWTbY22myFVqzfWjruTVPCTPb4WcXJE1YVwG0op41X9S5Z8wlvv/Va06sScnyLoZ1MIGxA8ZyeP40Znkk7sT2DZ9Lfc/7WCfqhPM+Obcz0eexaugsw/mddQCvcn/Ql4YqjZl8HMh548wXjKpjiN1syORMwXr3Msu6iQwhrZOXW76/mSKReQibkj4+f0leEzy2qbbD/U7bfvJ3L4du9M0vFqTfk+uY49ZgHteyHcq2x2eyjDONCTDVbLJLQEC16sXiSqm2sZThebAYzsMCzq6zzaIeurMskMb0oeJEOimYb0UVLhrTdjOTJzwQmuVcYIhip1zSVp+Vef1tY8K2bnbYpd/M5SC4ghH0FfASEePD83lvjoIbTVSa7L1w62iQxVaqF4wAVenMmNiOLy9YnilZrLB4/tWc1q+HUBNNHNGG0NqjYdTbyX4cwl3wgdOmjPsoO+Wdsw3B+Ju+2L11f7BtbJ+NA6uZaOL2H7/S+9ubvq8J1VsOObbM0DXjDawQUJtheGxdLhktPpvyjWo/YBcJd0OApm/fvqU//njR3FeiXd8+Jbn6T1U4aDgv9OLbFWnIPAzIGHyQaoYvT+n5+XFXIK5mGIDyLfd8+/VL2Veb5qwBO0GVSh6O1Jv5sKWvfYIWTIqvzocl25zUYMgi7xPDvXTkTYGvISxtpAmnARyxzFeJsfIpjYpVn9bqciJe7pzQj3ZvGfKFrACVNjAxzkIWu/ztOZj6z4rcD/Yd3yZxlXL/WP5EvgYvfe0J1e3fOSi+ERTsAMp41sw/lUVG8IHzGNChbeNrTl+XlVCzMx1QxtuAzkmueVvhw8d8HAy5bGNoz+D6MuWlmeFc1HMLsLW00pnZpQNnNGg4P3ULZ0AIDXYwRdpfTPFsyc+yrtg0Myq4f/r3x/ku2NeWuww4HzVIKNabZdhuGExXeLWaUgjRUQN1rao0Lws8yDoO2w1GhuXquSYY9MLQ1IqDPFtaHD9jQsn8WzbyPCdg5yX7M+RrS2GNq0OvxXNsLHnNteKZI3IH9ON67XMeFOrAFA2rLTGogglx+b0SDE0Ybp2R0V4e1YOrPgMbz7/+7/9JP+8/lE0qRqRWRcwGKFawttSdvIE1J2D9tvfv9v6ZfuZXrZb1/PCo6229Iol7Mwe5gBoPT0v6M/2X58GURmmouTDkJAnw/tLHTcDfDd79NQXWgsnGRCAmGF6dI2JytxjYheTsN81tYwnHF8nb8i09f/sjPT3/sbfzUXONSW7Gt4+9h28fSKxMWafrEDld1OAX4/fhkh6+IeeV9JOsJw0rEybkvRv5m7ENySjBNoyMHwAikO8lVJkCABLXQaP+kS2ZvIrDOpwXzjAJ4VzQZ5eu67ee2iOGNgsDUKpiXoSAt4yyWsGZffwEuAJb5K59WxsqJzKcaLX8YL4G7Vzf8mZVRAkANQ/j6VnlwDxpljBb2Z+h/wCFUQCm1EXHQ57tZ05KzrCPr/m/9SyEXHbDrjVvbz8DsI8MCvB9xmqQqXSZK9diOS+51zCmBjBrNVOw6mU/qK6zzmH0yAW6VYAs2kbTBaK+EIGRsb1ZGYw3CTF7/aX6lyTWZl4yglirPZekgpJZZGGsvi77kqRjGsoebnpvzhQH+yUlVrzUCpTMg7Xd/L4o/oHqrDXN2oXJMH1OdzRoe0txxlrfAzi/GbUTgbloC49XDdFABhwu/TwSvetdzt3tFvbCggqxwip6XLSAjwjLj9s+tm9P6fVt1/2YPA8LyRx3pqfkGkIHszmJcC3J7CLRDSrYr6JTSo4rVK9tlnusS3vpm4yxOFMllJCAVwRTkMph6YhgsvPHzr9szgqEso9O5GznCNlgmgfroxcGkH3WHeH2ndIsZHkfp10mylipHPzAfSqSTbkcgfqC/I5tsvd1rZisX3OwjRMi0dym4Tkb94LlXG5YFIfQQZjlOdiuxe033bO8p1dP7iuHMiz+7WttsrEYiZXD3wTaoJ32NrdoT4bbzBjPbA9zP/LS9Zo7cDekFAryIV56FukzKx9qNn+QoeG5UVedcYc4Lnx9HRZJNAROjFICTR5b28YNzwfPA8R/E+mfBymHw2NWrKh0xUOCB0wKYXQU6Py9aggNBZEZzVSQLS6V5XPPUMT/5GK7fwd4+YaJ7I6TcSrhFjOqC2NjXEwHwOEAPKbh+70t5bAw5rk7KrUR1JhZOjiY+rMN5GjH8dExyPityZCnNkaVeQZP5+uf5mkwIq2tWwAQhnV/skm+Wsdnz57Hcl7XSKXRpj4dgTBXgloQRq2z8343Z95O/MMF2tlcn8cbn49D7L/v4S/mJSpa/39dESCc+8FyvMK8khBCViKVsBPkBQphExneWuYiSKZUSKl69QZCp9HwMWFQlcSqNT3Hgypg++RIpZY///iW/nh+gZG6KyOSs+Dj7Q35cKokF1z0kDtbR338kcPmsh/IUhJeStBLbhdhX4FRCYBOqil+SLUWqTyo4BqAOBgLBqpMAJaaLKWHK/seNCA8WYhGlDVnBxCVON7Dw0BSVxZYQYrrQ5SlS5DL+ty6DX/H9QPZeHbeAEgZ9/HIzOUliogqdCr3ablHJ4Eo8ZuXV9erUGmB/FQzLhQPUHCE4YwJ99FQH1OYAaqdyKlD+Ox4cdx8Xx36HRmHADjM53m4T+ZZTKaAsRLJHsP8FCSIXQE4CiZAB0IEN+Z56eFipuip/mb7wSqlUbHXqoOe/wnhflJpj1VjGAbNaoKq/5UyhrbG9Tc5g3KFK6SHutnn2+JrIoZ8HNjMzGvn/cpevr0a26jZB+J+0JDCTKBWGCPI1yN5ezZlQkgIxDtCIDaA3DGB+6lSV8ay0fqchdT8cHaczEk8i2tK07lA55ENNccqm6GTelhMBx3Gq6bm68z1Dvm3VpSKZ87o8eV3416F/CvpIV+1gqfISs1fJG3fZeyvn6+pSvhIlSqQm68R7ONkVc6wdiURsayvzw+R8W/p5/e33Yj9af1/0vnRfCz6eYS6SpJzDecy4ERzuezj/tb+TpuE5VQkw5bhuW7G3Gh2xsn4JBj7i41FxJYRIpPMOClgUOkPWDdluabrw1N6+ePP9K//9X+ll29/KoB13z/48/Utfdx/7b38BAPMwn5kWd4tBLXYGaXhR1ckxBfwCsmgk7GH+xmvstzOsL5WOnCceDbbfVlsAtXWNpx3qbMVIqPP9RCuhTYyYfo6x3t69pbszmRhM3mRJQfWWSFP5EDt4IHJ6s2MW/mRJM/CZnuQcZW9dVn9t2xhnh5Y24uF3v/eWKOHn3KD/Yp7Lo4B1zSq8YXwaVv5Zclf7nc/97098mwCtvq05EyqBvAFFQptvI3lU+w71Vl+NbStBd056dz63EixDflZckzr5iGWw9iwzba22X5nmAmLR5jYnzcAD7teUv9VXcY7oHmBDBSGUf6i0BPB0CpJ7wtAX5l3dUbfgkOxZqsQ2tfdxYqScMFzLLKv183HNc5p1yc7MeKwjolFNDjO3DhvfX7bRHrgFfWbnPKwxiAzmuuuzH+FQjT7mD0sAGUuciYVDRW+Pj0oO0uZ95LDSisur+p80jM29At7dEvR+SaXFpyU90TWfFYHiigXSxv7Iu2U8WVFWQ35bp+9vcEewT6rtmDgzJW0FhpJSxA9gSWP762qP2mOuEYQy8IIb3efx2L5SpmuSMfwQgbWqgnf5d9l/Uzl1sPoue2JTUgKAYb5sy105KZoQzP3IskhyfZJGdcutzbtkbjTf2cnzvZSdGZHp8B/8t35czPw4w1MOJPV9vni+2f3j5+rvl/69/6J6DG37T/53JncjG2b33KcJzaWjcMhxEPLBFhKqsjpYBmqdqYAzUPhxsDEGonGuVysQgiPK42l4DFxpd8OZa0UtuiGVSqkUPk/sTEfwv31QBQhXzrwhUdSWPd2/Q4Umd9TkCEgkvFzGEsekL+nGGoLDNhx5cMSBQPx7ONl/+CHtA9JK0ktHkseqXenzzIPsx9UXzQtLqrx4DcaOBlS2iTmDql9g4ekvnJtxqbguqnTwi7mAogKeGzn2IY2jAcNvthefic+5yvgZhjfNG68+ZlfAzejAcY1x07Qi8PxjlPk/TnZ7KeG5cHIhInLe8RxQ74X+FehyAZfq7RrWRXYOwJv43or/tijAqIfYxtzN3DmdnM/4t+BDXYmUJs9MI/jw/Z4FZNdgXqT3FBywEsSSFbbMrq1tt3i+5Pl4FHlncqa5LvJWBv3yuThpgDxQFRZBLDnuitNcqj/+fItPe4HvBj27/vBK5T6alZMNqVJD17rR1wjBFaw75vSy59erun5j+fd6HpEng3LoyGg1a8fr+n15xsMupo1zwnyPjUPLaBypB7PDOLe5opFXEfce5pWFkZHRm42xSUqDnFJptkYkt22Tjcf8hs29Sgy148OqxnnXakalTpnZKYA4PRlC8eCAXKR6RVDE+Z9qH+bU2Kx5H+L5b/RrDAFYY63FPao/ZYMGtmYIQqoMxdhhu+S6yQqtTmcU6zYBsC4IHGzj7mAmJ2mH0FADVujl705spIaM0e0bPUEkBtGwVVtB+R3Z1ZAORO5nltn4kIJRGiPeq13pU9z5+xKn3pe72DIuVnaGCgbQQrb10H9QXu7o0LPZBufTpWH/NBE3Bn5TeQ9qSK35u54ckamGVIKK2ni7QbAkaCZg4o21/JusVLZdm7ENdJB2d5uGtg0KpBjpymZr1XmTlx8IcbnEbhGsumkv7EEbpMCfktPCbJewJohdKBypLMDDyojKsM674OCfNRLekicn2dLGuZ7ZAhHXcrOX3sP3n6p5CfxaEnlTOIZas9YluL3aUbQUbnCfZBNN7OzfGu9qlax52lbCtatADEPuRig9IeC8k///rcxLbZ0E8dBRiJhzoGE2GXLf6bJeHfjR08zYVL9/JX+3TCuXLnXx6udRxlAq4Xm/Plf//LxQf7hLb39/UOTycs5vU9nui2bhkNdZECMOVdtYW9BJwXQhCTjPu7aXkQISG4q6cPzt3/tP3+mF2FfvfxLw97uEhb3uZ9VN+RLfP/82P990/AXVpvTirpJy4NDrl5g0AKASAlgbQnVXq33NYKJSLjtDIlMLRpwtcqt3EGtbIUMNCQ9Q8fjuivUX61YAmRw8jw08tP3W7OcWtoDXSMAriTXz02N79ZuOgdrqfqz6JkBTgZJf8L2EEaGhg9uttBl/61XBUAv+4/kEpN2S+GTffbcPki2Vg46cLG1PAPHJj+dopWW4X39arG4qNJ1wsxw9UG+ZJNj2VYkZJg77qlzDPtan5ComjYYKmaAh3kuTcP31CDfFuTmDAVVFpNXFHvF6BkxR5k/s3kvdeyjbca8wG6cy7jLXt86CEPdRUAVqYx8wyQB5L8AWJB18bF8pC2Ec89GKteqKXm27pDzU5wEAKS6vGw2T8hth+8vFkLmxQoSz2hGoYz6ejeIURl3LkSA8PNkDi20tWrivBEAY/vbUv1wBoBiTESuh+CoUtBIwoSFWbiv8ZvYrPt6vCIxnedQU2fBBUxLldPXFYxLTVSfg9NsPCNm2wTtMZJGNf1LcsZ+wPH78H5Jj9tTWurFnX4455KeDSJPH56u6Wl7hKz/bKECq80KdThxTBWsKeRcDOG0BO/kTNlC7uhUrEDRZ/r19paePh7T4+cTWHzqzCi+z7CoswKjGkL4tOveb/ID9lbOPRoBkTgGYKroyJrnErkLw/hsdWCAp0QJgHQh+NvOZOl4Dvvd/kcVo9i+yonDwvsy/LSzo4Gh9LX4Fali3jdndv1st0adWdff/8fZm2g5juvYoiAlO+YcTt++a73//7vX6/SpysyYbIm8wrBBkJIzT7druSLSIUscQBDYBDYQMZasL6w/AJbV6vx88R7xBSoO6OYjXy22rfmRLXDnd+3vxr7zs8E/CjlCmnwP9M24AQa0jjfGxbV2LP7ZOrcOHVbjp+UM4z5Hk3PUgXif8e/eVinJfTXSP/JFwAbkqtaGKlsxCI4d5Yjs3Wpf166DsT+czDyUZr3xGgESkPbiOyPgJxtLat81E9h4Ovo+7dpOt8Gbse+HSjBcU21sbxxA3OxrlAX87AETMqeAGggT+hHR6nF+fLMd+lBrULDDXCAEEv25BVDh7/H62I/YzgjoeHvhzA7X/u51LKf7fkSHp1OOuaUvdsAJNccpjnH8/v/kFWUK/Z8sEuZwDRER0k7lZDsdy2R8HfUDIeZsQLEjxBxYvPbllJDsBJBwuqmYmewj0+Qn9aJgbTwARvNC0oqBIDhtDqI4yEmraz09Pkh49cP5bnP+lAdivWr6Mhx5nBrFfsR56MCZzUi5e7zbHB2NwGJjiv+uZYY1RVL7uHgZ5QgwyP2tM0KUvZYOUIzPlfUQImFvjbn2uw/3Rx/0b/2pKwi0UwaAww5j2PF/M7dxfNrnWKOr9Tcb8XR/yg3CVIVe1EHOXnKXdgB9t9ZT8ihciXpIYX3IxSxDE8nxf+hIMmUc53I0NJJFpmJufntiWzWaZzrS0UkJjuGkRsOHX1hDWn3OvkK9vLHsn87KbcFAFnOXyMmcyUeyMbylAxHrURDFNFs6DYPFQc7diTQicPDRYNw96ictEgaW3HfBKan+PpnBhaghzYZVB1oCqKc+CljSkaYTIdrL05locGoopKmtCtZKasS2drmKnWDWXkZdnVSAV0qKzsZ9kSgsBrGYrKisi+gAqXS3/WRDPk+tHepI7e0Eb1PqCVBvvcZUX59bM/bAwYU1idLiSK1QUJQ8FePu/tT4iyY1EN15DntJSRWx7v7M0c5BqgzayWPhe5Mo3EWi/1gfcAWph5eFnr8+0/P3L3Lo+PrzTYnIKbe0oNrAtHUpki4m/E/zWQCRy/vmCi4/PVrg6+lM6U4NXNYZEsdk9is7Yd/+8V2d/sUquDE4cr1Q/Ux02R7GVS6v7FTOGilzri1dkmz9Vu9PVd2wzf+1Kj/XNHNE0f2mx5+FiPnl63f6+vXbtu4eZfPhtEF2tH78etver5tOf6WP94tWGJPqa3oAwYd+CqRPAl4J+GCVBblUvXpH0VnNXcqQrB+OQFr7vZlqI1Eu0HU8PNCHRE4nYBJH7fAVwJiuQU5L0+ipFrlyS2YZmC1A5qwNzO0vnEBT1bVMi60X5cFjG56dbFmbUi1wEjJpnntwX9mpk/YlHGw7gJ0S1SCzRxtR3EewXp2vxz/rr2trIIwtwfZv95mnczv08b2XOo6psS263yXbW+yznT9gxUhWVZJCcO0QLniw7MrtT8LrxnM04+CG/bOzfG/cf123HNiasIERAcXjxPYI2ydsh3FfGWgFwXqaWnSoAAfgpqq97I7zg79LIYfRb0g6LtKOiTxF/cQRYdQ7yXXQV87zZ7p2zi0y+Hw+tcMxc9Sp9OBQH+3W5gy+bgmHdmjjFKK6wPmkvurV02JZZy8GLmnRh+rpoxIxLVFHk/xkoE4OSWu/h/TvZquobdHGgjvG3fIqkos+X6Ow+mgxAHts7+rBhKWrrn0kvaijrPuyHG5ORi1TTeCD/DDwqgftzTbiF7dHovk+tF0MfvKtZI+13Uf3MqMAYRCLwfOHe8q/3nc+ZS7mZZhekzRwXtsr9igFzxo4ZuBeLV4IoclcWBvs16A4UryGyA8yu7EJ907D57f8I/9OGLf4nFG+f2c3iAzhoDPt8ZXoJ46Yxc7X1FsEDOgYJ7j179+9oh2EcRkj0tp49f3wKoS4KNfaNa0FkXigrnXIOAJggOH63EccHQ3w3gDrnbs4qPMm7Ittnij9jUUmpLF87dpO//h3GMsFAncoKINjfdDmTuCQcuHDFYA9ahuebPd+IhCfkX0CiNr0S0SU3UBC4lANDXtebb9Hvi2v4mERBOMwHy2i8YWcVn5NIVJM2jllD98cHRtdkDcE3f4tKHYpHej2O4EuN/7UHPEbF5QWAq6cBG5ZDP2HAoBhTpqbXo5lNdnbN3N8dtDXuPijotGNYd/kGtZY+44n0pALBEXFaGMPw6zmg++Rn4B6NbP4zAMFhc1ZT0yyO43x739StmStwzhA8qv4+aX/rjTZ1kFq1dnGl1fjwZhXBTGEBHjb8N62jevvf/0QcIeNqDgXWIda8YfcoSQ7vaaKSEKbp2oRKURGJKqKH9WrAMzxxsoE688vL/R4r7wPfKLO4fRCnL0MBOcGKO36JhE4Sg7NodDC5/L8KBFYDDIIMS2f0m0bOkcacF/Z+YEcajiphkVA8wpAUu0knas2JZQeLz5+JMCibcBVP3OzOJGfHEsb15gO1HQm0mzITsQUWIoV7tTh0VSkBiJAZnJSpyROuzvLxSo+UgOejuR195ZL0D9Z2MQRZtGxkiiRAgcwrO/ulX0wqlUYtEbId9nPj7CIPLvgtK9vb/z3n/TeVAOwaYbfkd6TqBfDqYRvShy45iSlsOmLGbk5+nKCC16SzVDX6D5b85NVqpJ+9JwMHpLvBp3Km64xgDnNsKBuvoa9ItmhUw5pdQP4rU7ZVZxVjXjQkcY4yP0sMjmZNaXAG7mRCr4vOBrKp4U5MPuGtNIUy/ByhUNggNakJ7IMgxf5wmppkbpuFMjClFTVleByC2lS0NlihyR9S0xLzW3tEE5kMQbxpFHnwfcp6jkM4fCp3AXC+tScrLgPVZMd6OgYqaYpPC1SM0Z4kY1r9XVlKbZCCF69HW3+AkHxaKzzlM6qYe+keuszffn2jS6v7wLOL+zQsU1X+mgRPaDcnGUZy81ZFVk60cf1Q6J6ph+/RC9rFOh27+nBc20lMjFpOuDd5oi9/OOb2FsS9XXVlJhPdnb4oOBS6DSvm05faCqaFo393nkBK+Ijs/UxCafV+ZEjrr7Rg4BX289tj3h4fNycrHupcslO2a+fH/Tjxw96/cHRtL8k5Zw/7/Rj0qizanYu8/yc704KQkyJKDhJTbdhnSUzonpgIqemv9X5mFz+QZgtpNRkkVOdLkPsZbI9s8peCg6qrvqgvZCyLzJYmx5HeyZL78wS2aN8idqV6jIkDvayOu+OcBfKOhyLD4QDg6SRF5A/ldPGyYf132wZfceT/Qh0NNBO1xWq3eL5asNp1U3fuwaZj/sPaCSKHVSM9pjw+tal64/u27CrzPG2sa1rW+t6YEYyt2y1jNESUnhCDph0L0AIvlYgNLDBvyOrHZ1w2cGYS/8tih7Rp2yb8FxNljZ4MuBVKzZ+Su8E9xDcAn1rPL1uY9QWnSvzCcJ6TkM8WWpuaumM0GOc3iZ3kPR04xyLxOGWUgd6Ayi7qAs7An7S/aIYj9a11Ab2rG1fFA1hoD8Ncy92Zw7E/lWrkgLEkuqa1yIpkxy9z1kEb5utN91vumR+0OZPmvbPYC/bhWwTYkoQMeycjaHt0n5bf2uI0oJMsYl14QjHy6JVJNdtfc0tMlPHRZ+pYNdJaC2WRRO2uN3u264abeZnNGsx0JfsEE+vXFBFbrLMgaIFwDjr4XO5mhyBzP2eCkee5uy2XUWRCKuAHHWQpKompIxWXzcKAFu/BLSCnwP9GNcnok1X23N1zeEQox3g2CGidtuzbNyXGAJPmm14O1DkEP+gpuPjfujfu2FSxucpkG8tN64/ZGpMnW7a+/g7m7WaV5c0kCkeaMWgJV2/0WwdfMYC4bgN5kU73/ESHy/wMKoszuNNDhsfXqNTK2mFqlUJKOWt71lLdk7xkWPcTtqzEuwlCxGs5Dzs/O/L2qovodKJLMDMFZoWLbN94Hy3vt5wyIfP3BCHUxr+PKKH43eO7nvk6PBrqT1PkxrdycN6oxBjQ/kdL9FRf47m92gRyT1jutONdo9GLz5DFYRxno/aFP+t4ORASPubtvepE5DDQabNIah5mJ/4+401cARaHY0Vfo8g7pEMxPv+6X7xunHMdsZsKjsZ8fsObRzbe1h9IHwf5aV/175bIFd3rU5M2Dr6vtwaqwhS8ibHzsB///d/C4AlnD8pdeWbC9p9mkxpN+NVnTJ5qpKTL2tIyUAVotpAlMrpDrOUaGfydn4/PN5J1TL+LhsCYmyvCh6xrprT3kFvbbNKXecTPTzf0dOXl+3nk3C2MMjAL+7T6+ubcHvxSb1WVlTieQLfkW0oCqSo7Me1oAbJrOllfLUAtrPRvKoeyzAkq55a5ykbSrLu5EvnWFEUHceeTwfRQLqh9Rtukwe1lOPn3dwnqyRVTFjQF6ruGEdZy5Md7sfnpJ6Xpzs9De1QLKEB1FH+xIA23o3J2gUDSXQ0UnZy/x2T1tAv/T5HaHhl1dRH3ahutyyVbKBGbXoM/cL9db2SnWqrE4Z9gueAjTqXPZPrJAa/Guwgym/G3l5XjXu0yBIZ4HbA7zTqnH482r9FTvJJiNVrgd4gwgkhnEGWQzfGvE55SwHonVG1JEW1l16uEowuag6hpqlUiZrkn2lRoEjEvqiRHTd4fZZxX5GSyAshOSUz/laPMhHZnTQqAoAdZAL36o3n23YDDFn7oo+f97u0qkv8AoAU2w3wCbYU1mtMmwGHGJqAOYiOGI9vxx83vNweLKWTBY2WOEkkF5P5cvoqP5+jol6+PNHbj2f69ePXNhefOzvDHVlOnVr036fpHOyeSZznv//+IREKdw/3UqFPgY6pVV/jdpxYfz9Q+fpd9ciqYPnf2893Bku2az62n/OmZ0/lLPsFdDgDPFq5MwtgIVxXLE9M1H++o4eXb/Tl5R/09ft3AeZO9w8iR5xa9evXTyku8uvXx/Zz0+XMZ7jtX+wEagXM5NFQi+mp1XSKOGmbMwcnrWYFLVGxD/xVMtaD3B/aTcOeLNeJWmv7MQDTZKAS7ONqUbecon2eTy4/zXFpL9EVVQ8NNBUfvFck4PP5zBFKxvOVVIdqOhx5lTQG+JjEvYFUTedo2nIDszQNqE+lxaFT05nHtuSoR3pbSyX+hD7JgbrSEyyk8lMNSJa370PhMAXrGXaP7UFjZLBeO2mlwlDYJvZZwJCqIIPMyRoAIPSrKGibcx81CfBKAWsDHgadJHtFxn67n1NvR1FggaMnESXOMs3RvQK6nHoOQHAa4aWReaOdiP04S3SuAJnb/DO4cd4afKamS/meosNMv8paWJOk86FfxfZu20w9GrjWNu/InpK2SvMkJIPwG69hiYrywijFba1sUZOIekW7skX483jHStdyTzvgEABo0cYIqLX1k4sQPTz+oPNmV86z7uGSij5rmu50/pDUb0nDTcaRFuzxcf+NNtVaEdGiQE21QhPM28iVYNe7RW2GTHa4WC0y7ewRWBwxphyzfNdN+m2OXH4NM1TZsWhp+FzVDgSTRnqLDKbG98hjCPBKIsP8AKQBmrC91EadnKOL31KNMBNFdgtEU7LtK6UqeCrKpAfHNVvBtOLFjdz2MCBrHEfcs9muwXYxuTrykaXPYTE13XKMuUR9deRLja+jv412mf7sU/l2NsZBW+IzdLlW4bLUi/rnjfbiUdvkb0MEquuHAfO45QuP/vW8NzLR4dGB10oXRwZ17HSuscPkEQgjh4gY7bkhpWOnGi+LkeiR5iyfJuVnKblFSGDjQhRWNOLgqE32/DWEUsu/yZT2H3LikGoi7YvXpuQ8S7qRDICH2cw5OG3ytdjAYTx96O2ZMk6lHgprceO+Ty+gOqQx3qj2lg7GH5/3c2wCBoSf2sZZtQMEB7SYwglhRv29U9ob2mEMwd/iQzQIbfxcIo4OFl6ytz87Ree18bWUkP4QDT9vOv4W2jk6k/Ezf27oGw3fjYtV89v24NRoTPnn4JCiVlVIPs81PLmdqLscHLRJf6+m3PZ/17aSGWhBueTaAV4yjmYfF28v5hO52O15mJbudHboq8gl9eGkAh5smz3zXr39/CXv67bpyRxlPVlWvtOqefcMaNm5C4RRTUsdj9VAb34rSK7k0zKLWVOmJCLrtDlc5xM9Pz/R183penl+lE2zcCi4REp9WnXAZDaTns7KyfHAZYOImbLpsPv7Ez1u9/vyjXlS7iVaho0Tdqw5KoH79/5LTziVm6qNNfRsMUPB5RQcThKxpiYsg1jitFtVFk63ajKveebkXBRw3nWOuQ/KlxVfWc/xt3vN2Xg/4gaE+RuA/k4eA2Ah84oKsjAS+dLhZAcktgBrlJu6moOkhlIKRqhvhC5bNchn0ZPkGuV9bQo76fhhYSjxp+oQ6Kg2r8lOVwu1SE979rHa9XvYlmFCj+iz5PhGwlySaV3ocTMAAT6IswaHYWmE1BFI6MnF4xJWQ7HXsTGCmDRCy1LpyDh7YJjL1WIUGsdOwg4RjSkDmZLJk+zx+szVoqtlhsy4nEojzy0YL45uShYBVizdjR+yqgw4bwJkw3jEst54+31Vnp+qEVMScLKgghO38KTE86FIgaYQcvTF5lgnMgJ3IkRwFAMQivD8aBGJifqUGzh+VTidjKeS9N77Vw66OF6TBV1wrpKgsHlMtCx7ckMawCoucwmyMeUqbwJGUrIiBiR8NZDNFpgy7RxaVBoFsIDDKryXGqOwkp16G0/JPAmIdX//SA/3H/Ty8oVen15JeH2XHvCOfVRCd3UmJcKDDyirfv6+7Qf57590vr+TcX74sunnu8l5uiQak58tBwZP1r8k+qUwkHTd9M/nG122uXxfLnRf7ugkkWBaSdPJpautbz5UPTE/zNOmv7/Sy7fv9Pz0le64qMd8JymFn5tzyE7pz5+vmx5/o7e3dzmIYF2+ShSHcRbKetFDCd0GFVDMwjFlKXonTc9erVy9rIHUOHqgDxxIDeuupmrxOUVzyrqIKdgYmtajETEtZcdtOtatLE/hwIL3EE3bNV4sggdbPPJKdLMAu4tEW00zCWn7fEqb48n6arE0IQNcDAC6euXBEBVq1bMTxfTcvaPVHVZ0tvjqaynKmBYhTlZtktraysmjN2U9md7naKYs/ExZDrZGWgnVr6tmVuBz0rG7WtEU0V3cj2op99UAv6ADxOeuFqla1e6TeOna64xboFzco1Qnkto4uaVdAhDobVLz8twmp+7eqtO4IqjOD4MO1+un21HJqo8KR9o24detg1fTv3pv2CvwEy1VNexFqk91TUiU0FotAk/tSKlamrUSYc4/bc4TB8wapVGB0Pi+35x1012WTi6pcsOBjNoMqsfk3muLLo02qmYeaXqk7scGmKNC9FiB14A0vLlPk/EuXt82ffH3LzkYFf7EJ9X3XJ2V01Fjqi7WZpSEEbxyQCvMn2QlFQXvOYX68/1TUvcY9L97qO7T5dTAQk41X9cHSXtkoFIOfYRvU/eUGOElwI/NtW66DYiabA9pRYCVA1OC8gQg0/t/WCTWw92dHXaRhm8En9ttmVM7lGPZ5igsgLbZDlyaTW4rMfgtqssrgZ8S44VCPjrWqCQMWdLV7Gu+9D6erxV3g2rLYqLOBb35ctAr6JU17MDd38P8Rl3Q2gIdkLu17PJiumGxA6tp0AegiKr29zXY+t19/NXsxv4ak93gT49tjtfHCONSImbT711ehbA54s0oji//9/BAEZjgjO4aPjjw4wCPyhftmKzD/H85VWbUdZo9bLAyd0BeLYRUhQvVFQBi4YR3RAtjIkgzsAeg4Ag80D/4764kuvYP6KYRxY3XxTGKgEGssuRjPIQlHgFO8ZloX4zOGp/l96nt96P+jL9XtJN6UA/3940Pn2Fchj6P/Tvq061rYj+Pvju2OxoY3dwMn4/fdcDm4PpbfUGbxtdRG9q/4S1YSPg07eaqXYtxvnX//jR97Mu+zb+PEOuVB77bR6xoKmr7t17Xj5/oDQMGNISoumzEe4/j5CH7pM4Lb3IM7sgptgFQo/EBbg8xTnNv0Hnfi0VfhYiBCsuKGsE6wu+fnh7py5dn+vr1ZdvU1XFnfYOTI0QMxlPMaJL6OIm5s4qRwHxXTy+cOvgkzhc/X43Cizg8r5Y6yGlMUqihJBu/2N7b60YAhpDCyUbfavwEvX6LG5I5LN1tlWeFT8rAIxD1fRv7PQHu+GpzXLs5KQZgkRve/SnMHOY4Oi9++m3GiLXe1gF1ciHTHvRFITMuUmr6qtYOfIE+83YfrHfMWzw8YSNf08PNGCztND1GCURDs5Fk9/xN3pbdC6dqTQ52PH2oBMTPZi6duZHxisO7aroh+nH7WeQHC6WE5+Q2J3D4xB6QyBJ2Ei67++z0uNmVOfVzLs80cnM+qPFxctJ1i0AJ8zolOJHgUlLwXcaoznYEl5TcVshd+YaTGMgrnEYBsmManDpZJw4OYAfcihxcJDXmuhn1F3HiBDhci0eH6LjMCmTXSzMAjQNkktSohdKR8eTClXV+zDYoHU+RgmFRNpuhbIclcos+AivOg7RRziajjqbuVHSsCDnKCt+31LaelV9MQSxJW03Y0xZxLJQ76UoPDw/y5pRsdowuzM0W+DxHOcQ91TnMDgoyuPTxqinlkO15fpJ2zYlBSXADVQGxOOJVotc4qoB5qD4+6a0yYfjmzAm58mZDTss2z3d2MKNjvJpfPEk01xM9f/tO/+c//z96/PJFoswYwP71+iFRs+/y812qtH1YNNGyNIBXHHmkp1SN7hN+wzIJl5Dw1VnkVX+yr6CGHrIkty0x/n6dpLxO8LCs4qeegLMeqCiQQM2Og74bU1Vdx1BzHuFQOwcfeG2CfpYxY5t83dYGk7dLWncV8nZdG+xUVwHH3bHhvlgU1ippcoh8CNE3pqElGrJG3rterkcZinocTiF4LrkxU9D72M+qpaystUUlCsccfxf0FSu5voHDu18rWsm1UFxT1cCsYY/hT2zNeR/Woghfsr8tq4Mr8jGnmNbi/kOxuao5zgfSzavzOIaNrxs/+Sj0Ybf3SkrS0opY8HxRdf0bI/T453rFwRSKx7jB2PkNIo98aIbUrNKqiHLamRxI2FhnmzPM4SQk5z2QEw92MZbxcEGrR+r+MNk8qK7qwU5tqgIxa1JHHMWPFIyyA8yEyMqqkbj8vBmyZjxXxiklumRSon+uuvjJUZo/XjX6KqUWJcsANo/7pPs3czbqnlLdzo6yM/4On1p/qjwzbysf/n68fdDj471EsEmKd26yiFS9+wfOergX35sPkCHzSPKv9lPQqYyxbjZcsn2r1r0f67rVeKzFvt/a9bj9LupLksT6iEROqbzO1KgRTtpOUAjJdSyHVYtYyHPYNmP+t6RcjAw+r1WpPDwCK1vEcpCXfg33ryPgpfXLZK1SCPvpddOt+4wvXRd7bmO5z2C77dvSp+Xib2l33X6vTSn6963N8LnwvWgrHPneox/9uz7jusjRNf5d72dcdi4aCkyLIi9m+PDLKzFQiE6pQNSSxO0llVALDewb2UXy1BEmaoBojLbAyTSo3nC/VvI00yUZ8u03qnKCt64N5YYoqmJqjrieHrf+1RvOdNfO3wx6d10Q3ILrzSlJCfc93mBh/MvV9jOH8Tt6fq0QHIzjFP4W7m+pTW3MjPdAjmrbPoZUKueuSuFyGsCjuCjQB1w+LBgKvx/3Y1jQtV+YMFpqEGofF9JNXUue79sZx1NG3xZnBOBy6Me4wMFlpUbPvs1/UmTjNZ2chTsqeKwKgk83daMvvt74RxxXbA79c4exxal6aZVadNwa2KD/psMXrlM+brS1pdjI2OdkkQV7Zeq/VzOOq34rp36j1SiJNk9omxtfRR2Vy/vH5qy8idOhnFONwFVvBI4d8lMVRIToRqDGoET6qCeuvYF+yBoFNImRksTY5w2ewasvX5/p8flBQuXrJwNNm4Py/kpXbosBEqc8H8jDavO3yhgyKHa+43TER3r6qqmD0+mkEQwSffUp4NXbr08J8eZ2yKlYWNtK5WAODY9PRrrMuPn20TaaDmQbkSlkAQDAL2iGSKJ+LmBkRDJZnIjHTUrz7qGverJOzOn4Er1vsk2+x1B3X3ze5rm29D3Tr97npBE9ypdAasQmAEu5yYRFg1FtukOqMlFLGxQgVG5vIBupITYfrHnIQD/+DRQzKlt3TG7qD/Ub9W/gOArRM/Ks7W8nMxokAsfSCkgcroUiPxLmpZU5T1KRUbqFVLFhftJkkXJYvhXgUZGhLGE+VC8aPwfM2vC3ZKkxJUv8YXeaqOT58XqWheL7mq7hVY3j2kL2izsYqxik9b5Pn40GlUTaSMaV2S3V0jpkoBVcEjEokLsENWX30PQtdkhOXD2N+Visv2IIXy8KXi0t5clTftAWI7oVumFp26TR08w1uRTnFE0lyKhF2/QAM3TapGkYNcoeooRWBTDCXhhfcLTiHKlOzg4g+XeCI11wlI3ItpztgKO1je2vMQre75917KczeSVErrrKBTEY6BGAXOaiespRa/veANaUrlk4sthBfvv7TUACdfo2HctRrXdZos0Wlni2gdjpyWcBsVguPgRg+hAS+Y/XIk7pJ1eyPiv/zmRtL9UOhSo7Tfd09/SFnl++0+P283x6FM6mt9d3+rm14efPn9u9PgS4khTzq8qFMIpO6lTonNsBY9b7U7Zopnnq+F1iOjpeAB2T2XQCoJcGukq6uHytgYuypkPVLY20qS5DyaJIoG+FFyaC+XI7QXkNfNpHQjEgw5WNecw4goVBQeG228afCyCcBPwlKYQgEr/JqsFEqkdCmpVG3U02byRgg+iMdSWkF0dqgQhO1MCvqWsG68jSbUmLWCTT8Vqt2QAIvbPpAdb7VtHYiOPxXAFmFtVNSN9GeqOAScbZp2f8ChiivbB3VLKxRyggZ/HHuu9XU0MWCUhmC6I4BEDdrN4+Jfsv2twRgJT7ZqU68EIJNbrYza7WfTkbINa4NPWwYhWduizKWYbggTwrL5rwYZ0bn52+LDOgtsgOr3IZnu3yye0o1SNsCdxtSavQQv4w/5pS//s0ZykmN+neHukP5rQHQqXntVr0XTRMS7A5WuQVADhuydnuPZ/aviv2k3FpNZ/2bA67Rm2+/fW+ffcsqdLzy2QALhOqc6rc5+b3Ks1DApWD2bCa11x9X+z6XZXzKNlhncSr87wJ99ZmSz8/aSTqNJlBX81+ykKdwW3lVEJ+Xz8NtASgapeL7MFeKrA71J6SfSXp4a1+J0SvJ01xvG4Tc9l0MB9Ov3+80ef2LB47nZPgB1oUKevHdb4Ih6zQbuQrKbff0nzC1LITJGK1TIdp8M1m035EHxX4BXkbAAY2cFDxD9WjsEcR9Q3cwKXH7utpwGNjsPb8n+ZT0RBRWQ2TobZeILU2iWHN54A92P0TGViHa/pU8NV8YHCkVyOv7wBRUzHQX2M7kDoqtoNRIx0dUrrfEGzi+Pc2dIgWbmvRqxCq0tN84hFwcIPfBrYhYO1BNyeEmjKSbiEqqJpPC0fFR06JzKHE+UQUvB6ssE6TJfmkprwj0tflKyfwaPRVEePr6LOjdv/pWh/H1ASWN8g1jGEEHv6nrxG0ud2H2/eGExIFGZVmOtDR+tE98wCVjuNzq3+jsI7fG68/+rfeYN/X6ND6hkuppa8ezB3AKdmUS/Gc3KNnYlF1Cug37dyBnrcc1BtzqJ/VblNuyr4BnlDM/TP24+5rt1bKB3OC5/077bMRoUbufCxnh2uk9uGrbiAP9xnlrkWKqPLmSCc+3WbeK/69BG0DJ1HmE1XA7N5q3DSgRLiNpF55Cx2eUTp9Wf06PuW/vzsLcPX9H18l+urLy5PorPd3JY9/M04TXujCyQDnHQ5b0vQMdaBJDFEGwB5f7iRc/PHxQfhgmNxWuAA+rtv7Ig6dlqjW6lw5NcP0eO3cjhL0aQjzbVQHO7lW8HTSjT+MXzHATwGMJleRr8A3otzWGh3IQ5TfUW6ijMPYBncUTg+RthWjfzztGATjeqzqwFV8jjrw4OaQD8WBFWLIWr0ylzRy+xxRQJgDAR9qIzSnTg/V7icAFvf9x7lLasQnapGK40vSKFFEBCdjldMu9VR/tXnJtY+G5JeMg5Gtx8gJBXZ4DFvKZZubAEgmdV8A6hztZXpwFSPXBA1qY2+pgn5qLlElwaFKzRGOOn2YuG4OdwZeFyLUO/w8/JJMnNTxU6MsW3aTrnnJWClqdHGqFjvvE0C0CmBKq6bN288zV3Nkjp7V0pAvVt2uLN6f6NxjrpESmyw9t5RLAIK0amBFNCeFE1YfezvtPACnYkRfk1WAjW082hgXNzAT4YCjByabYxbGXxzF6KgoRQNO0SOJO9YI0oFl2pNxmNwrEa9wvICQ2Rw9cG82JwHgAOYE0RIn00mzgP0///4phjYDhV/pGz3PT8LHt64WcaSlJiXi9fHLC/3j//7n5pBd5F3KNn+b88TgCetgdWpP1g6bR+Z/YnL104NEB7y9Xuj1fdl+crXYN4m6en/7kMijdam2zyWtNMjOIMsAV/SauBLn2si9k6arM7ByZw4vIjAwF+rsBw40nV0huUY0ctSfkp5bih1UhAqmOTh47tCs3Vxruhq5oy9pXLY3l9T2Zq2QGOYJOg46ionyl0/x6CYpIKjOH/SDVC4z4WTOMH5/SgqhpUGTVjykdPLqvOhr7CcDAbEwQc1Iy6zdu9h4wIeocT2kZAtNSeaFx0iHoEsh0/0xHHTIyGrhnNk4e0tuBSigpzwwAPx+rFNCdKO2kbpDg1qh803v5l5HlgV9yuJvlEwGVqgjG8ck6oqu30Q0rvOj/VjWuWcHLALeMQjCa56Bh8fLvdg2DJRq9BUfAKoN1Bxxfq4etnS2e9BNObdoZbdpDKBRznQtgHOSvUztrivZHq0kDYToc7P0BeCTKC1jfdYqhn0BGu93AWjVv0Hjgr22G7ekdqUWh0oe7TyfWoVDFCgoUjxEo6jA7SZzKIeXHzT/mF0v8roBKC+gzd0iIFK9NlqPrh3jO/gFvK+ovTEr9QpHOjLvFL83u1MAIwG5yYPAYTfc3Sn/a/UI2Q+tNru2Z8u684OLQqgKXAPAh7agzz7/28BBjj4+HpRTzYtE9Pt5tCO0bXf0cd7a8v7eZKaFJggoLKnytPocylxY9L4kgoqpmHx/dVCL9i9tU2+Hox9x3XrfQr99HMI6xHUin3j2kf1+4Hf97t+3/LTfYgipj4hcS2n7L6U+sCaAZ7hn39dGxRDncPRRMB+3sILf+dkzOFAKICNl0rNy1RROaUzw0ODwMCigeAK6GzZ8UIqjeorytZB3WTcWhggyWxfDTB6SKpQBksu7ds9fJC/7SshNJl+8miwyTt5orB9N7gi2+CBiAoa/TXYCAqAouw+nm+NIbL4bJoyfK/w9MHTYJo/E2i+Yri/+r2ybpRlZ9ncV0EpedcCQ5bbJQg5ssx/SH3qQZf+3mNZ4dK2YA8HBxHeo7hdL970jIT8a39IvtET9uNJwPz8BG+8TjOtxsz8aCyio9hz7XuoVZcrBkLKR9v50993Lc7xu5ygP4pJCdSK9h5WqRapTSD8DiCbODvflkLuu2P1qazMqzmSMK+YdaT1NRstgxEjPs26oHHn1aZsb0gevRtapJZvZKVQ9ps/L3b09itGIt8l+r35qYgfLGmJCZFESp/NET8939O3lkb5+eaSnxztJZa7msArRrJX7nuSUWCtlISlLiz1YNZOk5LvMEXG+n4S8/fF5c4SknL2CLcuip5jvxk0gxs7KKUsnURzHsj5OLOYqjIHpwSNHFrntfnIzhb/hpyr3Lu2tk7U0rCHaR/b8u6+2ngBCmcwYT5Ge6sN5sXVQgzMmchur8zQwCe2DM7hmNXCxDqvpwuTRPvbvSsY5Q86hVezeJPKmQFsE7tzotaslGs0igRA5IbrQghmbnkBDq+sw5SxBWiv5aRavx6takBrDUKtxGOy5XqIj05wDiywNUVMuYzWm9CWfA92ss+vNbk8qygk11dnTkyrSG7OSr7axSv6cUf8T+l2K7S/GR0a6k3fSb+Fq2hbU40Lfm87tdDGB800jMXT0VLZmPjCrGkW4WIVgcEVJTarUc2DpulroshnzF442qYu6UAnODHlaRWwHNGUCYTxO/mXr1Ra5LFR1XDHOsk4MYFhq2KsFlNOUIrfTIIcpylhwgJPqKWCNSNeGo5amfv+BMSoRY6hIiLRGiZZYLBKt10vY9zn9UuaeT86tklSLDJzE8Vdn35YBIj1Ft9twrNW4rTS1jKMT2PnQlKaV3n6+KmBy5jLwdzRvTvVp06E8n6IDjQ+Kne2nb8/0ffk/m859lYqy7yunEnJqeKI7cT5n3Y6LgZ/5bpvO0/bvaXO4Cn18/tocQNXZbx+fxgm0WiowQARNHRNieZYzXgMlhfE0G7X26U0CNk8UHOzBlhsOEpQzqkUi6d+a7K22dhS4b/bR6FTFF3jEAF6tySJ2cg26xNax6KHVbV+20QH+i07idTNzCmOR9YFyePr3SfT6hdM6mVR/5UMFWyfsrDIgMBmXo6XN1TCG0aHt7SFdF4iwZiBRbV5dnDE9UZdftvY3uwkZIdWi8FQOknPlyOxWsxXNjpCoWPSNFLTJtmfBN+mjk7WdaeBqXUyXTyO3IrWDpZGbCfuZVs8kSUntQJqQOnjk2+A5v31ZFCt/X1IIjdIB+k3W82nWyFOTIzU5dU0gar6C9zHMwM6+4DFM4FbUl8oeWZQOdLvamLkiWmQlgPK6LizSL7fDtrgfyp4mqrL5Q61ZqwMxeojWA/wcQaQ6SXU6AGg5sJhJeBVriFbTIA61GXkcGaRaigK3HLnJ9h8fZp7vFDxAZcdydyegEVfixtpc637+EZ2zDzxo/eZFtG7P4UqwH0/vmorHoNrZjEDW67OOzXl79uODEbqvi1H1ZAWBHOxpjqL7WOHZY0qYzEFtNg/b0UyZwZGsb3fvCuCL7J5EX402poDnm4xlA0t57Vekmwb/UUGs1SoVK3cd5g0HftjzhIO2tsgqL2pQ2yGq2BXmo/oLqdx4Nj4226tRS2B/631D9Av2ZfRLj15rmNv4cj1n+ktT8VRnHQNuR/doe8HYBuAbY6gS9F+zdfaRgHLvpHKiPv6xbIzzjN8jvoTXjsQ9OsTCjzHtoz30jjh9a9FNRwI6vnLgrIpGluoepItQ2ASb08+GLwgI4zNwHcJYJWRZHJHSInLUV/UKZCPAEg3ccTxujc/YhqPrR5Alpf24/G7Mju59tOkcTfr4giEbXxFMGr+/2xT1im5jT8HhHb8/3tfDp0NkU+/o7edlvO/xInS/XcO0awMKvf2EkMfb4xMXCZ6Vw/P/BG4ezd2tdt98BVJ3/+jguzpujQNuvG5s29iuo98jMDaCV37PoybvxkANZ5C9V2F+wd9sfM2giWOK8YrASLUTV4m+enujn2+vsrkjUoj8NGZM3TNAtyxu5AnKb88kgAyrpsAotVMxzgSSzfPp6YFeXp7o5cuzcGA93J/FWP28MKfJp3ColKvm3WeL7vDndnJjRM/sVG0fn+43x+rxTHdPWiJd+m0OwEV4Cd7lZJPWfiP5nQztdBnGbzBUYVDj6jyM+TgXCekKxkURy3eLIxs4NtIUogNSvxHu29gDPSPHHfQ9DK5toKkllcvE+nUOitu9S+hLn8IQ21A99F24evhUUqJg5tYGc0gku94cDnFcVvIk2jZulvpmKXyowNUisfr9JYJI8RX1TAyrhhNpF1kPshjWSO2CQQNSb7+nOZviVKRgsA/76DhObW0iwkANl87hLXFviymkFj1niZMtMq3XPerE9Gt/lHWxAWQS7GS1tjlWu6MR5d7SufwMKRQQiJebcw/AXZ1UjUnTiE4qcH5xmk8WIaApVMIczFEwC/PAfHr6HJy40UBt8oi5Ms7PoQx1zIQZ9eIoL3G+nEx5nSQSIM5XTLOKkXj6njxi3MedqhvuAG/lwLGqBon2GfhjoGfh9ANkRoQhjObo4KEdYujbOLRKa32EHp7r0Ubbv5ksepJqsyeJCliuSoiMCKaXr89093hvIJamWC6WunfenLLnb1/pPz/+L9VNp/+16bfPv/9F182Zev/c9pjcIiUqFwDYnsjAyvumnz8vyot1uZhjyj9l/KG3VLYYNAFdQUn9WuEudZyZtm5iym8KwHjkG3EHbGejanoXCUjQUofwHTm8yaov8l6kdny2kB8BeHmuZ8hQ9jRu5fuDLVcNSDXZYR9+Bmm5gvHZNyh1MNnXuF448m2Vn0vRtEpJnU+zrXGVDYESqkarnRPI7ItVk8O492snHpyKPUCaQnhzTWGeqK29qJdZdia2QbyyJzm5PvZyR2Gpt528TakaiblG+Gmk29rJOX56NCVpypWnWpZrv3dnS8+rmsmCtFReCxwVhBcAlD+9jvwkfA7CZ44oEk7ST3CSJq9EOGnY3faNq9KV1LC/D2MiP719rEdPDorFcZO923j1/GCGdR1Xgc2r7Ztw5Iuvs2hvQJ84mBP7lxpAqDqodBF4ev/khy8ltSh/lstZAFcF6GXcbT9moE/HqCgdRFLwCmASV/hkO0sqBG52JVNTTPO9/J2B/uv9nZCpa8QzdWsfv/d8ee1n1Bt6yKoHuFIUiQGjn6+S0j2fmSLjJNegYiHvIVI5lqv+XZi78Cr2Kbhf9RVSeYPdUl2ee9uukyUc+Erf1dbnzAY+fODK35UPxODYkUYFUWok+RIVzUAXZzFcW8aGPL80DKMVnln8+QCTABRL5drUog0F3g76tvMNc26GNEbBbdFm50T93kWd1T2WMPpDxaL6YnvjGFK4NvrS/f2PsYGjtX0bx2hti9fc6kd76aGtBxUMfJq4V4zAGtuP34/mYdZQOOVoiZ3EoKnSt5S+8ACJAE57A9h/Buelm3QylHFnlKmR3O5fWkWq2lC6yCvRnSbTKkbkdfl046b9rU1GA0+w8e4jssYBjAM9Gtm3ft42No8/9+tt08vhuYnSgUDFU+s98HbrVcdNK2noq85l8g0mOrn9ky1qIYl9tENFx83Ghf1Gn8cxb+3cg0WxNbcWo1I69LLKL6Sl5rQfS+9ZcKJxz4K++Mbbrh/bOJLZjQs9vjTQkf9nKSV6B/1baTKLudjPb2ltzhqdEsfxqC9H7UY7mtGKmU+mtPqnIvJuQgSetX6/VuyPSCcisk0k9CMnl21PJcYDk0bSCKn5Zdk2tA958+98QluobWDspLQxz1ZdTtsD8lXZSGv1iEN+I8oBABOfAnPr+H6P2+b57evL9n6mF4BXFr4uzoqFzldqijfTqNN0nsDPIDwec5Jw7Kfnh+3nSTbdFIjjOS2Reb74tA4ypzLbxrp/DbrGomNwWtnpJFyPGTa9Kfq9KDlu9ep2vW5XY74dPsTNRfofIjXc0U0a2dNvkpARjLlG7jlYA66qpJEPMEaxXyBFQ/mKgkwnRGlm/1yNW3V8RmdP0wxVj7GB0zmV5tiJvBJZhT8VYCmDTjYf9nf5BtS3n4o3A0PuvyKsvRiVSuBqWzXCBsC7pLw5CX32e/qysaeKke5SRl1UVAuDPwAG7d/gkxBjCwcAwz53S1cijVRbw5Eli0bWlAjSDKdw4rDhXUwGAWAYlXwy55JmN0Al0qcCTLExhVxVciJpidCeTQ5T8I99zizaqosiVCBQSssLqTt3ycjVswE7CSf6eoqfrLgD8/gIiMWriKsQGogFo577xYVnoBdUXoxTsIaDudRSc6qtDQXpWnQCOGNOYWyTpW0qufvaDu6MN6jCWKxwkFukCqfd8Fv3RTW4iwhjiN6rTf8vNgcBue3IXJGS7GO7tjEWvqZAqKdyrw4HImbgiHqkiBSNKMKbNu59Ag7bmmAXg9t2Oj0Ilxbrs9ePV/q8ftDrzze/n4BZD7Okbl7WVihCSN1fnilf/4Pq53Xzs1f6r22fWbbvM3fVx8SHGfz9WWSSwykEsFo+iCsrSgpqUSBrMS6znCbEfAj4ZQtT2ryuBlDKEm4RsNXGPE+5G4/Oxi3jqX0ASHIL4sNL4EgosYNX3Kf9vtU+GVj7a+BjAmgTvyd9MXlElLMAaZI+bIUCmB+LOWqy6l91ZtRp5wgWSR/8vDrZvd5bHX2MB9n1o8MOrrDO/qKmxzx1N9honDosvryWGR3stwbayzOK8gzhGQwAir5ZJ6kUl+qlA0K0fRppleOcGQhvWsr1ntgqJVJG6GFItWf6dmLrjsfLi1VVO5w1HQXeLfhAssamUwOUVgWdskVCtX24t3HVP7KIyxqZCynYwwq6LZZCrTrBuIo5BcyArHUyUJVgm8DO2Nu1qvc1skgqmtYGHPIrRttxhT7li70ojydzkgnKOhxcpQbiYi5GED+uC1kbYjcWjShdi0eaahQPgJIwVuHgQqobWgqcVCj+XES2mecKhxPg3RIZn5LzbgpYLOO50rzN0/mBhfTkvHjL9EmINpPxYTmaMsXDsJ0/DrvA3vz7hXXoVat6zz9/bc+5o4ftLQGCc7bDD9UhbEfx85nygjMFLo8X0bEccSwFN1fq5ij6LM32xH4fAifYDsjtOt46ufIkH1JzJNrj5ZHu7zXFTwNndS/zfZOjxnhc7jQNPc92WF2Us4MPcQRvEF1ruIHxuKXawD3stcUwiAR9kfTwZkK0NdZGUb+m4hQ0RLBjr5fXpGncqHrf/Jsikbmjno1jJmvbslfk39DV4Z3tgFeLx8DmGbGCiY5ArA63qH203E6GUvGf2oaedsJ9INsjNBqxZfS0i7WdqYKHPESk3wDCfofJzLurw5fki2bJQ2HFGx4hcF3+6JHjDgcodFw7ug87b23onVUYJeP9/fSxomQu+CbgkvcRR/XoWQfj0DsEx4OLn2MET5xcD1e8Cc7snzu27ehaPOMIMBnn7Oh1eM3Bs4+eFft3BPgdCZ/z1fzh1Tu+WPg3rpVNEUuif+Z4r3HD+vfacTzu8TWe5BxtijFiagQ71Jg4qvp3vJagUI6mdidfdf/5rdeR/IiBta43vxPnt89vV3Bt7NOYetktRgO24LgzUMQnMvzmTU1C9y0yqDNYIQPgKiA7NVsVwJJn8f9Kc2KdJFsaWYRLQ0jbGbh6UeL2Jz69P02yCS3MeQPS0u1NRtSaHWSO89U2K6mGyJxa92chbefqW2wQJHNsytZGTklkUk2kScpXq55GcgW1ONajnjmajzgvuE7SQKlFAkwJG0EjZqSwCSKl6Kia41jhiKjzU3+rU/dv+fZB21ffvKeUdgZnpyP4zeMy7/eH6Ox030vhMMRAsDrcV6IiShPRREhRb8CxyjD6ohxB3lf9xaND0bexH5AeGfOCf5ksJ/KKS90c19u6XY002/sia/DBa9RFR3/n8bkWBTJi6spu304NzG3j3Qh2R3vBnc3Yr+6GdrhlHJ1JIijMNLFLFfCE3OD+JvdyC3XMNHLDotbgEBufUuH8KDasrFqaWnRXMwCrO65M+DTPWkFtPiVNaap6csyOR0V6SDjdVyeYWrEEzHsYe+FT43Ermlq6N0SVGFscn2pk+Gb8rxb5I/OyKlhOnsK8dPeIKXsC8KJvq9E41GYIR90tVcaqpvcheh7zqW3dnC2JUlLnGmX7sDZw7SSeSOqqlEUAi+dSx761258T9Cv6DT4SAeY4JfE80cfn3SarV/rx109Z4/y3p+2/k6UsOjBBGm1Lz0/09R/faeE0wF8f9HP9p/TzwplvInfcptO292QJuitCxAwAwUjYXVbb+ta9qk9lxXu0Q1S+FIyZumqhOrYq5/0+ChCjEHV7oTzPAPo494RnRvzLuKhapGG4l0gHbGbq1pilTezsjxjVFfcRXm9RbvSnSB+tm1P88b45ru9XWi9KHs5RIFzdsQg3YdY1jvHlnwEkFbmem2xvLnbYl9qe0dsmwZYdbVf0tba9A3Ot+2YSvrYOYAxz6n5NLf0zpuYLJBy6JHX55DshmlhSAFPybAJwjTFgCh4wbZM53XaQqfZ1cMA9Sl3buxjRNR3Mk9v9tLd4cR/YgdLfFe0pXgE+nyYBJjgqRiLvpmTB0yCqGSKeDl5xzI+iDKE34tivpR0cSLpgoMmIfXCdM5/8+xPm0RxqZANpYbB1KGBzMG42XiwXbA0y+TnLqBQVu3wq/cXru0Q8CdiQtFJudVJw+bak4KOisUefZUujuxqH5awyvuRFgRTqba3fjWk3FiKSWdok1VI32/P6/Eh3nFmQdd4ARGjEWxYid4wH2+U6Nxfn4YxyFP2mFh+/j/qLfiFHDjOApXQhd9ueurXngkg2sz0NUObvCIh5d97e2zX3s9jk69VAndIieyK4J5G400pTkXrgJEB10Sgs2ErFZLwdRh37Tg30HuygnFq2x9BP6F/ov3Fujnz/zr8d/EeWExzi7f3OZrNH33N8/ckvHP3nI3+0u85tmnAQfvCsiMXcakOUj/gdfu0ALL+h6TcsEFdsScPe+ZXbl7rv4pDu6L4rTiUQwZEjcs3h2WhsKw0sSjiGnAfH1QVThFpJVaNz50oH/RoUtVwTdDmeF0vqyvdsU3EH40BZHAEjEbHVzSR5PngMaR7H6hb4Ep3/ERT4nWC5QTU8q4JrzMYGqQBZb7oX3Jy8XC4+i8/vrq2x3PkQ6YbraC+4R/1GdctxEfvfPWS4KklmiAoaDZSjdv7phfOnsWrK//T1u+9qe6fh03LYbv8O9Qptf78/KKYCme25jfCOst4h6daN1TY4GK2/698IunSKOoImWHtVyY355IrJLd84tY4NAD5J4cgGidsnUs68Uy8v5vwoIbCeIjU8yYAa3UXE0OJnnjeDhiOvmKj927cX+vado6+eBXSSwA4+UV6vUnWMw7u1SlI7zZESvT72Vh3NnC6Wm/N5lrREfjOAJfrMTjCZ70AJLDcH6v0ihg82Otc/5pTruLVJ6PTRb6YbRh42iwSH3Nqrc2QRX7i3XmzXq0HIgNoq43uWdqx0AEiZobqXTXClNRkYw95je/UjhHeT91eNdXa6Jj0946GyKClM9KgftcKUcpxkO9UvpCfRnthlOlKjW5rTRzBsbc/KFvbu41qVc+TYyMUpfEwdHKK+xGjONt4AhrTv0Mda0ScCpTgdbydwynLb6zc3yuO4ivWavU+39EQ7Ke0NqOZgKMk9ACvpD4GP7ljnyhwGeVCwr7rRCa6gURZ0fyLrt/J2Th7NEGTjYF+Uz4SvyfZWnudqBl5h/pEqvEYMYiWlfPf2UQDEVgGtSMrXn09FQKxVuEs4IvPDnQ4pg85jMGWv6CgcYZvTkYUQ1fR8bXYURBc8OrVDGZoTKxGOIRJL0h845cS4VeCkVQMXJrNnwAHCjgiiA8DX43YeaWpdhczAMFZoq2uLKSebG9UfwlFn0WCrpW8jDVOqd5qxz6m6XDiDDwaYaxAkxUvNVkG6WmSt/rtAx0DOsoKZTCQt4O42/veb7XeezvTt5ZuM0T//+if9ev0p6YQA4l++bc4l8w5u+8dSUa2T5/SOnr9+o/Vjobcfb5uOJ612e6mSNsyn+zIWq0aqu36j3MZKJdNkzTIFhj0VL7c77HtYDx5ZIg52WDNF9Ve8FmsQP8UBS2Qn9bhm7dYu9A25/Wy2aNgfVS4mwm4GPsUIfJJVa41Oqq+3bu1r9LHQHYQILQmQ4euKjmeRVEyOUFlt75s1dVAisGZ19sG/Wvv0KYk+m2gHhpYg07GNbtOHOUFBE/tXW3e12sF3DzzO86RVBnMDUbKlFYtutaqjAMDcztHsJ2WKCG1SALkR2ns77eRE+98O+XmPWkooWFWxH+ia1BtM1o2sAe0ZpPvFovls8mV/0T6Udozi+884dkihk0g46gtnFQORUE1T0tLu5qab5HaWxaE9t4qQ8FH0ACHZ4YvopdBHBwyZZ4oBslMg1JYzDqSuWjBFMuAV45w0amuWqn6zc/D5wZj1ke0gjtCTyECZewUbJgHo7T9rTywogJRAsQnkUPLiB7Bi110X0qjeaRhZW89myzDP1OdypUfSKFeO4hZdKUDNWSL105L1MHb7HqdEr2Ynqp9k1D7gxFPNpP9VlT0Q23PfmMuVAbbL1sbLph/ZzxNahUllUItsbDas7A338j1Oc+QxYjD/bdv73AaFYhF5D2F32AeDLI0AjuixZZH+gfOWC6ZINPPp5AAWe6EqA1qFkA8mAGjKnAjfIWwilWcUkylWNZQPgq5J5Ri8cNKO0rigi6UbTkn3IsfBEKnMY2j7585+TdQdOKLPzaY8fon8wb4P3xe/e4CV47jBX9DPV4r0TvgZ/a+xTaMvHDGU9j2NsDwCo7rnVIuknnp7TDHl6qcc7ovQsBaUMyJ82toG/En0cEsBGwbRhDym2HkDEnn+89Fgxn8fDYosVCC7+Iz6srjtmZq/TFM7RUhhUEaHmF8M+IO4WapS1D4lK75apsc+quF3iODYVwhAl+8q+2DbEsGdCCBmBFKOxvIIEDj67E9ARQSRfvd9EIOmnGl/1f/89e+AKkdtuyVbtwAQLHqvIJaOv/e/BbGiIzS28U9jH5/Tnnd7HpHeQG5M3ACv/tDPo3H+02sc0/F7sf+yMWI9l56bo2vjcN9ouB9dA0OADTTe/Hkz4+qDUnkwhGmL8WhzLvrETj2KhfvrKeWi6UdrcSMpwFzGz3ES8IpT+p5fHunbt6/09duLpg4+3EnlUwaopGjEom3iaCnmv+LnTJa2CKABoK0OkjqEbNgyaMWVXJ6engTMQloDGzXMfSUljd8udqqumwCMyT+tI9dJN6ZYN5W6u16qg6VshK/tRBhzCr6baGiM710bfE5bBEeUmSPdOa7nWltI85G+JWpRPrpPRbet3Rfz3IDgln4jxnao6mSmgLdHg1siINWH6KeUb/YLa9yNADRlatEAYjSFMPYMKAMRR3SwHrthCBwYZNWnuvVv6Ejp5x9OiKeByINu6wekddYAAKHNsc8IWjrSPb/Tr/o3BXxHx35/sRqirm9ETgYjKbU57l/QrSECwFJRGbhaOW2NITEL71IRNrDE0hdT1pPo+aQOBfNKZ0bC0kLLepEDNCYyn09nyh6hiDD5sDZMtqK/qSlS6lDAOaLhZBdHOLDLBERYzZlc25xULRVHkKNopHbRTiF9g8y5kd9sMaF+j4znpm8ZlBIS3KDv47oQDiqLDrkeRC1ItT0AEblFqXVOJL9zS+kSZzCkODW5sdRLOWlXMmnaXL77hyeZGz5fZ0fwslzor7/+Uqdsc3KeOR1QCm4oXxu3VQC9+0SXx2d6+fKdPl83PXzl6AkGFU7yFrenJgeIWjQJ1qDJ4VApDu0u2mj/d9QdWJOTpR4JN+LcnGH+3uSOTQOvNP1l+e36ii+AozJXtR02u11atOp3AvAhcruEQ1N9a9p1JTJSbKol3BvyrvsloknSwqXuF49i1HSeScBgTpfiyIvr9mYgecrn7b4MGs6a/lUDOGN2vQJj4ZA7RDwe2R23HLXbg9UKiESgCGk7Uxpk1u3Y2kVsYC+UEfXDptGRDFEGZWhbjrLS77MeSR5kTeKDkwY9KfU4+bNlfLhk6GKWhe9PCsqUI7V5NDSwESwaR6KGqvH1iPOlVfgYYGCgiYvX0KJp0cLNVZOBrfo8AbGifUzNJoj8U3GuW1Gv236mfxJsS0QwjYAn9kKsLdYpMdJN9+gW3Y1ovrjWJRq/KqcV00wwc6fw5b23A8+j/TG+0GekikpFXAGvznS6v9D8eaJpsx8TV3y9WJVko6pI4R6Ql1svWasW7c0gFKc58iExR7Cyj83jJOm+QZ/NAqrfyV7D+lb6eAU5Pe0CJOJ8gE809jOHABbMrVZrJCV039rD3FvgEsMaEfpJvqHsxRqhxWPCMlfBKB6pBUUsjQpp28Mkn0J4zJpOAdmpFKgwW0Hg9TnYvnQM2rj+TCms8f0Le1pKw/cHv7J7jqURwv478us68KfWbt5H3zrK384vC58d+eWjPMW/92uw4oLu2r1ebH04auvYz/HzuSHt+IMeG8g+TD2gdDhxw2erK1c96S6IhDE0TQ/J7dRIJsYMoax5mkAy5TRJTrr5FEHTBzhMW87m7L4UDPZqTiqvLAXfimwwqwm6GqCTbHpqn/a5uiNn0DjAlA7AqW5w9W44/PbNligo6jCp5qCNudp4HaVrHbfPz28P7zMqhyikooAHpxOcSLhbMqMJETa/I0Lv5gLycYRM33D6xt9ju4+u6foZFILyfuwNmL4RduJkkTro35gChZ/tVGXt/j4qht1j0M8R4BGBSEZ4fGRY9f08Wuza/r2B5uMQ/7YzmABANeMq3sPvk4Z+GrLv7CxVf0Znxo2H8PwSnX2RO+t/RWa3bS72f940V+bE+LhIdad3rsrCxu3WIC6fzMZtnvsUQmlvWTQlT06HtCJWItugAtcUjJaZT5VOmjbI4NXXlxf6xz++0Zft90cu8z4r4awQPG/fZ4JgBpuun1qBkDe9k+7yFoKeLSgZEQMy6LLBPjzdCyH8w+OdnfxlqZrFBsDrr3d6394rl0heVD6k2hxZZbWDDS++IJ8YTfyEMRZfsFEBatSWNyifg+xeUrVk3LiaFBtrjZxT0zD1nYKBr4afniTr1JhcyEky+KmaY47KTg16aiem2Ijh0MOg4/88mi4pgNX2S53r8US4Gah6T7z1JLWBJovtTZNFBUzhnqjaRwlGdotaiI5EW8tkUQDqlAhXlHS/rQ9+hoBClI3DpI2L3me/L2GdEeZRsIWBMycQP8eX9M1KIk8JEVjVU9HiOPp3w96YLbWg5jYnDn4klf9U+31Gf6oTKtlj1CJka9c242OrLSWwYI4ZPOGwGGlPcqMaEQ7KuzMCiuHeDHIwPOXcJYVQap4dZnHeOHWPgaylChhYbWzG0VfnSTmwzF3c2sYOyqeAWKoO7JQ3NyeJLJqAI0ezpRYhsncyXV4MvJxNXlefAtgwWaMkM1ILkqQluoO96vo92RhMWUHwkmA4V+Xiy+Q6EPO0rgDUAEConHE0jOtyW29Oymq6UVfWqtX1mAjdKqpqepuOIQA5JXcAoTxJNEukhcBLAf5V+j4nRAuA33S2++k6QErLZbnKNXePz/Rt+s4lXOn//+d/0a9fv6j861+id/l7rOvZKZTnsGyYnTJtf2cA7O7hhe4/Kn3UT4koIjkk0X4uIVBG2owTYQd88HkShwpRDgRfSeSxirxO4STawbzzpNwuDLRZKqmktLCjLs6UpS2armXnUWVadaODAabTnKYFa8nmcYYjvrkB122uZjKulGLpa6SGHxx1jjSITr+Ahzk1HSAyko3IXNMSOTXw+vG+OfBvVK8fYu7eMaDBhzPMV8Ockpu8XLc1x+dB66p6YpbKY/P298m4xDTaJIciDKPdU3Nv/8jaFj2VPd7HeTCp140yPbkBGN1YUdOH1dIWuY9TVT6f5CBs9nU15ZUWuhIoIaDHSqCIQBtRnVCib4RMSKM+Y6ESTGJLSzLi+7I6DxIiiVMCsFs0fY/ncFZAVLh9RO8UO+TXCEaPjinFbQM4nPFwcrQPsfZYfsoaxgx+wkkBI9iRyutT3daols4tHuKBbb9s/60U9JtVf5SABl4fHD3PoC9H7WbVphrplX1Pkz23WBXcSQsyIEJM1ij2TbeMWiRQZV67axWQ1cLm9No0W+SVHRAM/HS8h9Sk4JdyX+nepXo7mZ9FOt+kEV94rmjSFdGhWgk2bX09pTPdLedNz51pftMoKZ77ZVUdWT1RT2XHVrzPR3xppBvZYcgiOpxTCd9+vYve4aimmaOaslZKhLwqvxlnE1RJJ3x8etjm/mI66FOL/KzYQ1oEEPYVFmDNbLcsLqRYU5/hwfcAmTtzxnKUru5XaofLdHCnWCeetGhA3gW31K7aa4GpI8yJmqYstutqb1tHVHV/JVkWJ43sAyBiMqsFdFpVvtZwuJ4ptMPFStcby6dzwYJ7q/fr4oS5LQZ9HcbJUwdhZrcZ7seden87rt/fre/481bmGVGfBaJ/RxVwcJbPdt9ArVHVfmoRrLpm1RZrh1exrfEz/jmPCFwy4zwT7Tr7W0f9wFCOL/+OPQ9VFKapIZ3jIMPBTdROEn2mhvtCOZYCEKvoBsAKQ6xA5H/mOMuh3/1GhVSxI9QPJSxHQOio/7EK2LhxKfHpfoxvgS7HAGJ//yOA5wi8ugVC+XMCoKOO3/F43Xrm2ObfgV635OzfaufwGisc9LLdA3nqQDVZ+91zxnke7/u713iNy+GN7/9pTGM74nf+t69RgcV2RQC0PVsB5WjE2/brTuOtfsX2+6ZCFELIES5fZVN8+/xQYvOLptWxkcibihjRfB3KJRM1EuFl9Yp5CD+XvPbat4G7zA6NVBv88kRfv36hr1+e6cuXR3p6OCsPiUUMsEHPp03LRavDXD+vGg5uKRBO5A1wQwyKVflh+ZTobpaKKhzRxZFe+dQctmW7L4NXP/9+lZLs6oRWS5/Yz8mRbPxOZo7kD0ZqTg2owLfFkFuL8H2B54R9uCb7Sow+AlddOkMaZDRwQkHm/iTjeBbRdffdo3/rBNvjoHdCxFMEYfp13PgS/TPIo5uEOO0POlfOehqgt2978rUuwAO1ucTfHCwcUpN/d4p3PE6p8RaFPSGux53Tlyfj/bqdyu7OUrI0ximcHh60Aa/W9gB6hhcMMUTWxO/vZNUcqwlpTbiu7O/b32t/6KYE0HLF8I3sUUyMH8+FDKSZTBb4GkR9qTjzr6dzogvzpLAjvnCE6FXSKtlAVpLyLDaOOIIpefj72NaEn6mVA4/jpnMR5bgB5EhnEV2yLAYo2Xfsb3DM8X1NS2nPVP6Y5NFWrciI6vvEEUh2eKFpKQouueEp5dS1PwBWBMASocx+n2qONkAURF85yXYyh37q12gpe3ke5QapJx/XCz1tz3l8fpKS8Jf1qp9/XOhf//pbn7m9We+zbpZIpMIcZotEXAmAMp8liu6uAOSV41xLL06E/Rux0nDWZH0QeSUrjAl/TmugOfB2tzmhOXk5eB0THQfdVxuvUet48TTNMvCFacts3FOT9u6AlWA3L5IuVEVudV5bimsl8+DEkXWAbdI0QX9S6FOyMD5UEOZ9XCqWfW7OMa+HdCKlgpqkXxLBcVmFtF+5rgy8IqRhpo6DdwRQ9v2+/WoAS9s7WgXQ8Azuesnex9HPUHkozle2J92PsltsHsMzUgqpwrF98hR5R3C5PZ88wg9tYbDE7xt0ueuJbODepPOvjjwDV82+ABk77AJy/6bsZNbfVeF7zLFE2q2rpWNVAZZElk1ePoMtgxdsBegcRP4huthBL+hCGwvoDFQaRWRHpf0z4rN0f0ya3hg4tLr21BYBFaOvus2f2v6I+Zmgm0qrWvhpEYi97oVOnbvx1HslobwQ22DbS5TIfqFTUlDp4elRbGGuZD2ddA0KCLjq4cF4oO3yQ2k3DnwoNGmwmOjvhatJvr3Tx2an3l+fzB4Aj3QrjiPpfNuc8kHscr3X9b3pVpmri+qLdWnpgp3NXcfgDx7/RiuhQRWa/sc6AWTuD59c9Gixoh/6zRZZSHJQcLJIrM/5Q9fA0G/BTQHyyjQnOyAmKxpXbTx1nYAzqukMjZDeye+BzAkVT6kNVK9tjybr7e/ktLOf4Vcc2JjHvmWvIzvqF2pye+SPxbU+RhfG77RIsmPfxO813H/vRzdbcGzjLRArPnMejXs3jKo6Zn3Q3/7VO7Z7o8J/x+kysBEAJOF0VwwpibQqFtpf3RBbg8Pj90v2rhoJwAtJHV0NnJ3cWFLd4wuqNuN7l6NK6kxQMPriK4bY4mSx22DSsfNewqmYTA6FSbZ7xsk9AlziOHYRB9Qr0ygQo1D1myH4QxpRZF9drlWb+9OmENvSjefBhhWfH+Gj6ETFdo/fj/f1BUKDcz8syP0iX7v7rU38by7K+Dxfbtg090Nzs+3y+4Gc6N/Rf3/Afsxiu8KDbxt18dWciX+nvVAgruAgp+bQjW1U46ylQ910wieN/ospGHK95JSTgE9XIXP8pLft/bkZuexo8EY+TfpWjgMSXcX9YT6UdbHIq7W0ioO5OrgFEmU9KT1JdcGX50f6/vUrffv+hb4839PDw/1maNt4rkVP39kQ2drDZJfvrx9Kxrko+bnkx6epM24EODOH9yyn+ufNoXoUw+N0nu0SrQZ0+bjS2683uffl3SIOEJEq9yxq0Fs0Q7Wh7xzZcY3XZtARwJGkgAyMNH6x4xo3GgnzlnAVVE/U9Lu8EsGG62WkWPj4tauKpG2ZHOiH7NUaK+qV0Mdhz7DTUGxi3P8Jof/Gd9aBMmtphjAdOzmdjizJeXRimo7wo2U95EBkF/ahuC6KyRNC97XNvYGvQ64GIPidemNVncdiJ36yz9n8eqRrcBbscBCmnhhbErcoB7XVQTT0r7W36Y42GJOBrNXI5fcHJ8n2V/29uKyJDJXmQOHaApL2pP2ultqEE1kdtwae6v5jzmOu3Zw1R6qNuVp1WfkXq1YOQjQ3rvH2FxAg27/hLFqbJcuANA25pKusVY1qUfC4TMbTA8fKZrha+px2u0gqlYJT7HRczVlR+4PTwOaTEXKLekCfSasvQY2G9QtqhooDLsibdABGHUk6H8ApkqgsW5s16GuLipJT3kAuDk4VyKXUkGRj1NAY1RmpT4VuQuFnznAONDomafEc47ACiOVzaJxAyb+fPOponDtZ40M03SRjnSXFU0Bf0mgc2T+qVnRSXpZPen39SefHM339xzd6eXmRyD3WT3/987/p7ecvSflkFo8z66dNH/PAXTcdzFUL+c3Vbq/M3s5RXiDdxrykXh9gzSNSigDudbbdRFR7xyc1Jd71H+CHVKhKGnGWEd2bUrBziqdpSgROIct+iOu3WpUsErBCCnHwOsvVGfz48YtfrwAxO9Yyn8WKHYR5cH4uBn0OsgewTrHOeD1IZBwTPl+v4j6u6/a29FqJnPtcBMSS2EyhBWB+NqlCYGtEpQ0eSQ4HRioz2mdUdcP4Ojgk0b/6nZ3Vk6xCcLUIHHyfkvBeLpIhMksEIP8H8Eh0/9QA52lSriJwkOl8Vrl/mjS+HLcXAIXafiQAnQweLCro2rYv+jpK6p/I2PE1y+qHdLIWZB0s0n6+r5CTc6XjyQCsXL1Cq/Rd1ruiGMXlx0BIl/DomyTSCCYF7zjqj20jBig/L+9iI3mEewBjU1jn1WSqoiiHa1fq5Fc+Y07CQm53ig8le6lGl0XQkP8OgJlTFzF2OuhEsH1dBw6RnxKYUKtXOGVAB0B8XZq9wXE6Fifi4wL6En6J/sPnMo99Gjf62g5jWqSS6haVewYmueKfRB6ns6TKTfUkkU98CMpvjpZa84XUJbQ0d1SUjy8rjBRTXgFyw1ZBn3k98jxKZHjRtsi8sJIx4Hre7nd3OtPn/R3dfV6FHqNaerUUM6khIl3KLre+SbSabTRqvytXIMAMnUeNqJ0/sx1ga8VX5m/TTAf4w9nTHSUKy1NCV9ExcugdxkJkN6t8SwQ62wlrACIzbK4G2Gk/NJI5Yb5sb0zBL+rmuFL73OxxM0y9LR1e4vJfff91+dWL21yW2qILIWfBJxQ//gCUH/GF+Hd8Nx5idvZYAiBoacdTbjkAVQN+EjpCai+qbgPNukbXI5rbOZPT0L4B1xh9cER5YtQcwPIUlKEDf3LNxweMDmtE7NC/cQDhXI2vaMx6o4cqPnjBYFLjaQkOjp7clnL8jGg4xXsibLprY2jXEVmyO4nhfvjeUYSL/Pw3MIdOkEYP8lb7hn+PfxuBILQRGwU+P4oE+N18j9eN3zkCWZJt6KMs/Q6Q2V87pEveaNvY//F+/9tX/G6MaBqviZxz7pTdeHWg0EEffHMe/nY4hjvg4TiKbhyH8T5H12G8R7nzDV8nY3efQzmFMbEUer9oCDG4rxhwYr6qmPoiGxBTLXLK4LbRc+pgBe8VVUulSqpkLeIDRicbAHwK/+XLi3BefXt5pvsH5R/JqTlfEha9tYcJLjnE+vJ6kU0e5bhkjdB+LMWQYvLNh4kenx+EDP50N8umK23haK7Pi9z34/VDSD6Zd0UAsdzPpesRamlHOB0dX0e6QjfVVTaOluZdfAyrlXSHk98TBXPFFntOSNNQBwUVaZTnRELtKZNXazKiUJTrbrIB4tP+ZLqvsjfb/BWxdOaQJufyFTh+4NxBB8u+Nhjgrtdkfy/eD3EKfrNmwBYj0TVTk20HEWjUN41zS9PHLE25tGc0UIddSCtC8G/uB2jV+OwU+h6jPP17ISVR9kwrazyue79P+0D6wrKQCaXXZSSb8WMXe1RDzdTIj8fTuX6canimAojZARDXFaW2CKaijkYNEYRduXpqgCY3dEr9wMb7CuFtNb4Yi8IS3LoCqjGekFKNZ8q4UYz+gNNYSCrTLRKFxYb3w51Wx0NETXOs26l0tDHG+RN7xW0YzA3AAS3pjslxOSog9O7xkrgfRs6pyB+TzcmQ1YS9yccMNgAiS5TWQVOb1TKP665QtoqINaxzdR6yfUVG1oxw56GxORTC+WB3SFJN6mV5jBasZkTzvDBf4olLwj8/in7/9u2bOGPs7P/zv/5Jf//1F80cvTFpUQ2WDdbrv/76ST+39+vP120ONaLBKzcVAx2yOa0hGs73dYtQ8kQescePba24znwllOIn/71NWmzeG9l1tNcjRxD41hoZdwNCj57NM470ViVH9qMDjR4gTW8Sp8hkRyuhNQ5H2MOIrJO5Wa8OXIlDu9ieXKPOSp76yQCjRB1nrUIpQBaKTLBdXwzdqT3gqYU7GoUBUlWirEjkRdC7sgZ43MK4A4uDLpMIitScfo+sMjwPjpf/LUQzHo2zw74yVsUAuia7PtcOymF/7jmzlJy7+IGzVLkbaC38d76m6AGU+Nzz5BG0VfT+vg1HbT+KwucXzz/vBpfS5hpk7V5w62SRTrbfCg5ClZrFNPqZLYIbc9Pk2+ze3FdWBBG7jkeT587JH3yeZN+V/gU9yteVdfVnqU1jVVXDXosoK6zBWOFN2mr6qVWQ7LmzdrIR9msBza6qQ5frNURwbffiaP7zRHcPZzo/6MHoutmQ9Vr0UNXGUO2tYTJzk03R5qnZktovPbxZrxoVyffLp0V0ZZV9IgCAnGa4bTIMpnGkFHN8ybKvxbi+lu75vd8wuX2oF0Ubjpy/GrqB0y8hW7IGT00+og7maGc+HGZ5u+aLZUQkIbg/WSpbMl9kMhA8m302raJ4qcAmDq4Z5hhRfvHla34Y7J1PhTnu9Hq7/2gLsO0BmoZ4T9/3bIwmZIqFuW1yNu/aGw8cj9o6ztfR3/X347+3+diPFcax81//8Dq6LkaGzX5jqjj7lcaV1BtWZH+Jm0OFwKXkiHPsICYmOib7gbGJWXtnPqmn1TamkHuvgo7ogGBAURN8KL5kzqsgquH5UBgpHYNUJQgfv1BtzTfOztG6AfbUpqQ9raP5HtZvm9BsRrx9HZFPZRAOd8h8qHqjAO1oTUCbqxlUfUSNf6fGOWmChgobsZ+j8TiOXwdSUAOo/LNRgKtGEWhEzZ5D6Whz9TFPbWATxpV2eI0v/j+1PUohFCqFfnvfcE28Dp/lJmvx+u7fFYj0CDb0igAOOk7D9YS+mMLq11KnSGT/1sgkfdm8p+C4pQbERnmO4aF1GEkAEfFZevKYlV0u6bMom6Hne03qeBVB+Own2162XmXvg9MH396kCsl127yypfM44SZVM66LnFIJyHRdpIz9lPq1EBU8831w+DNzXnG64PevX7b3i0RePVraoLpg5HPP3DDrdl+OvHr/8U6fb4tETsWUHkj4iqgTm9PJjI2HzVHi6Cs5JcqIFrjKaf/rrzeJwmKDAVxIcFwqUqYZlMdcyUlh0AOpRVj4PNke07iwVteNSdJ9ioMZYioDDEs4IWsGNV5H65A/Ex4OIzvFmLdKUCYPwz3SQSo4XKeobyaJ7ljFABfnSQiG+0gDVImLJeY7HeJ7j1bk0pQnvYeHQWMu8e+Cw5zqjrnI8DTZmtRjYURHuP5YSzCWsQ9mPaEKZKi3nB2jB6GoiaQftnKY9FjXMRF0v2AZtgbJSMah72ptY+pO2KT7a/U5jsZl8uQj1d9WuSes99UNfNOLwoU/2WKvwj0JWeOUElTL0ggc494wgNj1SLQratvT2xjpXCQzBpUsuDl8UmlPQJDk0YMCaMGykTGyKkVVowmLUc54ykrRKDkGXuTkdk4WxZnEgZZT4FVTLdipZ74eHndJW1iKp0qxDlKnQ9cBAyVsXF85jXlZzRFWTh/0F5FuTt3A9sAS1gLZNKHcuu1Fwl+SGx8SiIfBswH9zfflMVptvJJFsHokzargs6TuUbXiHDlE4BkXprVG4KbqtXllba1mQyKtyY3lHPRGaTaRgiFnce5ms+8K89isFoVgc0g5W2W6Sao+xlcDyLBHk0Ttnn7+oqenRzmk4OiA//iP/9BUp83Z+/njB73++En/tc3Z2/OD8Od8vH3Sj79+yH6zGLdhiw6uzbExCgrXNTixJ7Xh5AggpD/uDBFC5KaOIvSgpJtTA4PUW8JagX2B1E2so2ar6aFtkVTWEtIHzcBuNiHGKhVvtyxdtrVDikrbf3on21O3ph78EKkUdEdt7uu2Bi7vHM32a1sT75KeeJbvhgOIVXmTlm0e2EmV03U6CTWAcM9ItEaxKDYFNkAID8CO7eQVOt2i8JRjSCMEZpY3duSy2W9iJxrnSlUeHOfOMxtBfIyi636qSSqUeoRrUTtGAAsOvF4tNdwiQcDT0+wCjXRNU/J5RKVvHgvdj9pBTra1Lbx20j449zrexQDUedUoadl7CyJuG9WK25dSQVM5+/KslfuE74r7antzjExLbh/2B+5BegkgabPfs3OxrfxmAOOsaX383PncovYKgEi5eWkHEnDAV4tYUmXn66hVvJQvWtsGMN72AawxtZR0LcF3ddskKQeky6KlPcpzwj2YJkJsm3J1HyUjSyj4KLz+0CbNAMru/4ofKHtvkpMzjrieLJ8zhegrIoB0SZ4lz12KArm+NFVuGKjh6nwM3n2cuNDBVaN6C/bRseJ3tBexnyQtyJFUvjiCmm1dXotMk/G+2d9pvt/ed9s7O2BdJCmh2iHwHS0Pmxy+LLK3XJbPXVStcqICYAZoFqL+U7KqwHrQpHxTGhnJZO4Awfmthy6TVCFX/8lsGykWMEuUWjswKuEADXrWAjVywyYINo5FV4vuqBqBVhIO6zTlE33K3naz8bAeqsrd6jkoxUS73wgi97T6TxqpiQASfTf7Hb6Yz59xrnHktz7Xc6n0967AUH+AGO2ukVMKz/J26hd2eEHLzOvteB+fkF7Y5BvfU/2cUvO1vW2lxwe6QxLZjFY43TIy89j48Wd8iYANHRu/OwJUcq0ZMkdRKTFFSe4BY9vISskGWULGLZVE7h0Gzp3t0A458clKAClFYnmTko0FCCYc/uO+jhMy9mkPPLT+H15PTRjxeURcvfpf7Z/he8TB2B79ewSHQGBPtmlW2gtpfI0pfPFnzEmNiHFs7zgeRwvjSN6m3AR1HONxnEfn7xbIFb+H0OLYlrF/I3A2vsb2xHYcyX287vjfLcf8f/KKzzwao2pOXjUjICPPnQ3s1Ryog/uOY6gKY3juwTgfcWj5PUTw1dBEeXa5Dvd0kn/8THKig+qD/Bb8YgLvVTudVodNuajKchHHMQm3Q4zwMKNDDPAqaWgcCfWFwavv3+grg1dfmbD9PpRk1vWisk4SffVpUVKvPz4k1U+4VlMOpxzJnam1VkvV0NMyTh28f9LoKzYixTndDAXuG5MLv76+y6kXmWEzhc3d5ZUU3AA5fDP8qlsl0B/jPELP6e/VolHbKcaYz65pRWrQ1UW5X8ZNCWTsMdTeU8U4UubUvgNg66hdPkfuWEXdtwe08DPKG5ywooiMGgcrjODo5JUuypT8wMYfKzp6gtxSM4TVeVfjKptji8IM2pbsTtWR/lfuB+iMfpMPcU47/dn6D04JAwYMwG7GThUemzhHcm+5nUZDiSE/Tf7sCoJmO/DR6BGMQzuwGguWePtWBSp4fucyGQmyjsdipccVWGlRAv5sHJCh+nA6DQbVXkb8uWL4tPUGADOOm4yRyU98bixCIvrDgBYBSkkPByTKajVScyYHLheJyNGTYAWx2HtlEEjBH11PTLwrIBan0iwv0qc5OFmQpyP9jV0A69HHKVwD4FLGiRrfSTFjF04kwORspcjcDrNnIIpmOp9EHtT5W2W4NA1F+cDkWzyPlhKnaQItJQbjW9WI8v1T5rxcfT34PEpFrbbG0RZwl3Da9AWfVz2AkRQuM1bVfmv7ZTyJ5d/nbU7Koo4gHzb8/a+/tfrr+Y5eXr5IX5jjpWxz+OvHT/p8faNff53p7nQnDhvzrejcZgUSaun0cNSP0Zb14FSLxB3t3ijH+C7Lln/Oa6G060AwDY6ekhVIJluLs+03UdYBYuEeqx1qsPyhfThUADSu+oSMX66fF3bgpI9WAYvnYqJG4s7ABJw/WX9WJEn2qOvmbL6/0tvrL/p4Z17HDzpv7TnNJ7o/nYOOypLy+cncktdVnEwl558pkv7yoVApLdospqvjYNnBiSHqAPeJdm8ewHGAxtGOEcssm5NvwAYyPARm2tb+yiC8R3aAv2zqdDDmPL5gV1UDNlyGk8JJuu5Hm1HbvtiBslfHs8qjWGtaVTS507marmRwLaZ/wrbx9lCzf8co57jX4lnSZgYjV/bHrm4HCJn3shIO9/A8BdAmSSPlKF4GKn2MunSo4vPV5NpS+lhOq5/wuEzPXrnzZAAZgheyyrSNN9YWorYAdDSbX+WFeQzhQyKyjH9H5HGcFwfYoi9XlRActo/qvtqi6sX+bnYU1lH0QQSo/dSoxPgMaSfrBtaX/D63SNo2ht1S7mS9tR22ldrgyj+W/SD44/2dTu+bvNwrf2s6nbp7SKToNn5nBkYeN5v9upjNfvI5VyL63gdcu8g75dvTxtrv1PQi+ssyxbby+/uHpabeGcVG08tNL83CDQYZx/j7vGG/DfvyqeDA7SoHcRJBdurX3y1sI/ot6ne19SqFU+qxfxR9aVkC+N36ozDPcQYU/Dui4EfZc5JlByCKrUXvtu/KPCBSMbz2MjKGL0T5wpj2vvPRdfHf7Vn0b738oO4g8ET0CxBEV2AxOTE0RhqyapXBNDRsdDBgaMlnnperBmeLCOqgMAkxLSXkQyclvq21nSauclzBilNPZ1ZZeErIickAoaBMENBUQS5jJZjaiNy8l7FMcHPUmwOS5WLhJDBUXT4fJmilJkAy8BG0oiZwO8DFUgYIRmBKpnsH5HZwNuNClzE2R0vbHIQ5UbfQqgN4+4ouo/BhfHRzxGKMxnUcA/y7RXeg7yNo1T0HCt+unxBdcEB6i+8etdnvO/xtlNH4eyfLN57h38Hf2kXd9X3020Ebw5joC6WZTSEnOOX9c2K1iwiewYDDagLRbgmOv4K4SR38CXJssoB5qjgF/H1amo8vfg9ru12DyI9+jUVArBsbSWFTmeKXVm751DDmq+oHNTxmI0OtzaC9wpBrjlRrY3FeAh4gNqD51Orr8xN9//ZVI69eHujh/kQPd+ApKb4OpSccKfX5qWl+bx+SKofy7ehMkZO0BtIIpwaffG6bP1cevN/e/HO+O/l6XRd1iLn6oDpO1SJIsLYiyNIzEaqxa+vWFW2sIEbqgCaLQBmMiLhmAZg7pwh/li0EeEiTGTcjNfrJS6XHzVivn3xDjjKkThvWif3d1gVSh5yLL6MClZVpT8kAqGaYSMXKYhXaZPzTzrAHuEcekdgbdeCWUmcPA2E74063mGMk0hIIZiH9BZXb2nzpAQV5O6CjFYAI98ZcUTRysMaWFnlE/YYu37UIAfJIJ/DINOBDn6mAFroP50ml3+ZQXWZS7hiba0K1MerHNakzys7yaqd9WZ6/OAgSOZFE300a6QReJN9XiVxu1QjUa0EUKWlN8nyLdEx6sLbaet8BPgCsQl8j0NL6pGmE1YzZq+QRcpWnVVIDWR9dNmf7ekEVPK0wyDLnnBvcjsunFnvYvnO2NBp1rmfqoySRqpCp2xBsHn1dDntbsdxA8GbG+Uf0FZzbuQZuld6jkbGF0Y+04GSyKbFuZlvh6F9Bx9TJJ4omiM3Ef18MpJQqFIs4MFiDpyk3PjJ7qaNMZh9GPSENMDnQZ6razw28tfROtRktjqTqeCbmjnm/0tvfr5vOn+jl6Yu8Hx8e6Pv37/T+65U+fr7Rz9dX+qQPuj/dqzxLoAA7h8JsqPvQ9cNBC2nfpEAwqgd3QEOY16hfIjDQVZdGFJQ5YAImngxUnGd/lkfV8L6SmmPmzrKnWTVzRA+MtD2I1oqvilTi0iKxhaeVmuOEtqcEzpnsbaWp8XJFo6kKgfNFgKtlWy9pkwE5synF9Q3sx0VScZWsmYHHZPxK8VCIcFBC1fnhEB2nnF3ZIhMMxAIvktu5wcLPajtIQIioi9WrI/M6yzUuRFs3uaVjCohllcoE4AeVgZGk63whgi5FF6plqUAmqqW7GXCOqBSJnuN7rcF/6HwtEgCoWmp+TB+VVWB6nLmCYj/Ubm/6T9ZzaZkWHnGFaoQhwiICasr7XiUyrrcJSAog8EEfA5L3T5pWl6xaYJq1KMGCcaW2F0X7cLKD8V6HK2iubTq5jo/gFcBe76+/zfcI8zpGbe18MSKL7F80etjWLmytaFfwSw4LbE9c3X5PVtExC6gZbagMvUawY4YgjqqHJ+B05jXCBy1pwsHGJIcPk0ReJT8UqKk/uFV/vj8MdZ3k41JFD/GxKbe9GKfpxzaP82bv3j/eUXlqe302HaD6lseRNn25SqXA+/s7SSlke3aetd0+f8mcUJNhMqA1WXVIjiasaBfrVppdBhfZfxXEOt+faV4MgE3tkE3sh8Bp5umyZbXD+6x2UWnYhFRYJE1Z7uzJwWeMKaYTwGEafSLLlKFmv2AOaApuoulroQkp2qxq99YsGxPWGCFr9ry2qRVnoLBuM9a3HLLqgYJgLf7YYleR7p3IhQ5A2s7XtX3+CLhr8joeTg+BDJA/BNGYrCYzsKvtPbtAifA6xiNsDuMCHvkY8JKBLcYpEY3tcNPRQdIJrj4Z1Uk5m5OLFBMVWITg9W0B4LKUYtfaCceEyID+5G9ZLmbEXTYjwCo1EDaPCJj0DvX4ciEmGoR1P7gdADLkrTrYgNC4tP/O0UZ7pFS7RTUg/nCMKRhLUpkim8LoQgqb4B8NAPo+AjL938k3wngSOrZ7VApH/equy5AnJc3rt57j74zobJO/G5MbXuhjHMdkxsYIRnnqkX7gn9PQyrHP4/OOFAW5o5X6aw/yoHffpXE9siVrDrQBHTWUtK02rHp/I7IOIeNx3hERGV+jfFaMSWvVrk1IqUu0bz9OZeT3FdFXF0vVUQNcidsnV/AtZcbYxYsRA3brSi16Of3LJ7q7P9Hz86NUG/z27YtEXz1tG/T5PPmJc5wz3pOunwu9v3Gk1JsYZ+ykwUCRaFArrSzXizO9ygbCeoc3/+eXJwGvzg/3ZnCQGidbH99eP+jt7V0rNHl0UE/oeSQvcdxHmQDwu4pMhdPdMRrC9G2MxRtBKv13bWmbYUPXw4gWVTLev92rXye/WxsdwKUeMvmBR0iLie2MbY3315S15EAegw3XpBxOeuFE/dqpctJPWQFJfJZtXoXcnjR1CrIq6bhrMcexOQPgcOETPQeWSKPuWiWZWCK99WU8lYt9Ulkb53zyezVjselmOe3FXjHsPRnW02D4ji/pGzWHWcAN4z5LOHihPtK60sBVhjkJejTeH9/3/ucmJ+KwG+EwOKQIbSFztpKd1FPbY+SZq0UlTHsZ9L3D9yUlaeYqUOti8re5XBcuUvB5Fb43OYlHlIaceFrqipStJ4k8ulw+dWzO6tRi/UFuRpmlG5/HSshHkdGImAOZPQiHOd3ZuSbsO12EXSqdE+dGf9LIBy1kMKnhX7OPqaTBSGS8cmDpeaLaEkyMvoZ1r4CQghks9xJJpbfTNIGc3OZDxAfLWEElPE65qu0aeT6ncymqfds+KgDTqqQFzqdf9Ovpb3p5eNSKs/cP9Pz4TH9vv//Y5vjCUQLL+6YfTvL3k0Vm8DMkZaUghUSdwcnBeVInzCLVjuzhOL/RRtq/SQjqmfCf09uF04dTdjztqqU+R/tvrJJ2y5bRekzpUN66sTP7G3avfB+yXvv2I1VOSO5Xi6Lgdi7bOvlkPsd3+cmgEBM+zxadJWm5SYGqdbv28lnE0RVcklMHp7OlD8YU6DaeU4gGBnhU1rVbE5OBWCu1yFKO3O7Tqoy/qDadU42kWv69Fr8O8saAGyI2JQLFnoU1lINs9Htgbx/qnqbeq9zXnDu5Mhzwo0K76jGk+DdZQ2SrqoZWACCFw04HKYi6drp9P9h9TTYsIs1Tv7JfL9/NGsXiMmZFtBj4+Py4it49naBjkpCNi8+2vbnqsswkfJSpPQPAdaVm/0T5FrAotShiXquIpgJACZ8xJfxu1BagkbDvgaert1vMflqvIeLO1l7t/QG0B/+WuYDfbiBsHqtPHryOfbnA//RxkYNTiaI7JQFqIp1ObBPLlHi8oDbIbd3ENsBOoKr7o0vMqmnuEnn2MW0/H5Qug/fDWeddKFpzA7MllXCzre8v93R//0kPD1exbbmwgQOsWASO6iKDYDI/NckzxHamNr9yRFhaej63izMo2ripdEP2oRfw5v6P+SaS4SDjpFUsr3XVogQMFKZVz2WYHmBqa7jJ4rhv93hJ9Ad1zfQAT2er5miPFLdrxnnSf/dFPGCDOEF9iqBSeykEE23wEDlcWpTgztYk2H23X+Meh+9ETABccDgETThYAIA9+B/j70f7fLxu9t8CNwG0rTqeFk1Ex0j1rYdIoLLDf1kRRf+sKZletdspegGnC9IO1HBvm0Kr7LSqpdkErCqRKodBpvvBqac90oiNWk82Y7va97AFyec7JYRQXGuf2fMw4iY76XChtXEe0wk9p/XGeLb2HP/d21yDgS78DO2EadygYKiM9zlyZDE37dHFlP3ajVtOzWm1G2h/w6mKfBtOGgyyFK53gx3PC4aVRwhamkO+PV6jYzt+Js8PIJUsvEGB+N+SGapm5EkbE4UUONrJ1dF9xvH167M5zEM7jwAk9F8U2Y1qgm04TTF5v8EhR+QlYQMIM7YTv483vgUrquxB4ff9r7gvYR8zp7xaqt72CW+WHDrNRpBu2lyVqBnPAmtKmo9utFSsUpPwglEDE2w9J9vIuGLK09OTAFgv317ohYGlxztN68t9pJJUuStWxnczyLgy1c+/fwo3Cl8zBT49AK4VPDpVQfHJSh4/bM+8336e7s6SPsicBgLQvSn/FYA6fskmbIDLWo7nNb6QDiLbEtYRYTUmOtp+HIRQlEMCT0SOUOmKEI2R9MQ/nM70cljMCVCjrYUsU3fNrZeAP4j2mRrHg8M75rBN0KXh72sFaKScM8zdoAd87Z6tn7ppC+eBYD0wuhUUK8aRIhGLEiVSFfQlPRUkm1fhB8qtbVNuulBkPqkMlFAJcLfGo1OTkxP/TgYMeP9T29aLrdVkW08zmJDuqs6OVPxL1CpMGfm9pOpJ1HIDkyR6KeMkcGrV5+xeeiEcpv4kH8Z2ByBzRKKc4HLf9mnlsf8+wxWyhkFsKeQavaCVfpRcus0l5B3QVdNzLf3A21swcMEgG4BW2RelXdkATxaRLFx5DCqzCFw3p5WLpC1rMnBTDTPWqaeECpJt313WizhAyQJo5G+1ccdIW1JuoMJgXyEaEE6FRpC3z0aZcnuN18ASCL1NVjkyDFUmKf0/zt5syZEc2RIEYCR9iSWremT+/8f6aV5aWuRKV2WGb1wMGFM9ehQK0BhZt1nlGe6k0QyLQpejWwvGR6wBF/hXsqg7Izh+roXQLcIObdVvroam1EHQXo+n741EJLKLEd7Dd9TAUm85AZOGaEstFdE6OGS26dzdlmsetllfyqMF0Pu8pvd//0r/tQCg0oiGzYBGNyM4yQRwljpZrxuv1vb0m1Em0b8X2cdL8w5jfnYzIpoZ6YhOfb0DJ0E9vhCH0SMh9ew7UJE8UkVrKIkhfkLajnavLODFtaGv9pKCrqtncOz2GPmevme8tXj36n7+/JDUHr1MfXgADo3EtJCzR4Xhhej+3A14MTSla9jXR7p9fSIKKyUHuoVujstJ5aAW+hfwSkChhoYfqE+EaD+tH5VGAyjOE4s76tEElGDkkWeaE5dO8lS9WhSBLDmsLDQOIxUAMuUxO5Q6mLL2Gpg04gkOOSDcCCCRhnEuaFGMzqPFx8JrFRtp5ixemkdfajBJRodEAgT9VcCPauCX7hTmmgRaMR2ssQusf8/W32X6GsY6AbAJJTqY/cIIUNenjL4RtW61dSsj7oKuG+nTxqdznPQPnYetq9Y9EjBK1j8XiyAlIGTcUiP8IR88bUyjttjEopmc68CeZ/JcUbxdga7V6D1EH/s6EqB2ZxEjjXu6pZ+76PT0TJi+XrynnG3hVQJiie4p/EvAKxmrAMLilPN6TwU/BFiKRQUeC2tmUk81Kgk00Ri57vK/6fOksYU0wjh/u27rddESG+mIun2asn0AfKDreZDoq3Xjoyj9IYAWMqHMiadi5V526WptOr7UyJMDmBsiHSGXccZEBosT6etyTq/a8XpNh+WqeyggE6OnZP+TRfxprdKChiC0qaEjU84Ws+P6mS0VpYYK6c3Av6GEY8LWxeS7aNtGfSfWjybH7FFWq2c4pGSdZo3+LVANa0sg2vUw0xeIFwTHAu7f/HqX2830jRT1D/x7o9M17b9mPXbEEO51fnlbnVDMHKC8duWAgTxAQErrzrX5tWv3TmM7xD/iF5WQ7GDG7gVxoyJiPKOQROL8mtLu7jFOPkZkdY8z24urUXhEBy8cVovCukJBi3odhYy8WJcg+TiyG/+zveUCOyU3GuLO7oER8+/Rg74Hnvj6hG5e8/d+B2BFxjmMORDxnvHUAb4xBfHRM+bv7hHx3hjmFMe/e0VaGcYfhMk4hvHZjvROY5zp83fzmd+f5xrH9TvgZu+9+/HffweM5vF1cSz+ea53Y+H6IEWof2ceH+4h69sjOv5uPjPN7Y0VSrX+5tf5PsR7pQ64NBpwzcK2N+EkoI4U06UAUAVRvLN6jqE8VvWca7EaA9/HCAWMF8qJdBUUsEo6Tkm3QQGxXiUq6nTUrlLaWS0IdI22YfTV20d6/+tda6oIqEaklcV842u1eSrAsQn7F+mEtT1HQTJTzCUlSe4rda++vs49yiwh3Yvjl7neHoCX96DAyFvmayMNDDSZYFjSQ415hXUgmFXGKBCu75o6GEB+xu/xHmse5UM80+N5vwd1eV+mU8TvD0ba9DUWHsfv47meoyrlCqWzQ/Hwb/9chLF4vleLbqjmzpCC3pbaDoFdB5lzx//tf4wE6tEDFnmy3ntHH+57A0jEeRQC+BmAOlOKGSWgr9BxUT6n4bM0gETF5OsKogjp5uOzPfLIIpFybQ4Y+7gN5MDX67DuTBnzjUk9yqilSD+ouYQ2LYwsXlTpUWPGivw2A605Ps4XdAFe6IBb6tHCc3dDgmfJ6pjB2UM9QVJFj9t76KzEa6LMKSVHtSRZrkKKHmG+rCyVj9l/yK9zZ8nrdG7jGfQ90RIJVctw+XlozQ3+FABVRIyZ42PqmjaepWriCPP3enhCPQFMpBGAaIl9+RnPBT5Lum8aNWZKtvBn1LCR2k/bBVcU8M2BH8b77umgaXAkQb7J2ogB+rbxb6kxKHxMnBLa2fYTjUHEKBTnxvcfP9I//8cf6bD9LQD5X3+96YZKCpHM7zjpNK7vTLJOJ1g6DySpt53rhiiibGklqUc38PNcs8vzWBPEI+5CGlnkQZHvul6W9l/Ue33fLBKvGT2wfs8Q3RD1f6HCdtOIO0m5P39+aCqt1qe8XvT88ftSp6qVqhFY2/+186740r3+VUahaxptPq+1Ayqt9jTxlPvYuEfKF+P5ctm39msFwLc6Sbm2QXdVoCK18L2eqhnTQBHl2vR5rMEjwEIvEN67vMKeyT0KwWmXh55gcgck47MZLRR/IoDFCCT47nIHLXPvbDnLYrUHQnbGTBPxFfkU9TLadSznEIvsyyvWJkL3ShGAq5IU5wSAaTzP1RoVdX4XOkFmAMSkDwF6vV6cReEycyFbt0XQdwXAeUDHOoKOzv3NAYp97jXP5ujXYe/imam9Plib9ks/zymlsFeDfuw/nb8JfQtYo2mZn2dNz1sPyKpRfeQgfPMJztEIAJSR/xYiub6vxvOtJm2LQIuu4U0dqJdz0uwDef7L9mwZz0GGH9Ab2m6sQSaOAE31O71v6/yZ8kXmd7MvoVGEnkvKH1rbGWA1qjt2R5Osh9CT7BtSKq/67+nITuTZ5G5RZzf39Wi1wa5yjxV3jR20c9iDRWXcVa8p+ntSYCyVHuDAMxgj6prpIHMK3rDngafEaxwAnJqWpQbcRc9kaFIT15q/kybj350mm8+zmYxWudFYS7zX2ow8Ic7tkR0ar4mvOMf4L3+PNbdGOy3Q6c4zfjeOQ1yIiCTGSCANp50UCSLgyWo4RFRfF4cPtdosrAnV0jhx7/iQeKBxwA8astkn792e6J2xBVnJ4FtPH1BDuAUFPi5yCAMFI+iA3bxwaCN8t6LcAYybHucAGMyK1vh1Y74tmVFD4ZZNyWEkyGJjIyEQcBuBjj0iGl/FlEYo9QV/7CrE+n27R91bjwYlNl7caQJjYwe+vTExjWJWliC0e62X4Xnz/FIHZ+K9Z8U5XGD3vwdyHv6eJiAPA9NfY8dNpqwNY0hUWEc6J2DTDeuKi9jVL/EQp3CH/vLQ5AcIWh+/MdPUx+uvwRDgOs9Fhad73ik29EFED+247jMz578Drwlj0ftY57DzptF+XlBQV1J2WBRahZ9EXFoIf9HaBFdVPI9KPgeV+LcGfqMK5CZsnjZB9k06Dv541Z9//Pievn97SSctCJ9UWC5RsJFPbcrY+e1T66iIJ0rAKxGkh8UKhRJUsVz1NRgPIkSl+9Xz9pynb0/wnFHwbN8Tj9rbmxS5RZ0AouQU6Fwn9R5NJN1wYY9kCE0pQD9jSHxLcZzsKMfyKlZwM6cevDJ5tN0oS8GQSMn50XA+o+KkkETziCnyCkaSkI7pkdJvRuBEWaIpojUbuIQ0PjXWOT/1siJUu833IC1a7MJBo0B67aROn9nWuyScn3se1gIP0HTPbICAGuPlLgLEFiQpZJRteTk21kyhzLPIt0YDJNyLtUa44WCz91FxiPHA/VAtBNFx6DY4GnHj2iQDahjtQs/dOBPUajL10uQGa00yhcXXKURPY5zNu3SlmxXTJ2DZkBbcOhKFLlkGjiTVJSSa5soFAW1lKHrJaCHC+Wxd3qcKrRtG6gSgZitgnlhzk8CMRYZuZ6SUixrWSG2i0WkpcSicpEZR3QzxtV60fIGmfdn6i7JeDtnPB0Gscf8wV+9CFM64r/ukAPe9SRYJinVlNCT2d9E6IKlwv2H4ORCxwBuvhmiu4Zk23Ia0KsozgrbziwaHRvS1zs9wnkaa4445yCd1VLQwcUwlnNKXcnbabG0dUqHUcGTXNqUN1KdbLCT38/1j4+HvBviAbtWAsH2TaAFxcIhjQ/jhx/kL53qTRfKDuSwaKeD6Lsk11iTrxzTUIq3qWRd9GBGlONwrI+GK0X8AuMSIOlh6OiM6Car0gtcAcJKlJeu7tdNJPL40jPr666raWiZP81BAJJmubnWnxFEEILanyrEWFSJgESdFme5NDC5f6brJcWmuonqH8jiAV3KWmkS3beflIg1AKs/bomdMo+8qziz4NNJ8yROr1ROsPIO0SQqKwLNxQltW1et17LQN7LpK5wE85nd6Z99JvJbcevfe20j7TEk7HNYO1JROu8wm8NfKoABmEZTUi3lD99dC4gqm9C6E0Tmokc+115hjQ4rlwHMPGikhKgfGOmoVltZFPcDinowTdbYuj0lTFv6Vxogh3YeKAuCa0hmiAj1N+bBYE67b8CzYX8WmZqAfI3LhlfFyAB45aHqBduSzunHCN1Y7j52PlQHg1ALu2zmWyCSxMZFuBxpD9z9LfQ6gMPQoxLZXi76PwILrWSnqHnQCIBIIGKXp+bLHtCGs++jN6a4rRirLpQ6sRWEJeFOOcALRUTWkQlLHolLVoFOg41vsGlqHqDz9XgU/YsSS0uz2PGlYpLVfX1/T80sb9MMIOsjzBWATnV3+FSBLHQXl6vO6s9FaDkBjDyiRqKBDoY6Jz9i8gd0IpbMv1u+AetHI6UV65RH1wXTKqnMYLVpENmRtCjyj+LnQUpgGike9PP4rL0YFJuPdISY1uUYSzsfqoOoNvDLjvWLnn5HuLQcHcDU7LmAgyeU6ob8JB5hkc01reM86b6ruunrHzmjfcsx1upXLtwf253wdf1jLlHYJ6DCCVyxX3zsrR/3M+bLRdAvOW6X/iMJFdG9G+IabBQFJQIMHIEYS6Xby7yAY4iDjoCMqjQMuzJldW8D0oLigRkFldFhl2OelF1ltXeFC+OjvI2vkd/Uq7yj68dUVTioVDYQYrp+BkdlrOtwnrJUKmIS2wHGcfePT7ubu3XtGZOfn3O3PNN49RFY/L4/vtXt9zrv0NN9//l4K35lBkvEe98BUnJuHxqZxXfZeEZB5NEcCtLOCOKPwj0CdPH2H1/ZzMKbs7FoLO2vyn7z2rp9pYQgvb80V673nDTS4AyruPWteX6c/WwN2HtR29LfVwRo9F1IoXJQ/CTfe+EEx7zhYRe30IN5sMUw2Ifbt21P6x88f6Z///CP9Q2tePW/vH/VzVZRac68E6tjAI3X5uqaPXx/p/ZekQ9z0PXShoeHb90EV/4qIAqldcnw+pddN4P/48UMFuddZqFk9e1Kb5de/3vVfKXyqpSTN+x7pjoZ4XOt4nvb2Y4++ndfKd7Z5P4vXTj1mULalHle9rhpZox2CKqzXfm6bK8yJnvnAY+fz3Wrn7dVwWp7nDoCN53gedT8p1VJuyrAG+KRJLyP47Yrl8h8s2slkCIt9z2umPW+YniE7wLpXplRlaDjDeZaQ/lJYANfuG9JK+n4UNesAlpmaUU0pLyiuLoo8wSy1zx4c5fnMUO4kX++pQ2TkPyVbFI9YAPCyHvJ+dKwrZGX8LHqfdWZigIraWI66t4wAUYW/WEHb4DnM+Z5/xv2O57/5M/WB0CyqlZZezKg1BLTzz84vFVQzw0PHsQQe3tIQKRTPCVINi0UEZP27wTLG/m5KclbD+5q8PXrq+gW8+Nt4F8xTUggv14+NJ/xMSl1H6/gnKWG3xQGDPZnmv4c970ZwVyrdW9kMeMpoId+C7Ka8ifQyyrXO82MtURoTmqKaYCzHNuigfVPeW/P09Ggk6jpcxwLTOTNaq1lKFMAcWRflx4tFsh1QRD3XQOetixis1bhekS/W1ejd0oWlpITohQSuuKY0rMUYkjpNwv+u2xm/vH9qFJEU7ydYAxsXkTbJom7WsNZxbOSZNFrn/eX+IYIFUdCRPyGNLhqcjCj0bycWtCetd/6D+mU59XMWdVbqqVEvZaFwNdJrI9wbdDDo7QRmEMnVI3r0HtWKXl/OWvuK4BWcB1nXWIGG0jvXXs43lYegjaPp9miMoAZLqVoTEkYQQaA+72hgzpGOw/luo8GKumL3mQID8MvPmq1QkF9RdxG5pJEUq+gbt3T2DmijLq07sRowrVgNHY32b6NhR5nR6+dwDrMu7Wt+u3nEUFlGey3qk3Mty/ia5fidY9t4S5Qvvv8N9aGapIVKRPkF+yv3kq7PABMO43cmid95lu2TpvN32xAyxq4JqY2eDngc68OpvnbotZRy6amDR4/esXN46LW9emfaZLIi2IjBETTLRdfVG8696h9W82vYP5160KuntWea6GKAnOhaoouKrvj59KFF0wXE8nRS63qJYIsF6kQAltzuyPf8Uuk6m66V+xxEmonzUKLPkYXwmT5fPrUEh6yN1MLSFG2mSeraYv00ovXpSfVfAbA+t3HbDt8HLfjcbU2s/oGXEUodANZC7l85fZ4+1dmhPPuIjK1SunDQ9RCQT6J6n046fjEjyoqzTMxAu6WaE2OV+qjTerlDYVivNFyTTWdBYAbOLC+br+e/xdbJnS+ZWMff28d7tnya9EPel+d8nc7xMMegD8/2uo+XkbZ8XHBUxmt/hwPMzyJf2lvTR3PnlfN3DvGmgxKe48Sbp1fw67d5YbKhgdENlZIp/SZo1D6gMBg9RXcLqm4goOfaurxZqG8pvdbHZDRpakBEzbUoo7W9Vay7OsEtuVAuu4K1B+ZQ4XV9MSwolQPqyTMoETejL/xsgPJ6jqWEp6TkXvrANONz4ljjvxDGybqbjNfEe8TOKC7Acs+J9WgjErKHyNqY5gM0E18jejyGyvaxsEslGXgXZEod7bHAjfPau6YGgbtn9P8dCDAfuvhc300CV3dPnzwUqbky7verCHFuFCbNgAMys1i7gF0yUn9vEEoeWciIjf01c/pI8DIwUlIDqS2KUccsEVGT8clGIvi+GZIe5s/r7td4b13m9ZS7XERIXVA0+XKDsXE6nJwuxHBS+tI2zNZb0c4v0paq10wSRUXSBP/48aydBv/4+Zp+SEfAkwi/ZvRWgf9ny59P8FZKwea3X++a5iete8X4UWOopVBLzpQlrU9iIfMFBeMlVfH7D/FYnRB9teA7V2nLvCkjkpb49etzM5TOtpe8HXlU89z2qBhF/utd4uZ15nlsxUPNWeRIw6qfjun0gnpgMjYRnpIeKWO6WfFn1nlQeq2N3N/KKgHMysHoIl15VI2MZ0XalzHQQTmm0gK6NpqwKPexsS/pLaYgWdHRQP/dcAuRbIHfRE+qPKiDssnAFrtP67XNNDWrYaXV2Agdw9R7pfkGFg0Q+HLcjziGYvKG0SRRme8yMPm6jNLX/suz12D4CEHCKY36KTFEXqMnKpLwaMN0kAGGaLYwNE3lMkXb36MCaYay1inLpmyGwuSaLnK9maHUFR5Z554G0KjeYWxAqIYCulizbhDJpUWLdnPNzXHAVLGJL9OojfVX+g9kiVIy9YTWC/D2vWDCzy3RCYs6GItGyizH7bysMG4A2jT14qvSvxiA1CTK59qjsCQlQT47oqscjdLZoIj0w3Ou2kpBZAsjF1ObvhPoRL9Xmzv0klECUons/q23uPd0qWyOM0YTKRgv9GBe05YtyqvoPnuH5IradIxgRfQqQP66Yj9jKT/ubc3NUsRA9KrfGZijXdA0YAzn5ZBDDRN2VTKwP2XKkuQ/zaK3hI7XDKfn9XKzrrbXhDQuMXCaR2nJmt2kYPLnp+6ZtJBft5983c75Ch1E7rssjCysiSYL+QWdIO4Qbj11h8ai7gVakGrUpgJ9tjdugJWeKhXlTOd1vVYczyB/mnnb5yhcnhfqmzWHxg7Uw5Xfr12/y9lBH4Igml6jkR6gdY1gy0aYErlylcLPn9t6bzLzet7GdNHvqcF5OmiRel2Tbe7XjWdIjUsJcNO1UJDhoHShtacWpGzPPJX8XAlPndpPFkmINdbxTuU5+F3SvAIrBmJF2SC68rGxyDOjakb9kfK02M54BMehjjWwNMSZekbCmczBURkiJ8C6aTinQXeb9VF/vzb/kVIKzeuB9owLfB98u9fpOiICLvAHr4saZTTNQK5fNSUl9/Wcx6g8VQA1AYqtwYd2aS1HPJflCrSe1Jjq6vtkPEH0KNHy2FmUXac70NNtUi9OnxnB2oGHeA50DTY6ORmQCl2in5E1OD+wnn2PYDOOwFeUM/NLi/BLNCFl7cTjqYOwxqXTdWhaUAzIla6OEgl1eXlKX6fLRvFLio4bynTSVayjG58dbWwWuC+0PWYD1yKJ2qWm89tXOn876ziW50NPvU1BdoLc1Skq3QhfpSPh6ck7REoqZDN9UvYW+LNFzrceYEAdnFYKgQ50A76mw8aX5Z6X50t6qU+2bij8rkO3TqAqTxZEY0lDD+ixQCjoAOv6UE8n5PxJQ/EM3GEUDbiBXFxNedP1VKXWdN+5li0j2Vvx7K1aquvBu+fB1oKNpnQOoSjsYAuG32eQCR9D2FSzr5c06mCO8wTZgjXA/Jwv7K5Fcuex4wbJsgto07Jmdh75BnnWni4EOqaDebzGASz3xlSGdo9GQMx5j4eWzN4XfOcwa5jzronfFyN+H4YXPRd2zRK6CpjiK2gwJ5cb0y8aFKso2KdCrhDQETmdlMcw97iISq4B5JqFa3ztMzV6NvfBBTKyKCTuBEvYiyiQ74h1GuMjgGce5QzQ8NUL0nXBWE2etXx//Z0BFwC3h/Of1oyGyyNlJPlofgNG8bMH1+19b88QffT77ImJr72c3niVC5aQJlDD/vI5WD8qrt0QAGMYGWSn3X3D6D956bkoPUQVRozdvyVL69qPiusMZ7+uwsxQ+dKW5V9Xi77qnnJtR7+Ygb79SJ0FDeWPAI+FdyetcVBUWZYwZk0b/CldB7+nby9S8+qgCoyCX8ILTRHnerLroEReffz6Su+/PtPX+1WFOCOAGuc6MN+MOhiSOvj6hALx3150DBrRkZJ16Dmn97/eNCXxZsVOpbZXso6qcX18bjt7RgO3mBInhqdDzhSiNK8yQqBUeT0t6eXnS/rjf/zUyDC5j9QpEeDqw+oiSb0nreWVc0gzQMhztWijFOedOwjlyikFe6C93/07KOk2R64zujXlqK8NRYtVkYzpatO9o9LbGtulK9SyCT/tvxkKBo80yutT2HcxcpYMEIu0l3P3LuO51lJ57YoqlLE0GEz+nKFByX4UaFwzT0GzIsdU/Ga+Nigm9jcdGktGesmSe5e1Pfqj4o972v1XA4okXeQWQCB+z6hvT8Hn/Ziqq2OD2q3AhsKgbLGdzRNdNMB8O583O6sNeoAdDzeezABhDRZGC+u6N0BTNISGyG/uXTHQKKHINnhCU31jOW5mg4ByizwHKY3C3mHQ9zSEOA55ibLOQsNIjzMaDfwyrs18NpyuH/BuZRELaloQQNY5r2bkL30NGr8wSH2rncQi5DF5wCKOuH2UK+gSVdHp1BR1AIx9bRkREmkLZ+DmOk6zqsgqJw+d9hRk1MYctq6pl5COaxTPEdIhzCHBPbbrmOra18x4RwMt13JN5/fP1DYja63WxXH7WTaaObDYvKqQ5LP4m91zwe3uQfWZ9gcd09ZY6iWt2qFx7Oo1G576W+iKFfVbAjddT10Ti8hTVskPitHniUcS3UYaZimkj26+sQB3N/gWL5Yu4xQHz+XrrGma72+bfPt41+LtzcBTOQMieyUyQ14CXJ3FML4g4g11GJGiqQX9JQrLAI4bnYDVOvbdEB4Zi4T7updx/X/3ou6sxnFdkUUx6UlRjyqh417cS72uwQ6a6z11Hp77HhrAYvisVf0ZnZ19nYsBisPIQbul7zdrgTHieVny3VhjsWrW5ludbkAzEdgKu/+QnvnSE6HAeUYUlhbzvyF4oQEs6utyRCRr6fKkz736Wgn/aAW8Q/i58ukGPQn7gavlewRJIKcAYqmMX3sdKk1gjdceel2i6nyOXY87aNUj0fb1sNlGdKfvxNcjPSKCcdwfPM8IJOHrEpUvzoP1vGoa3/vzNvaT7B8izjQwI5chsg4OudGWxf7f27h49VpTvuNZEkoBIEoKozhdUYfrKz29HNPxuXek5IvyVJykssbPL09aRuMk9V8/ivGV1OnRUt45nqUUdwbqXFpfdzgkmnYHFkeE2AjC0/u69bp2+iN11haA2tnky1qq0mbcR/jcmsV1GhCaCSSmoSHaLKfv+QDLWKywyya6mH/n33Qu/52NBt12cX79yCZea5AFaeRTcZ/azneJQcR5zbpg/GyQT/OaUC/jc80mVDlkgU57+u1eZCPl3XxelK9YY2U3VKlg+U1FqVx6mJvWmqodMZQBibeLBuuaxkEp4aXkXuc+aEPV3Mgygyehq5ETpxUZVMVBQkBFeApBNhgT6idcFjuA1TYNTMj8z664arYxU+DaHDVDQb64wfJok9l1yxed9mKKBktchBQQ633gqysVITQ6IO0CygHDGAX0HuFzfhwRXnNsQ/Lv7QkmWQYAfKXPUaVvNubbunDTw34fhTTMM3Xwbfjc1u5Rbi3m3JJHYjEy0OYbW43vCde9294xkRT2d/oOhRER5YEZ4Y3Hz572OQq2yBAgkPshjcYVweHOwGC1oT5Jc6WD25/Devwnr8UYiXgB7uaXEQWB89DpKIdKw6zZQkRdXjF82f/1FFgzahbsKfnOeRNIUntEO67cADBpAEKylBARUivAq1StlppF76GYM+qpnDbB9bIJ+h9a8+p7+vnzNX1/fU6nY7ZobmvNLcrVoZinv6gwk7D3r7dz+utfb+nXn28aIVU35aGsxaI/socAcz3UaLM5i6IuRdu//XxJL99fTNlAR0EBid5+faS//vqlLYY1qqtl63ryG5q094opZYScI7mpOuQCv5gXc9xPUSxef35Pf/y/P9Mf//yprYhFwfv1Z05vwSBKawA95Mdy9Kt35INhr8pkbV7bcFC6SxdQeaJrpwnuW8ZOLtYxiEXfwbOrnn/U7oMQlOHFemNRWMa/Z+Cqy5PmCiS9TQ7+ZIAAGnZtxnPzGjhQuNh51RV89d7ZGrjxR+dAB3eQVolvRWPQ97nYecugd6To9D2mIZWc8mUNV+fBPYXmHvymgtTXpLcGZ10FOoN47qJhTmpg5IOAHW3tBY17RNVRa+aoMiq1HhJArNpuvg5upNlaoo4VaQXpQ2p8N7bArp66QhmSuR+SIilRmTkacP3Hy8M1yGU5h9q9tN4GEJTRFs3T3Db9ohpIrB7dxdPGyoo6WNXqMLXc05JW5Q8SyXTze8eIGtJFCXvW9/defjDiNRtdet22QBf6SRsjjUewJkb4jQpgCu+7vLC90Fgj0yNkj5ZihroZhNV4NM45wUG5gaQ0pYT6PLfhzPuYWP8qdaCGz8feIa06vpbcQWQqxg61CG8xvlFqbz6kXQgNTPNO2oyYMUNXwVgxXDeD++vtDfuixu+2v9uZONl6K51WaLcaqWkRdwpoeyfaXhCb3X/j/oI3AWRQyVNgcMNgy0pjnoK5jOsC5T8lRk7grDaAlDVEWpgs4/LlsG5p0PWgW6LgNdZL6Zu0yD0rZdijaCiKM0gfs535y/kzvb8LeIUficCS+wDUWTTaV6Nq6pJukqK/GcZXVALY7iPFvU/+HH2ynslZpwUocbNU0JF+GZk7GlrCS3U9c7hPQk2rVTqx3iYDL+PnqEIl9e5ZKZyfGpxXJk8q67lZOqw40hRcSOwo3LSzKvW3zqNXLRlyyCd3HHK/2SnYx20dKRPXh3W0Am+PY416IOlKxuf1j7RbYXbQQCtM2vXUC33OaV+XppEf5ftt021ElxI+dEzUjQ5KA0wjXdP9/uGEGgBjPD0TtLK6j3qObSCHgvMcgcMeGZWU1yuIVRDcoCKjoNMn0zwpJJQv5xBlrg6AqvwBTtPsZ2MGMyJduY6UUHfKeT8jJxPtGNBBrynVwX2cg8WiTix97nxOz1+ndP48aGp8WU5h7ZDSK7aAltrJvWb0bAdk4xV9M+8DIGiPCKB7XS963i4fn9vPOd2+vaR63c7qCUEjmevltFO1puD5C6mEUsbjKCiD6AFrBylQh/Fg3Zyb7U/uTZ04Fttv2seyFwKWezq4KSrkNT0CMnkHcm8GkUuvdW11OsFXcN3pcETqqzRbKnWQmx0U6rIzAoQeWW0dTOOqY11oE1kmTQn2ZuuOVw8U8C/zHyoz6e4V7WpE+APvwGfmuCBiTgXP7nMLKcZ83O/4yEz/e7Ym5kPnbJiGYDClBwMAvF/+1lbV+S2MwhrfP9A0ZbFAlH4YDag5XY+F7wYEzta2BOJT+VxMUbANXAwMWEI1fzI/PDT7ocSGZmNKdahrpQadCX7dvAXGux7ihE5LraLOiRrBGewR4fgA5JiPHDeK8543KJuy4jiOXdKLLJvyyw2jUWrCYjXm+7tNSjner69NJ5LRcz+P9b/z4veGtNGdz312IaLmDiz7bzyvTeud82io85q47o+e+WgdHgFKv3s9OkSrbfaS9j/fE2bzePY+i/NajaGQQcZrFbTQracCOzKSuFbyiuDXoznRqI3jnMdbyeSox5Kel3vAcI+BzXNv4X3k6+NsINUJnlUU2F2dIbsxKt54CRNWBQmFkVNrifW64GURpfGQXp6fND3u++tL+vnH9/Tz+8smSNGdBEY4FXAog8r95Bmb4JKOK+//fktv/3pP57dNSH7ctMgihHkxpaqDV74PBfxMBLf+vG6C++WE4IQMI168zu/v7wDGvr56qglpPOxl9ELMaxx5CHlG/Jyed1UkJbVRHABS92pbl3/88+f280f6/vObhnpLZxuuIepG9IjUWnkO5Zeq18/GZtzfe1rr3q49cG7vReW+X8caTpADSxnpfb4Xi6NWA0aiHCPopfVK2sjXG5Vw8xDJfmtBXFOoHnESyimkMEQlB6DNuH8AxdiyW43GbGfB+P6gIP+H7GuWVXFsXYEda8RwPWQoR09THvlq4hlnvTMaxI0RzmY0of2dpesbjaZRh9gdl/2twH3KXsxYjHqlnNI75cS5cWzx3gTS+NPPUfP97bwT3+0ea6SC0iOuQEiDAaF7JbxHUtbyqqX3rjcYNvjczkqCo2Ex51ekATEC6P33Maffn4O4Vr5Q1Lv7FLqeVAG6ri3U52kEvPu1bbg3+ZbVYSo9LRTjzKarCcDQS0AULCR0rc2IWutV2iP05gghwu3esK4GvY5z9CLPJZzJHT77SKZHYKXLwaa8njTBtgyMdYVRVDU1XPbzKvrviuhSphXCFDWPcbMx2TnRdMacvOgxjb44wihbubZKEygpDn4rNVgMyEcQUrYOkdhE1VuXorwctWmSApbLQD+sM9vLT4xnLtTTCmPLBMQaAEWk7NFBaNeZXVBzsfg2m6sZKKKXizF5/TprCubb218aIZENENA02wPSaDVay4roX6+o26SpVto97KQNUjxFRh/OmjIEtrJ3XoypwhFUAy0kByZmkHicvzHdddwr6jqzfsn0sgEkLyOot1ja0mGqN6Xfl31mhHKQ29mAlKxNRvr5kAiclhBpsnJPJ97HccVzNthlplvkMkaIaXTK7V5P1OCAB1kFg15qQBFpQc+vll+4eLouIsOa0jg7jfKs3/LNa2XG/dDaRHLqtA6npZpx7sxUED5hETt0Bsm9WX9Jo3ANxK+yDwscsaCznsYYI96SHYOYht6dM8XOyggoxvVnindO/RoGWOy9nE8Pejt01K7bkO82rSsmUVDH56M6XgWEg1xbfF9lDZg+HiMGIz0wci+OYR5TpB0FG8S5e1nT59t7ev3+nJ6/C3j2NO6dfonPSLrfEoUlWQiyL6LXr7fqeoVNzJ8jPHddO91JKiouqcMZJL9hrVzqXsVqrOmZO2A98mExGyMNQJHTsICiAipbJPXaBMTa6Oqm3G20jaiXLz1i8E43313L+8il8ZrivGp+zTJ77xXt+GY2Tcxa6nV0fx/UsGez/SfXRxt0DzCN14K348UoLH6+Z0PONjPqq478/CA56177IKc7gr+ZoXUoYwphjJiJ3xkMg5UGwuq5lmvuhroyEvMAZCo8NsXFpgdZ1LSvPdruIvVGmNhRJf3BEWV6rrT98QrvEgJ4TG1hFX+5J4vz2fjhmV+68chOOkxDCO1vcShMAbZDpwWBiaonKgoZyrExvggExo3VzQ1AmK9rsFa9lb3eux9ErvUswDK721EXSPevSCQ9zJ9dqIpHRMC6McXAU1aIoq42f0s3mYzWPSN8NEa6ETCsSaECy9S50WPz6BWfp3/znv+BwcDrI+PYj1t7/NpTYJUhM8ojQekB3dlPmurPycsKaes+1K7w9IGOEWB1h64ezZh0xN9xvXmiCJISwU8p7HcC2wl0ED3Nkd5SGveJw0P3FIh6Xu/dodRzhwhMnkVVkiT6qjENyMCrZMa0GUBiiIvy8vLyrDWovn1/Sa+vzxppJMI0TQKp21TSPSxtwlnS+z60uPrnXwJgXbwWS2k9ekI90oxosXUTxUOU1tMmrJ9MYGsqxNJTiiQ98vPznL4+Lx59pR277CfVHimah/TM3BXXPO1Xt+V9vXVsGREQvE6Mg5dNmfjjjx+a3ng8HU3hwJc1YkO3vxehTEYDCEkOfIpecu1dvAz1RuJ+EyyotY+ZCqoL23A9gfs9mm1EIFJXyNQ5KgrRidcg6jZbRN2gxBfWTVwUmHIwQRWS4gYPokiPHnkTvfxQCjO6AupKoXYdPZ0ERT1iVv8DA2vJm9JpNXGupmSp6lI6SEGjhql+JXWnQTSA2b2OXjWv+ZPhzWJe3bgn899zlFbWWAx1NoW6M1T4HATSWcOQvVPgW7O6WaPxo+vvPHx0vjhfaYhYYDhbKV15j/TtCmho3DIblhHo4Gd6hkrzdWgIqfHrM6ObAiAB+XfwPRXD/iJFvi+IAj0oOH0YjEpRpGuxfRf9Y7v+lnoEnyu6QQmbjeQ1GNkRwGrBa6r3ajSWIHtnQ5a10bKlECMVdzSneI7Z/U/PZOW+MSW5X19KB0ggI1fv7OkyZdqTSCeTjuzz60b2aHRB32I02SNTkGMTA2ZVIIpzkMSw3GhEhjWP46hmuVqUb6cJRPqDZ3WQu1q6X0u90/aCAfg4KdcBWJmBYfVZreWXXlCzyL2GLpUpocFC4U8LEZ3kwdXA1VGx7+BV5L/3BmnKIQ3QLE5N0WWdWhsXjZH5PPW9saUzvV2ii6XuldgSl88vjV6TFEAFTcoI3orufr0iyhrZ4ajLdCxH56NyPrUOfws1WEzf0W5kX2etWbZqqrB1+8wEMEfHHvhv50XN7Yxi4Lztt+tA2ep65jQF0Tm4obXUrOOjfEf2/yaA0GFxYCQCap4RouvK5gWTsSe/awRcMToRYPVmemtRnuJ1fHROzXhYb1IS14r7T9CZqW3yu3bg2wz82+XWi4ZndNNtrQ71ake9mfxzTIMXvreuANE1XVfowdJ2dY2KdcuTdLJDXFTI3KUsXl/USsShxpwABccpcp/ykXLUaFfAGymLIICJABsaSSPOx4NFd1vjFI9wLKgFd6DOY/yJwJV2vLMon76e2e2JDmKiS6fSq50/yEzQk36uzhijPwsnyhbpeq1rOF/I1IkgmNb/UgduBUj8sY35VNLTeuo0z0L2Cr6gSUjUS4a9y8kDTeLLZVCxdbeyAWg2Ax1WCrK/v3+kl5+v2nF3WQzYyZgvQEKZFwr3Hw1QFH34JsXUrxdbu5uNffFIJHUKAWUanFasxdl1Xys3cj6rQ1jTFZ9PfQ4NNddE5+U+D7hGsJey6W96ntQNc9j246I8S6Kph0hn6p2hdAnOU/K6gcnPOjJHYhfxuSEDosHMcVEBYpHHYT2MJhqBH+qB3X7Rv825VI2GcZYPcKo1AGQ5PDdOCvebZMREDzO2M4Py8bt7soIyxEuLUL7wLKU2rOcemDXrSPqvvX/4P//1X34gsxGtLIrPq9ADZX8WduHpN9WDgmX0v+MkECmF769+npZBkSOd3gzVp+LMl4QO/vrzL22JvGqb44Q84NvRFI3q3gUajdWMMhoHfZHGXNjdReLm8DspfN/HXD3UHUNd7jyM8VWN8caNj8+3B95tIpUJruVsWM3323tv71kR+Pgd8dhvw7/dsOKojSnm/r15HCNgdh/FM7/3f/Oa7/HfuVf8bgdufv96BJjd400z47B1COtFute/WbQup2HN5nv+bt1GQ/HxXIfr8/h5pJVxTffXdY+G9PuG2CFE3CJb5JyKUSjpBFJH4wJwuheQTkhXahZNkYyBa6SQQZ4aRXBITyfk3X///n37+Za+fXvehOfJalFAGY5zoaIsgNn1/Zo+/zqnt3+/p49fn+n8KbV9TJli7Stj3muL55OF95OmC0rR+JfXZ/0dQQ0FCu8mvEWpunyetzlekNLCtUjp7jzPe6cqTYg+wvOLGlyl3K91B7Orpm8IkPf641X/fdqEvdZWtxo5DlRGGm4obnxt93VjoPxDMHJ8XM95/6MiHV9IudjnB/ze+ILhPM4/D/LD554mnpP5zIOm3Cnnt88VTLX0NI1YWYo5N8CrGR6fqXTKeufsUXg0luZzos+z4r16L01zQ+Fp4gJ0TkCexHsZf2/3fDwHmkHR7R6l0mVeL8oZI7CwXtzLXjMs/ju/yI/m+gPzd6g/uBZAJcsite4NYAMn4nNkHZYSwv4XS4Urd+sQX33edRrTGtbQ/rUndqDHUCtPI85GPwBwMK/koJ6AnxI5sp1q7RInaQYHi1rJmxEOELQqnTQ1dM/peMD7rLXnjRXSPl9W4y2HiPRJjka9a1g7u+YW6rjM60RdJn53WXokWlfCkRKByB2LQEBI5qA2jbJnfFYEP/regPcPxpMdkshH2o5HOp77+Brnc1DFeE09Ssbnnix9KKMNvUTInLTF+lVBEHRg1dxHKNxmECDCA7WqGvlZRh1WNXSMqhhxiOYPfa3zNG6W1EjGezT1TGqrZeHlT6rTSn0e1p1Lnm45g1axvtzcfChRwwd4Qd1dL6UhF+hi5zWfbwXUI53IS9OIL+kmwJX8nD8tddPq4UjUDQtsa6kD1DP6+rpYlzoYsUnqQFp31ggAcn8j7+GezunCem1LA4Dk37FzseT78zbTlGdO2Ev4LFKzLgCQah9HNDgBGFgzB00jtIL3JrfrarKoIlqceLQ/21JL9dcwPuoQ9wNH2hj4Wud/zICJ+hnlcIzA4jrdcgesdMWC42a0e/ShaSYXnlkBIdfLl0aya3TdtWrUDqJVFo+88vQu2+RsjtDCRhFQGHxv+k+wFdLS9cncIzgxN4C0jJzSfyRFzMCrwii/gQcjEhDrmBSAU8ep7ZvPMyNCewBYWrv7W6N5trupxA/d4yMt39EeZSaQLq/L2EwP0QBRiz5aNZrphgLl9jwpESHzXw83jSBKLY1nNY3Ppn0dZYs+a3I4ZqO19XJLnx8f6fn9lL4+PtPz69Mmy04amY8MXTbHAYisEXFPB+v6ePR11ljCTUfRrrMSQVdKj8QpqHMW096VLpc06BGU+eIUFiBLgLujRANrVLHJEaUHAFmHA9arpr5PLHWhfjuVC0eNJhY+f2tWskQuFv3vECLGQQyIzo3rhIOi/FUjroMtvPdSHkmH0CTvZvtxrguVUqclr5nM8dVeHB6BLh2R+J3sfDjOSS+fdQ9eM78XdcaBztp4nz37Jd7n0RgZ7Xz4//7n/3Sh5qHQpSTvahAMWh4WFGHtHQTUC2GMZMgZtwJqh0yBDAMQRStNQLOI55SLO09ca8i8vaVf//qXFpMTRUByVoU/IDuoavE2jcqqo+KElqZJPS6oa9qRWDLoXjNmZ8Ey8jYbGV8Ib69TZNADfaAzu9TpWo0QI8bVCNFzYAflsEGxxI1wP39ucbTW081SssLGYGTZiq5yaCLM79MZ52KRfYwUYK6EpuTz73KSzI5Cxu4a55B2FIbc6+8Mxmwqw3WzohXXJ17Dvznu9cG1j14tjL/sXM/w0fmZTNfg9+fUjf787hHRNWt9PavVySE9Upg/muswbutAdOc2jHPK8Jq70aZvBuaZEXWD25hyZtetqRGds3uOa7OkIHDTyHgQ3ZATnHGMWsAiSWFmOdsadi657QrwrGmRriOSzy/ep8Si1TCiojGqiqMIcOl88v27Rhh9/w6wRoSkGiU5uXLUhXrR+hdS80o6Av7690d6+xPF28W7pMWbQ362jJu5+zqn1j2fYgxJx8Fv0nnw27OO5XA66nUaei0tkN8+lW+JJ0rureqigXHx4LnHKZk3ujYDWPoZ0toyFsXGyFZde+FvZiCrAnbK25q8pG//eE0/tp/jC1I5hHes6rlF0cklU0Ht0Qe6p6VYvY9e7yjWDiJNMYwfY6uaklGM3xPu8nNOgH5ygOwJLII7pOExPWkdnAXqibpR0N9HmvAezbpB9aLl1dIRquXxMdV92f68afolHOEjWKz/a11hSiYXknVojIqpfk8cQZmRFDdTeFYU4s/Rs2WOHU+vMPprBsQEw0SzXzKNuZsa52KICw3V9Z5HYL5dAdRw80xZbJ2oCvbYjSMzkEGuGQ80pT4aGP43YlMw1sx9i6Aq+TGNCIlSkn17srpABLB6O2iNljCDzUHj1sHX2cjFOBDtgjO7WJpWcrlCOtIoAaFhjrUh2kpn3RCBKSB31S5IZjALIFWl+7A5lhak08iYioBX5aYRKev1vJ2hZ6fxwaiuPYpB59C6KM1h35qltSnfC7qY60a1+fW8L9NnSE/J0pD0PmtfM9XNHLgao220W162eh0GZqHMRACrK6KIAF4avZUOItMbHc80MrYy+Eohrawu7zQiKDevUdWcT/Q5xn8jKKr0ItETNTR6aGN3UhYf11SinKzOn+2r1O3ZjBiAGJDzq0XVHA+IxkO5ikV/mk2IOg50r+xGDnUF9cQbq/JUMEayKX8PjQRSsnQ7igWAq64P2EtlwM3Sy6ShgN0LYDtle06sM7k088U3c8ro40O0KM9lQpkPiy3AXNiFsIxRHRo5vdH51+f7ZtS+b7LtSyNFpGbu8wE1r57EgLX0HjlHaNRySV9XsQO0UE1Cl9fUO22mZE50KWK9yalbp/tkOrPTqkZCVeuSB5sDaZib/C0wRMmXuPbRzlCwYV17BLRJLKZ0yRJqc4ayQKcUuhr65hTnyzxTGg0jUc7WnEWyM26Vz0M9X83s0JIjFu3V4IQngJYzaWhs0gOACunVS8G/Gol16yBWjDhLE48sApAa2OHnJiOikPUf3cAPZ6xrtMV/B6gjOoXIG7n+DGeCRJ5er5YqelWgGHM/DrXdqun5SEUsvu+QL9Wa29je31B3r/l5hsIt18fC+Xqod4xiRl4xS0f4Hu2lpZXAVwz8XtEwSNe0GrAiq6SsCvq+0kNajB5N7vqaWR2rhB/VF6xDawTlcJahRzAaKNHuzv3sqQ2sTpHFIhjRkU5oAEXpN/502uZ0M5lnNbtoZ0fdRefkCzvq65oRoB9aJJHRge5lvWx67DF9vX9LX69PoCWLYNfAkcCjebZYNL+5Q94tQwOzCuq+5WwRS3YmK86kroWn1XZ9b1WntxWWP57SbbkhhTLwqoOdw8Pppno41ro6GWeTZavtOToLFESSqc4DI6UYPAdHi0XIdmE92CPasZfnMj12yrI7KJssYXD3tnHX4cpgg7OTsFy9NtCk4gipOSBIXCVF2/o3tuQjG3n+HDgFdZJ7UGz3fqzx2pLtKwRcNv2VkcDZ7EQP3AhpxjYaiMMMkPfwX//rf6NY6hRqJ2F4M3hFAAuI5cENIDI4XzDsRr8XQS/xWlYUc/Pif0v3Ns1KCd/TrkK3VaMXPt83Qfl5VgVLACz1kKhey/bFEOTCfFhkWGua2MaDrMbNGQADAjS6FnsGQGA6O5s9K9KPPpsJey+tYEA486zIUbHMbqDXsF9xfiR8Kih743n0molxNl79s4d3GO/zCEyao/bkNYNFe69H94vG8d56RyUmzm++7zymPfDK59C6gkqjPd5vHt+8nlHAlCl38T8B3+ax/x1odw+upbt/I8HsrrMxTnL0HjYfDG1bF4aHmxkEo1Dy66X+1eWiIcZoYWy1mySCSIzyTUFXoZCy102o9iwR3AIevb6+pu8/XjV98OX1ST1DWiS6Atg7eGtxUyo3Y+X8flHw6s9/vaWPPzdFXIq2i/UjilErPQrOFgKRJUEwmcEmJCEpei/bGJ5fXtzjJI++SPTV+9fGtz4VvEq2XguN6ykFs//bvby+X418yVKDUqdj0rnwSS0iXZoWx5V6BX/8P3+k1x/fUMB1MlR9v606Kma3msIFg4jXz7U2YpoEzwWVp9Z69NUef3EgaDojkf78h963Nq1REG5QykzVyABgaYjUyaDtdOBfhhJvn/tZlz/NsPHUMkui23u5jAzpIRFwGucGumFqON+f+UEKnHU4fyYT4ARhOs/YoRE0aveOA80x1SRbR9FeDHh++X0I3mYz9MLzHCDhnqepE/BkOPrSY5GGMYOWRlpgxGS1dOp8p9hE2QxPNdt1e+HxBkBooGNN0WBRWcogDVG05yEyTwwBBT7aIQHEsch07b4HkEwz0dLGqzYjQwz762bQH5fvCj4ux9AtKvW17kZkGhWTB3s+pzW44sy5r1PUU0vBIImOKDu/jBDw4psmL82oAB8AgAk5D71jHmM8X3hvjsDmnra77+ro2vh3p6d8dy7ifPn7CO7UgY6j4q0Ag8gMkQ/bDl5vthdXq6tUbx55Wyz1R/ddlmDjp01SmrS2inTHzBpxd0vV5FPStKRZ9jVzEFSt+TSeL8pg8tGhNo/tnbki/VwAbDdHBVPIDOhE2h4KuVc8IDElCXI6cgJLV2MEorZpX1ALLHf6iuPqurxEU13S5fNjMyI/0uXjPbXtzG3vanFtAeGknoycwcMCY/52O2u0taTRr7eDOsllHVH3zqIcbHi0D6KciE4P7CvqzEnUKdPGo0waaGxHFoGvhX0wmkOpAEb52EoFJ/vAzxgNYRdGo13n1wqPhDsFstM5Dz3B2ubjAbhS1aiDrKtmFAPcRyR7l7myF7Oxp3qB8neAcdy7YqCHzkn0IkYF7uiA9+eOEaqBN2t0U1ObUd0RFbSeVvJZRNtxbSS9LC0XrcElgNkS9FXqR1EvrxbVx7VjIjPX/aA1j0BrrLUW9RG9B8+xXtfPGCNlZEVvN6R+axSh/C6NTWpN0xKMdGX3uLWoJwEUI03iZ78YyZ7+f/cykEP3+YL6Ty/nZ6RlSl2vo0VgbWt7OWx0cO0Rm9QN477O9KG/B/uZ66bfSd0mkb2SZ0sgyWnTuSUl9LQgBZhngQBe5BUSieldOQNdFaVXK8WgD7NAiwYH4moHsIa1jTTBdF4FSU9IGVSocEnh2cd03WgN0YZWixo3MeeYycjIO6xOLvSCxTISDkp1OfUgFcyj/z6vMfW8QR4UpiwiAAg2Re3NGcJriIRsqOkYlQTabinn3eejDM343mx3zvbv/D4/G2yM2qNZZ/6wl01if+CzzLOJz1jXyiNapzMQx8V/2RBPfj+cpeBiRshdVDDZqQIIZdVoBXnIsSzhUMKDy0lF1J4RPvSWxFbcs7IaASwvzu4L1MPBNTeZBoUUBpQuYhqBJZ7nm5sVscgjX8WUuErDkxuOgSQJP9eie966KHn0DjrzILIAoaYgJAIV8lqGMd9vqhZ5pXCispnvQaSZoUUgBAy8BAMkAn/GIBlpFWolSM0SdnvQNQ/PegR2eB4898k/qz4OvhMJn6PPiQKGB5mRIu3uO7PAnBWXuM58JmttUTlPru9mSrc7hSW+Ig3HMcS1nw/WPO75+pl57f0er/vtfdwFw5uQLkeAyMeV7oGQOyVOX8Xvq+cqdB4q4XmuQD6Ys6+bdYmkcslcbJ5/p3H/ejVKtdQLAVwuZzX2xJOcLbpGizdqh6UV3jIqezl7mpEIRYm0koirHz9+aOqgFCtHkVIbV84OqCiosq3f7dy2n0v69edHevvXW/rz/7yl2+c1abma1QRZLsYDmG4VvRhGa+KMl/oOT4sKdEkfFEFKXipeSKl79fb2vv1sSv45FG43VczNRqPfNbEwLf5uxg9XAuYUto3nCwWBCfKoIWmh1Kfno3ZFlMKbmtZoEWk4T+sIZKQltWBbPaLNOZJmD7DktVQ4Z9EchaHO3aIU4FSlwtVBJHZDY0Hxux89/FY5w2hWo0DEaNz+c7lByZG0FQencj8/9MKr91fXftF1yuEZOaTyOK3LurcICICyNYLwxtyDbgX5vQrS32FEXD3yOa7Pjho7XpMsQo4gik5aTWG/lrxkTnHwjr+NIEqPWi5tTFFX2UfJupOWpj9eN4kOElnHbmS7AVKr1zoRILXavsH73sI9MwUIAuIEiNJnL2YQ9qLyhwqg2s+mnKBV0sIOXiQakX/wcF8VqFjdyEL00OKR1EvuEQZ9ouA3T4eXbd9ESZconWuCA++a2KlTT9X2/rrxl/P5M50vX+n0BPAdEQK4D0EmytEOQnVacdmzMNopGRhB1WU0xKOsHIHm6vwG9fFQ4FcV/cqUwxHQRqQOQQ88iWPxtXZMrYOX/Hd4f3rJNNDQps8/0iz2sSoQVFAJx+5jG258kPUFC/WKwB+8+6HV4KmWrpGZOrjx6JNmEYgBgRplXrR5RTH3mi1Ki+MSg0hqhR2O2oFwzQBUSS96Ygvjluws5dIBGTGeljWtTBMjwhT1aZtlyUbfqss1dyh0GhnP87B/ArquXXdCunMBMHDoQBZBFF1hNbatuUWyzl6cQ0E0LcEwiboQ3iXjkILdH++/0tf7m6YRSsfWRXXopGtLwBI1GWu6rlUbh6A+Ut709+xd6QgQebmSBt3faUJAZNg/Nl+LCtb7rhoUV5be4ZXRE06Dvg/7fDGHzyhHu0N+LF6vUbasVXloXv+VtsxhOQFY8CgnrZKF9OFkkQgZhrlhZa5jexxYqDMlTjgFrWgbJUTJQWGoCr4SxKr1qTepMn1Mo4RXPIOGfaMeZfudNZLo9y+XnUEv5voli2zV8yqz3cZ8WXuh/RJ0NgJ8lysMd9kF7+TpdkSGLljMSRJGp88pSEelga7z0o53Bw1sOFCmV4Cceoa29dezr2BHtnME11S11FANCrohiqyfLdAP9rJZdKQ1JajrYMcR5PR5iFyRbKZgfzmoZuCY0nvpQFMK6zrQpXTglFpS55s2HJJ5vAqgfjylT5nX0yFdL0ct+K7gW45WGu3BemfXgFd1RzT5Kv6u1tXV9vXS0tfHRZ2yL99e09PTTVPslHbR6tX3aDFe+2zdJ5XuKhpZyNnxyHPR+6wBCh1VcQ24VspPmtWWPN400pi4gJyBLOn6JQ+0Fh0C1C2Ekg4V2AWyzyRLrHlHy7IeUGMuJeud1axsSUksM+q8Seca9tyc3qvZQZ1v931w7KCZ7mZZY/NZi7YwvpMAitsJwRoxVHeyB/m8ChA2M/KRD/DOuUZvU6kHp79Jt8hWm1rqnEV9lPjP4MiONrXhNnQk4Mkxqmycd/8bhy+TJAx0LObgPLjhsK4GfJg6tRrCR6WI6SNmfiKfGJPf9bLaAmjr89Q8paunbvSFGaKPZgDLi9RyARnGvOjhOhqBqhDhGKwFKj1YvG8m2lpCjQmbczXi49j2mDlTIuL8WuqoaiIxBEIamaDNNWxQe/B7SlFFHe+HNIip60jrhIG1Si7A1AgkQQWiZBeRvdceMfeD1NL8Ne5PMUprtY5jdib/OJIr3ud3IM8e4DXf59Hr0SHde801NP5u3P/JsynAYmTYPMcIrN0LtXsQ7NGzo4Cax8HP9fznfk7ur9sHGud5uwd9ekbyPULB6XG+TVM2JBRYlFoNz69IG6zVCnX20XR+scDbJlFP0nHw58/v6cf37+n19SU9nYp59ACUDZF9mzSSWlvXr1t6/+sr/fr3LxRtfzur10qjLKyOCudgJ9z/JqBPYVWOeRPSh/S0jUVArOUJ3bSQo3/eBP1Hev8lHuqbtezO+pwYAvzI2ONL6SV8HHlm3//x++KVQ0fEZ10nAbBE6N6UJwYabuQfDdFutRfEZe0NB4WCRyj+RHqZaWQ+Q1EhmT3lOu68H98UjeRBQbQ9UltRC2/m4Rp3ftwePxMRj4fwjNVSglcoLwZeCV2UTI8sGgp4N74dPt75MRWeQ6ICiQKjLXl6d2teIJT7Mb/2zjn3Kvhq/DovnGljYa0oAgDJCpVGGsxp5I34pUdi9En2GlFR9s/AxrwXQ+RbIngKB1I2hay2DuBBXqJQbdP0vIPyCCiNTBc4qPd/BnC4NtAbsiu7qsdU40MVBexdhtsYIMdWA9hQx0X041N52RRnpB+vK/ZfvrcU6BuaZtikIcVZo1OuTx/bd19RF2extGArLq5jLFDiABAki7IEX9CwencAlmFdwwLeyaQY+ZbjnmREjjGNUtdHnmdrgfpM+Y7O3GhbLGpQPx6LfNe1gw0Yz3gmOPY7D62LCT4z6jTjXEGfI1+pnmLDvb2qgZMiOBHWSAEGlrRg9DCB8Qon5ewNjlGmavxl0D9lUiHPmnjfOP/RIYco2j73mXcSgEhGu3MUxSyT1wBEurNxNcTHnyHRWVaLz5yy4O0ApCpzKi1NDPojaIZz9zSs7Qyev940+ur88Wuj908FraDndZDNx7eNRaKRRf6uK3ionCktEi2pZYEveB1DnyNBU8i5yMsiDca90le5d1Lu6Ut6JhnpZNcwKijzPBjPr5aSyOcXoyl1CsuySOTzobrx7FGXQT+Wf2+tWQ0cP54ux3Es1tRaALJap680nAGAKOq0r2hicBJAL0yRYAJrk0VaLiVZwfy+fpG2/FTu6IB3OoAWAF98bLE2IeuDsS6a6xhmp8Vn2APwXQGWbn2vNY1cI9t6A45UxjpY5LOa4rrd8shzEQC0LmdXBKpoWHFWPiZRguLkUP2nmb0Wuvpx/nO0MvXceM7nUhvxO36NgR2kv7jmlMfSBEYAYIlK0jqqF+vqJ8t+PKTTk6TKbfrn8QulM1oZnG1pkt8EsfZepHe1EW1PIIcRyCK67NvbZ3r5ftYi7dr1rwCsZwQW1xvp10+e4rlery4HaIOiA3PUy3CvXGDHa5Q0mxLV1RyOdaCxKPNJ72WZ+AF2IHVeg/S6Dk4uGk22LDc4kuloyp3XtzbKr9kWis20Ir+Z/yVva9Q/duQunxHP3hC1LZ+XHlkd5Vy0sQabK/C1Rn1jhyfyefe23gSUBTt2eH/QBe7lcHYs5e6xw7143Tw+rsvhYF0h6nTDuADqw9FQYEYyBEAio2hhqYdRmNi3NfqnQVF3odRGYRzwK5t4nyA6kiHcTpUvKlENiqvk21NcXjaGsxxRewYVM/pCiBfOELcB2GLapD67pVDNf9yQ6gn6BIXskE11BLiAs5eCxVf9vTuCojF2L2iHdqwWYRWw1OG1NnpbGSJ7z2R1/HUmqAfhe04FI+N1sN3aikrw5to57/3h9uiIB2BLmL+u93RZ3CMVbjYq3K6v+WDcpqCAPHj97jO+fgc4PTr4bfqMgohnJs/X75zkkeHxzKTd58/vzXs7XzuMraXd68exRcadEqP/mGLWhUINTD+psVnM6qF3jmNADQ1pwf2p9WLgQUQRd4CuN1cmXTAdoASJ4JR0wZ9/SN2r7+n7N0kbLA4Qq3fUhqSKWkIHusvnRcGrtz/f0/uvr/T5edXaHIud55b7THHczdNvvEEFZkINqaKdD583Qf6cnl5OHuUk1wsg974J+fdf71r/6nqFR4B1tbQeUowaIk7ZlkFI7tECzzA3z/fLlGypcSGRVy/WiVHWTA2UZh26SAcV3l2pQ6bKeettajvdkbZGh0OkpagIYf1DqDRrjNi1SOm2s2QFbdl10QuuN8yrGb+dhWIcA3+qKWni3ZPOtFoDag3fNcBGlezSDbQewVl17b0/Z04D78CZHoE/rg2NH+6bfkcUCzGMJRpiaV2GLbZHy6j8Q3m12lEm96h49nMXDDXykLAeeGMEDpxeavfoQ7E8qpG8muPKa1Kme/7g76cObvLV6x11I9NHHQxIlbPmXe1NAOiM6fPQ71v9PfsAwKRH6kRnF+Tcknvh93HcXR5oRIVFl40dC6nHsPh5lx1QKpehxlROpn+IES+e/QpHmkbuZHReK1rC4ILObBd4ytWAO8CIqxkgqbYsXLquobwmd4NWIzXc8UcPbzLjohu/qB8Ros2j0s76Lrmf45YpX/s94rrB19xcHhdTuMQoLktXnnF+Rz0n0tBvX7belITUDQkIanqJnVcuRkasRDKq8DOjY17NiLcCzHvp13pm7axqdJ4DoEhjy/lGTSIRhHHatnNeS7Val9DhmkVZZco31ydpIJIn2DUtu7GCqBrwP+f/CfwvkzeZ7Oear2tLMT0TP9YJWo0xjCvCxEiHCYYl2x6mnHK4VzI6aATpC/iqZmAkW2utJn3TiODzx3v6ePuVzhJ9tdG7nAfJipAhiK2wGEtSx9FVAK9bksoecmak26vl+gQ+jhpBOJShu1lBJ+DY/bSfX6y1Ak6BFxarddYWgpSTDpRBR0uzzBPj10jv7U5GdpId9eMIEOehwQqN5xHAmvXEmqJ9EU8KnqOFKOzS5raKXn9bUbMxoyMaaVHo4nbrgN6KQ5IORpd00GvE3YJaUa10mesjC+d2T46QnuL7UUYSlGAWjDuwZC8PvcC+rM81nf0zrd0TauY535b6g/WoupvMcY0AQu68S+4pfPZgKYoaNcTIw3Tsde8KaIU8khF/ynekoZCArF8b7/6UFELokrH4v+JcDUEZzQBf3XMpuWP1t5CaWZx3qZOH5V5o6/VZpEcvvU+ogQYemXonz3X7adCvJZ3v+HTUNbgeb2CLgv1U8FV1wxk/moEJ7h2fQYADgKHpWSLurJbXRerYSeOjt6/tmSdNqS6HJ3Us5zyWmdCIyMPiEViFdcXyyHO6/ic0gqhGXbeEPQfrRlaGJG3ny2Wb69EzrZwfJDZvS74PSndGe+gc26z2p83d+Kzqqtt6IhURkduI74EDa1gf07tZU5gZRntnYtg/5WHJHdKQLSWlsB7za9BBMyOgrBGSOPz1HFsk91T/dYwmN+xDH4wsB499DzUE8XlzHXPQUVuxWrvIANgDcX2s9rvz0mltIF8Nk8n3fAcgdLUMPeMNVkKCdbAOT9aCclU670ouuxHcvN7BSOAqRDMPw8EBKgdpEoQPy8WxMHBq+xu1u+FxQiJIcr/Wc3VDW8t4r+FASnhtpddnR9GiEVRrMFK6Eg9C7vNjeiWBvN8pazMY4N+z9/aioOKGS4i/kZEra/P9uN7z8+JaxFzwFBX3B2Pd+3vvs2joxiLyjvDP90z7LPvv1nBvj+fvRMNr/v3v5vO71yNwZ75GFa7AmOK47iNmfv/aY4Z/axSktHvtfLZGxf7399wzTnh/0tXe2JyPzPuRUUxZ+K7UqZNUPvEoyU8M26YUimMWGSLglUQ8SdqggFc/f/5Iry9oIXwo8FxrN5HWjR9NEdrY2PlDgKtzev/rI7399bkJ4YuGWi/Kv5pfrwWfp2WhoinKpQg5qfUg9beeXo9aKF2inI7a8hn870sLt0tXww8tICmKmD5HFXYUiDcEYniGjncCS/XcBgUZn4+ALfL5VxXUosRIZJoUtJf6YIj6oMK/6rNvV9R9ke4y0qGl3axNdwbIRD7YFZoeIhxDhZm6SGNWn1X73pO/zedhV4lqvz8fcX0IErEeU98j1D1rdVSkaAgB/OmggbdAhimQHDDLObG1OlqWQwklDSgEZp/DGF8fngF5zSn2NERhCFlEUZjHYNgn2HT99zbwVc5N67HZ+0wJQHHy2ufawj6pIseIYMgkVYoIIKVkhZU7UNAf2ulpAFiCjI6GsXe9uoX7MOIjo1sXC+IbdGAgIXWKhjQ6oTPptLMy2sOAAAPU0TV0cQCQuozq8VrsuEdoKe/yaMuEvXcBJt+/jWew2l6nfg4lnaqXKmhYJos2lTTC0/m88Qm5z9FAyy4vuZdzDVAd9zJGavd1D79mg3J2zks35Eu6rlZewfgIW7ozdVWvnb6b/IyG92JES+7fxbMQXTikc066XjzzNI5uXpMsRvLl4QyAp4wLEJVj8hnWQ4kAFmsfxjXSFJRbtY6QPfWrqkNUnlcDXWEsSM22GmwL6qFoxJIV7eVCdf58z9f7nhFw5edZ57enf5HWOtCRB30Crxhldc8jlMasO9uSkKozjKmhxAUK89o4apc52qXRmn5oeua6yWtJETtL58H3bT2/NK32VEDfB3N2IzX8sO1xsy7DNzVI5CyUclQQXZu65A5M93q1qe99M8fHdjY1Zet66110KQdrP+8eLaaRKAeLRJvWlgBGTXfnT2kkmW4UnO1Rh6PhvKDXnK2f0FHzjnDsSBgfjXRQKyDemkcwOH+hwbkU14HwfPBxAgs6xox8GDWLG1IpCdDHOoz4fvMsJfk9Nl4hUE7eO7/25Br3hmMZnBq1DueQ9Ko1qgTEPxIgjq8eUcu/NSCysXi5Fdrm/ENIuo7HirmL7qNj2Hi32E5Ss5AAkxacL6xFyJpGKZEZ6/M2viAAzfnzYhFYgWe57XTP12SDBMzRNVQGa01RWOt0jrZLY7TSrCe7TpJRv0xL0IiNrVhHsbQ58DwpVC7rKxH3l/MpHb/OqOcl97P2lx1oyYHW0u7z5z0G7ZvjVfdjk22bfvvrr/dUTgcFDSV9EXNPBrA0r48bozedlxl/Xmz9orxreXH5kop1klR6uKquijFJ46eL0kVsMFQ0EjsZgGvBNYfsoGmrLNg+2lgA+buOu6xLWgvKcUgNP0+hdgcc9zE0lkl7vH7fbqP97Tp8utd7Z7kVwWYFUKvZLIEec36sQ49jM/7mtNZpZI8e53lVk4lxnvIaIsQmmznqC/F68I79dduzHfQaA1YPhyekTiyhLgYuMgW4jZvDRRRB7uDLkr2wFq/jAWG9m1JGD29UQOLk6DFUpSR1I7nn8lpBPltodpCoJoRQqNgY+kasRznAUr0th/kZHsSlgM7KuTFyKYEwSlhwGgdgP3fE8ohw9gCYFjbDjURjhARDyPhVgbKOQEuisTVtch0PULNuZAcW57X7xdpYoN/7SKw4vr4v43yoUfaSYYyy6OsFI6k/F2Q1hvZnGwjBr250xMgSi/jjrO3gzes9zyOu67wH83PmiK/4it8ZFcf+it9vaTy0+jn3iWMN9917RcQ6zmEWnv25JmhaVHruGUFxxYHKuTHShlE53THy6MAZjelI6t/i/mEkrmQ32y8/YZmht2EPjH/QWyeF2jVay7qPwPvUlSPNp38q6VWKpb+c0s+fAtC8Knj1dFysuw+MSxVwikcgGmgVgft1UdDq17/f0sfbOX1+XPX9ws4jNhFJQRnWk+dMPbQWtqx1D6oaO1r76vspCR+V9ueSR3/RqLKzpg5+Ws0PBYcKab74efH1/I3Q0PMvq1eygzzFO6xh1lIgV/ZOjYdNqUDtq2+bMn3yAsOiCKmndlvnyxltkb8+UVw+39T3hUjVpBrtMC6lxrrehWRTD4qCKX7ONLbIV+K8eX1NgR8kA4KLGejCy9YxsiRGYKkyUmEYpkmOuVGsSgtridgZFoMAE7OzuVrEQHIARHlP6nKK3vE49miU0wDnGFMd+U+yNtHs9gRlChEeals2RhBisfbYEuUEDlnrdLqEFKnUaZcylGMk6NgavW303pn3P5tRrQEIwVOpCqpFN4ai73XY1dLXLrzWcN3IE4vPx9fI+JE6p+Q6AftWFNgtLfJuyDm7WR9BQN/0u8skG9de8yhXq0UWmg6QHqWQLDye2UoqmKJZQKcCFrcVnaB6DQlLpZAzdj1rBNbTs4HD24MltXc9rw5Y+Jlp6IbI1aYM8eLuBODqLZyvUTFM4V3+vVrtF1fYjfcqzSxcOvN4myGLAMXZmO0gA4JeYKSh8UPDM+S5pcvTHtW/I+daB2xjkV78CH89eLVGgDH83r5BHX/iXvvZsxto9y7lKQt0U1sLabcu4CZ1FXbVXhK6Ugl/0ZRRr+2UALzwDOmzWMcF6Vq6Ms2qN2pTEssLyNhL1o/kOGnw3fPSDqrzvUr6Sd2ZgGhc058X0wldherjZD0SRqUNpzebMdPsSOU0GJ8SWXj+fNfaQrfbVfmnFmluxyRVZI8HOjjMKBSuKpHP51VrQK438MBD3q4XEEs51WLF7k0XyTCQtKvcetOxlKFg+c1SvCoARQHFnk6p3BqPioVJdlAmOg90qaz2XA16a7LUSSxaTylPudOT8vgblFUt7MxU0NAtThZOeILUYpKawYvpZagHvJg+m4dMEJVBltYKOjbdrmAv1BbR01wm2kjperPodbZrtAYM8jUBcbQzu+n6si+oxRdlqJNhr887ndt+Dke9m0Y4gTfVVdjB74qU3Gy14lY9ZwerUcpomdWi0q2MS8tprnfeWK5z5e85MfJcG5DJmkgzMInyETDneLjrjsZouAhWYt4AQTW6UuuxrlorU8GrqNtETbcZuJv655rZaFFtmhlEACtZtGpYP96JYC1lHuh0TC1mt7YGClHHjUamWLSprvEpeb0pyUy4Pl+2tdpo4gsduEVGUr9P5ItcWz6ndXm+Z+Nki74yT54++/P9Kx2fj+n5+Tk9vT5ZnSUDF4zfkJeRh4hucvP1HyNJK88kbcSE0kDV7I2mZYNWA0+adi4/a9dyk7upOw4iDxWuK44MYT3cf9Ud5L4ZtEQ7KI5Vs4oaAECNsmQ0rS4aI8iTybKwVpMdSnqLnyeTboye7fK7+fmPtl+MzJ5qufur210p3Jd225zVQccy9S8Dx21xQLtWMsXaiLh+k8BL+jPvnWgR19lbB5bNwPg6uHo/H35vivQ03nw4Wspd/JL+GwuzGmGz0C2Rd2VUtuBQfEoHXEJ3olkoV4uG2gsto1G9NogYYep670ogBl4HKqmxiC7a14JAxRshxXtPN+usUpIR4UhMj4jB5+6Lnx04kRfXIEZBRMKNm7a3gbNi53Of9yEITkZSRDDj7pkViqgbtyQkjxrjs/fHtwfy6LNzunvWo7kO60dGxnkEhQ2Mc1KTw5rPANW8HvPn85rOh2ufqdyvwfysGRTbe+2BaXv3mj9vD67ne3vPjGsz79feHIdrUhs+m5URevSo/DHC8W4uLnwYAXk/7nlM8bPLevUwcyl2zugrD+dV5QRn63BAJ5PnTVhq2uD3F40u+vYqRZVFKVKLwJ9DI9dscS06+f7+mX79600Lt0t0VF3h0fJIqFCsGvfBvbRLzrL0CMZkYexLU2NUCqU/vbwkiWRVZm8dULVd+PbMr49P7Xi4mBAFeBCM+KmT3ry/e2eAY1SlsKF2khRMVVaa4Q1TYO0FnWpm+pJosPO7RKK9K8gmrYixXgBTNOpGDTArgqzgee8+pQZgbd1obz2aCH9bIXMDr+5Se1uPGuO8oxzwfzOabiDaF2OnchHvo54g1XpH8Irda0W5F2ASaUNJi4JToI+0Kgo1ogi0PbbMQQyP5pqzH1goFDDc49hr3T+HVFq8W91qXnyJfgNyYPyQYwpnLaW7M6TvqUZvfLAAcJnnlKxGF/cqm9xFBMw9XXGvnCxpQKUgCwsAOKm5Ij+xWUqydKhmdW5ipyzK/SgXaBxSSfMaig1Kt4DMqmdolOBFM+5gECWLwAue5JVyAWsdZQXTmXyYjAyYdBOuNVT1pnU1EY5OIwRpdEyXUFrMODvwAEOtZRTCzRpUlPyEFDwCte7ZLr7uWA5aL3jvFlJI4vWRLqrVsGm1DI0HbKIOFM1zjPu9S6/ZItZtT/R7ujDZPSdirLVD04haMU2wt7cpomqS+T4G0HsLnRP36rLMsiyOf+93Ptf5FQFGqaUDtXwbc1YdU+cgkRkSOcPuseJIST1qMId0EoVUhR4WOgWg9PciyKNRFsc3759HoQS9j3tCcIHRDFioNmQQ0Eie9euusy3doRTWZzAEEvjrKvIjw9GUXbfC2BQLQrE0BUs+Pra10jpuazpJ5IuARxqAd/E1Ae+Hg0OiJM7nq6YRCoAj+rjWrDPwjUC7pk4a44G5DP4PvcTk5a1H2vVGTWZwG3gQI4Rv9arj0OZT6XGmRt8nk/srahbqvlbssQKct6539rWc1tRqxh1PB40WB0+o+K6fI0TzLXa9OpzXOtF3v6ekVVUP8W+gSaUNOWsHlf+6HiGKJDotihmqEpFCEClTp9c08qbznWn28dnd0YO9HmQZnZMhEloaAsgYZK8ku0c+Pygfv3V+YIV7tRN07fan/lBPtHPSgL3ouVhORfVE7UQoqdpnSTa76Pe87l3qPAJzkvfQcZZ1r1ar08b1k+ydIx02gb84r8oG7QhAclh6nTkN5+zAdF8m6kx7tIh9Zwoz6cx/EvSG8pnS5RVA7mFN6jxFJNRTenra9NvzNoflBn2mNiPr2s/Kgz306P9wzZ79JLQrWRPaYfvbV3r+eEKUk9x/6bwuyhmmYqK+aN+HwjXN7oJWnTOMCtxA5e1R+TMibjEGAbGE/p93bMLOG5sXkYesrL2+d+1R0MrtpQRFMfA1rANtp75uIWpw4r1R751fqrNu9zqk8TzFez+SecQreNtIH7rDLj95fu8z1PYASv+8tN3323Rf8rz5Xvtr/3u+Md9ntg9i5/e+PvjegYBPHhYkAB/cZIlSWGPXKUkHSJLJ7swgAlil3DM/oqPDgZwm5IPUGjaLdfQq1nLTOlLJYFfL58W3kBcelB+Gr7J+FIk2ow0SPGoqCKKBcf+aBf4svB4j1vrlTnwcWwugSu6e+NmAK2HtwFCyN7QaiIRFBl1NTd7RK4f7ea2XnMzgyzbKXsvIx5eSGyv0yqY0KmTR8J4BFb5IF4SuHq3Po0P+6G+/56BE/GdMgH/7ge+6+TAXv9aew995L89hpmHd+u85jbQfn1/jNWF+MfQyjvVaWZeIXyR4hO8vNC5j/Z3pnjRwXcFO2G8v6lk7IBXXiEY3yAv0wjo4dlF/Fg3RySieGZoXzBUBJB6Ury8VQlRGjzSgbd0lfFc8Sy/Ph/T9x7MWa//x/Tm9fjulp5PltdebDWe1fTEQfVu7LynY/usjvf9paYMfZ/WgFo40DrcxlLXTuadkFSvebnSvxUCfJBrsJT1r+iCMn5uAV2dpdXzZFP0v1L4Kc2fETwvK9Gy0xbTNmS9pB45A5+qxouC2zoPPktYota+0tXKxNu7kqwldbLY1+fXnLw0Dl7pg9TZGRsY9c49U8GDGFxURT90xj5Wum9FnDWdx5qF7vJdgBvYXdYZaGa+Lgg6lHgBk6d7fRrCMq0clnQIQ3qaDPW9JXkfJPD7e2WxFJAsNKcg3MzBT92bH1Axc2HnpvdxDtJKuWagtpCLO6PCRXNJqJgHYWy1i69iSp4/0efdnx6KnS+qdhppHVdGwpfaW/V+9563TxSgPWFTX2rwz4llZiJ01A2+xLBZ1V6xAuBojfa4aAWoyiWA2Owjj2TXoIj1yJ8bZ+/smp2O9n/iD/S4DTUKuJ/NC2lgTDX6AaDI8KV4respKMDdEjgp/lU5tt6cvPQiebiMBERXRHyV088H3CZbFbotZDSrQwwjS7gEY+g0Cltq50UC41HUxTckSflezduw6qKc12xkpHqEyn7e6AtBQAHc5wLCWOqfZIlQbvuVd/YJRQYMx55oISVAvmsGuv5P/3KP49/yas5S4vwo0ZkSF1KDXSO0cBWdXi5wUfldQ2LcxqoXHIaWhRJf+rYB/dxiMAH3WOYM8KmigIYrvpmDTTLeBfkMXQvK7mZ/48xyU63x61l+tTSDeWwnwoSMd51X5Oekl4XzdRGYviOyo61lTBbOANMKAbxirG8ANDiCJaFEQ69qsm+4CALAgpStN44O2Ax1WG57o3zeAWjl7LTPQF9Ia03rw/Y4AVpx/dW4dxT4jC6v/nUP6nYPzpjfDKTLbLsarC2rgSaSHZIKIbaWdH5eYXodnq2PwsJisFz3u2HlRZiRFN/41hTPScaqmf7E5xW0IGhj0z9p/14gwq8eHwCzpjijI/wH8M/X9GNbO+eS+TBrqdJlz41qvQbeB80ZjCY69Q2PkS5gO7Lti3eLIm7sDpHnNVpgwWHvWuGKXwafDMZ3bZQDFY9Q2o64kKqzY3hIY7Wu3BLowYG1iKoxUE1o+HlGDS52GJfco3wJ+qvcgf0tdL+D8PcIc9XvA61U3t/qcWXMqVRZc5bh9oRbWaZvfaUH3a3GWXl+e0/nzmvJXNj0nBYIPukfYY7fnWs91inKJETDFih9rnbxb05ph4qT92p4p9Py0nVKpxcUaV15ywveM96Q8605QOROxTBBqilmqb4MTuBWLtKqsZdiB0ptGua4KotGx6HXoJFq6NLd/mtFysmewNpbvQ83WrKIZ7dNGYmdgjL9rWGnYX9/XZcQluo7REmPS6XCPL+cFVqfObQV/v4zXkR4tQru/17O1xuf3z0X/JaAYT/asQ/b7xb/35e+g06SRzjHOjpv8ziZorTtz+Z3YrfngIXVuADPlY2qTSCG5UMFd7hDGKDTiZ9m6Lc2D5aD6REM0Uxon4pusnXIqlLKEbkHR+Mc9b4m1RfTvnExQQmGJ4Z8zAfgi3xnz6e41G/zzRs2buKeczcrnDOW4MHLMIO+OJwqXu3DpgRE9NooiATtB7V0zKZDjQO6vj9+L77nCInuzdjqIjH1e1zvEd16DnbHOzOHR/OPz9l4jjcELG9er1nFt90AILROdkysVe/feH39Tz1LffxLE/Zzm3/fmBMPuN4w3rP9wjwf7GxX2R2vY75VV8EoI8Ofnp/6rufzZYSW9VrxKx00ReXqSyKtnrXv1/cfr9vtTepJw8YMBdy31s14BTokuJvW1JF3w7d/vGnkldQ1E6KrnN4IVCiTc12oa5iKC5NZUMZN0xeMTCskLYCQKkwiqm4RWbwJdops+3j6Qn38DaFQmftrXNw1n6Y4fTOdGr01jYdFktWeWI4q3P28/p+eTtTuH8NdoCpnnti6idHxKRNqfb9qJUdPzzCC/44ULBAaL0vaxV02/6l7XCMZtikODV1MVE4sCmfnfLExnA3Y0Eh6/nJeXPDDQaor0vK45KCtMjc3muU/83ORNNXcXI08ES1sgnRLDsGcDMdYqIK+GjIqFPsfIY19XG1uazt2dEWr3rqFupZ6ZCUDT8dOAIRhXWeOtWqREdzXOyoTTQXyunpc6XN+Binu5SCBjWJPU94Kp5vI7HE49ElsN2IJxav24dNM6Foh4se7GNvY5msmfL4C1OtrRuYnzY3OIfflMfo5istppblXLHt797bknAa1tRbywtobgweEmUQWSGn3++lB909PXglztNN7C/uOe/b/355IRFhG8mM+RRBypwp9hrrSB1kJJB4lyCKKcBsVAE5XAFqKuNMIqIZ1DapaIEVz1PkxBvdc/4t/ZOL0YXbFIvs7JwNVId/EcDHqDvWruQPvwHNerzNufsxo6S60GkFYD4xaNPIpyTA0vq1uo6w17wuq1Fa9r42cm7MF4roumso6ytfn3mcrJ+Xu2w0oB3aydu60HI8kCj+y8bezmBegJv3P+KdIbVs+fP2tGGk2U6XS66lm6fcF+WiQiAiiTwnZrId9KqEWZEGkq3dPOWqsGOv6yHDRlk7wqT/oqdPxRHujemiEs72mKl3Ubjzw1ghTdoW7O7jwa7XHdYsQSdNDm6+F/VzgyorzzNbO0Gz1r1mxKZebxkEaVFbXf1MFcTQdjGqQS1xQxmbMDU/HVCkDtUkeaYVS7Ro9N0TQYY1Njnk1EOAdVAnQ372mA6+9jCnsz6H8Z0dnqjLxiHLym11IqDjZpVzoBQ92Z18/2LEMYfdWB+VFPxT1RLFz1MunId/jQ2mvUDefxJwNlVytnwai+Mf2JfD0nVsCe9TMNhJDovwU64cu3V73P5+Uc5tE8q2mPn/lP4Tq0Ye8QMY1osXW96HtSUw7zk3EtipMyjfB8+kyXw6LAppZKsvITfe7pbgzxFf/m+oMf5k1PP1jcA2ju+nVNHx+fqB+YnvX8sy6X15TS0g12b+FloUSDRrxm0F4y3dK/J9kPUkzfouTouGqhhA+L2ku6/rJIV8SDyuuiJRUKIvJK1y/ifFwuFNYkBDjFjDKJGNVUVyskn70b8LiW+nvJTpd8zXp9XHs0LoDs0pTLGvlyp5Xo0Cb9OZCVRhthfu939kQ/a3L2lYOr7sJyAHMa4Px6pJvPen187qzPgi/vy+z5Ofi3DnL+oB4C+WI92JdxgJY6GXOwtJwRydSWsgzXxAfDw8RICrQgh3IPQXGw+9xq97owKko+PzUris0NMO8t20amtNwJEipaZOazgEcHifuwPvVGT5EFs7F5p9Cn7hlR4zf16LM9Yvm7VxwRFLwRzKEnFTZhhgd4R9RQQeH3/V7pnrjxOw338T78XL1yvEHqxCm+xpZHwKLYQdw9UJJqoL+td+PQ/adS9xtGOigdYX34WTzoFJp7Byemfs7PWnlo5/eTgYZ8/hIMBkzeuVq8qz8XN8I6tftr9uaNsFp2rZTrWPAvRkHdexrne4J+092LhpRi9ATfUFimjz1byPNUfHh+JmvGOfNt4/7G6Bn5WwTO18eXA1jr7bopVgdVblslYLcAvPou3QZR8+r7t5f0/HQwQ7AXPmXNrqROqk2oXm6aoy/A1fsbwKt6Ie0Ud0JbfxMzgls/KxxrTt7mWMPaxXN5Kun19VWLt5+en7e/j+BrG8/5+hTQ7FOF+qotl3rURM7RKENL7kgj/bP7MxSvoTHVhQ+UAlkribz6/v1bOhzppOl7oqnU7WYFdXvxfIniPElXuiklZbH556FeRiCkPIIYzme99goqjNQ0Fg3dE1Lxfb1PjNbNyaNzdLebpUnjS8YHsXOu7Labe8+jksv0DgccMvalkMfm7gWlzMDhKchStMYk7IZCo9KVtdg2XXUxRlE0H5+ubbbUmdy9lDkl74gEumndURrSELifAHBKYtF6dlnKtvZxT7AuZFEjwEPDa18hufe44Ts2bzAIi4SA5zgt93qBRjDGdB+/GWqSsdZkNEz4Pa3TIDRfkODMRgNU8pm2pHtUkusNOLIlpM/3KLTUuoGQGwGaUIstkKcW/GV0gii0FXxA0htbxtyvGkW6qoda2aSk3W7fEz63lIvSmBafFt5dzYitzfafgCj4gu9ZWHbwjuZ1QbMp8jcrwJ3WHnlC/gCbq4V7gPd1mbu4MoiixjdLyWxIdaRhOZzX4noc00tJ56xVIm9q7MIEWnIMAHuaFuWO9a/mawfq43lVNQj6Iz/X660D2KDb5P48vTZb7GtDlzbp0FbMy44By+G7JWg9IcXTaBpnvXR5Fs6/0l4rDhaXjPVb03gOsoE8pVgx9RDhkbU4W9MoiqbpaqAP7ZhVUGUWEC516/soPNXLnV6SA4Wwve1steRnbTWDgJyakQW+Twk6Yqkb3QsIVW5JgnXLUvWnamTUVe+TwvnFvm4UtUrkFYq3rwYEy7lQ8M5KepTAH8Bzm4WqZ42oMNWi722FvqgAiaW9A4ucABXKLI0wA7VQrrCGTdQ5mWpKGoQ9YbTTqvMEaRLjfL1RmTOgUPZXjNylWJNFyk3sJUGTZDosWKZFtlvdLe3uZfJH6JTnO76ypoZ1+uH69OL2sBGCqz6xGHgxeT4Ur2/gY5IaPejKyYDiWe+zlFKn67jetjdaT8pTCFeTZ8XBXwWw5MejervmNYA8KVnHZJx9nDboBC0EOrAOFH9UHt4QkQJ6TYkT8VqCFZGjMSW1Z47s228cGzN8lKcIYHnc5vRy1LpQUjx+LTWdzZEnwK/W/RnNqYFW+bv+izoOPnftd2LOEflHsws0Yqyn8OdN6Ts9wzn89PKsAFdrn9pESKIjBYgH6WWkNXKtd5zp/He1Loe0FAiMqvhSPSini0Rlvh01W0LXXBynIlPa6FjBXkYAo4b9qAaK0YE4gp41M3Okrx5tpMtVsjhO2/49beM9poW0s3R5KPaa2FLqdBG+vXSaPtCumXSW7CCWOQoD2AX2JOkMyfXEaDPM67mahJ9ztdrd92yFaN/nmQbJ88c77dmyj16zTUw7b/58kJ1TkBCfEXXM+Hm0w+f7zp+jHtYYAd+/u6ZoN1Hv5HgOPeUPG70ap9TNC8VYi+UQO0jQxrQ33sM9vgQItJMPFNqDiSPtiGJGaiHRCiPJAKYYcphSsvE0C7tHQHGtZShavqcAuSEjYFgQ3PPrkTG1t+lx42ejct6seYP3nvvo/Xg/3Szf1B7qPBPU3v3maKU9wnw0Jv+0EdSYrxv3fW8O45rxwz6WcWyJuMcwlvmgzUQe5xa9aFyjR689kGCMBky+Dm5cmtIRx8TzE8E0vlZTlv2MhXvHezw67MO8+cHOXuy9ZkbDP+P7MYdfthmAhXKI4ezv3ffO4NgZR4wSoGDSH4mMuUia3Zf+SJqNdkJaGLJdVfF72vjEy+uT1rv68UNSB1/T86mopy018zwl1rLp+yACWzoOSurgx693DacW768ohtkYpYAVGu2R96MVozCLdCQePunsJ0UrpUj6E+tMbRrG9WtNHx94pqQqas0lSSoJXVrntbxn2P01CJhhL/v1WoNIUnik++Dzk0ZfPW9jOz4/oZCvyftsQlrvtVrdHK9jY+kcwXufjSYgU/fpdDAWUgdxVJn0tsNT5M2Osjaf55GfFN/jw3K4m7/f26Kv0MCjqeEUnRizc8GfT6+9p9Pl4V/ItJ7yBNAEwAUKr3fAKq4d+LYjRqr8sLBxvA4GcnW+4s9PdmazD/YBnXRDxIHGZVQGGE2gf4fOXUUj76r73Pfkwu57sh9LlyODDI6KUEW0pfZRuTKKYA8kC7PhWlYqrrU7cWx9llycDyqYVfrejW3ru3aIZwsN3NyLv+QeQUh+h3TU5gLJlSWp3bMAaNL1bhelg8vGa6QukADw6klWwwxAhUbK5Es6p08MY9U+Uuk2yXikkPZuRL7edh2jGvm53mpnHXkv/sv9i59jjqj5FI1OPR+h4Csb2xDEkj9R74uOwA4KxX+h642RTN7ZkfSTLRogV2ez8ZxqLfSaB1JpBpZlo5HKuU26Hg3ZYtc5iKUggAGAS9YIAa2ZWkIkuRi1lspF55w7uzLO/2LzI2CmNJv6UJ23mWtkT//rRpUZNmtWw8rLXrCjVkXUQp6iJ+Z0y5TK3T5rZFJOPnanBVl7Y6+RVjRLYlpzpEzb/CrAoiqghDZZ2dblIOugcVaQEQYMY35IAbvSyFagpmg6JhwJJcHbH4tqd3nU2sznAN4Vk0u631wngjepdxcdQJjcHbqFTteJHl2PS50O4+dHa+jAqLz4nOaMGjyb4FCjDF1gxzCKDlHjxXkQeZvOo+S7McVSEL6/bsj2McbXHj923T+bbirnTM/0TemdazTLYgJ78fkE2uO9VW+0IqqPuoL6XGWNDuL4u7pDKWndxBBtYt0juQZ6n9VxMz2LVYvjw2ZlVJc2srHfpSnh0UpNpBQ7EbNWc9PyCYxcg5NnPrMWlRLqfOp3kznAEueDFEbpRiifPzfQiDgJEcWD8zXz5tEO8Q1M1H3u9MQKfsEsBgGqRBeW8htSyP759WXTgXtKqcgqcer2MgH7dkZ8j8/0KMk26h+KB4hMEmD6nNJn/tJ1Ft2z3bZ9PVSU3NBOneCVg+4mIRCaugZeJRG8dK7k0rojIOhWGvlcuy0p6yiy93I5DtFzqzXM0PVcwGc1fdD0LwHl9oI/sP7N9WX9nwBdt44e45QEndZA+D3wyvUjRR+pI/U15gvgVvMUafv2HW1EmsntHijzMU66bgR84j1mW7TzmHt7Y6y9GPWSPp+oTwzzp65Qx7IPiIADwAsQa8Qm+n1aB/qpx9pnDmApQ1VDBDn8jKDiirMmE736yZRgF+I2ZyXWpU/0to4G2kLE1f4t9DymbOh69+7q/dpijB4FW12w5R5ZFAUWn+Nh2F7EFq1MvRuDXRe9dLMQiApSDtctEbTgc4t5oEJEzB4AwJcWqJ02f365QI8EDK0o5Sn6ac/w0H/DWOVFpuuqT7u/B+aJg6q/h+447ByFgCNGXIQ8drYzLv1eOpbCZySntz4hGqAjaDAfPL5vN8b3wpxZT2MGBXLu7GrvgMT78n5tuo/XFdthAnPkFyMAqhmtrMNWH+zz/IoHfnGFpnpnj6jIRw9ufGU/hN1z6J/dMSx7rtRGaOO6JauMwpPq67lzZuIa81pfK67PzQoviuD9ws96QTcj9RyqIEaIuURb/f+UvQt3IzmuNAhmSn7Us2fm7v//f3v27O2uKpdtSUl+CQQCBKl0za7meLpsSZlMEgSBQAD469tX+f7ti3z58kWeNbq1unNwA1CRZdcONKVV/9YOgG/y+x8Hkq5IkcNjYCxbmmNxB4Fr1uJpxwPenKPdOAKo9lU+f/4sT0+fjDmmUXMF415eXuTXr1/2b6Tm9Yk5krt53QfDe5Kr+VDi37QttRZuf3p6kOd9zh4/P1oUrHn+fQAA7ozmlAQY5G7UncYi4DX2NubrVnv9JOjOsUB8N7o/MKbTtYWFRaeDMQMVcChc5tYRJJIEBpGJVd1tzAXlM+sHnQ19hZfOULD/rnB2qdthVWuEDbU7tPsNh6tv297mgb32n5VOuwIiG84zk00d78F5kLuA2Zq67HnVDokuhsuxHGS5ymDE4l2R8mdyKt8KzxhvDhFY6tAS+0FKYkalT960gLCgqUGt94bwcO9WzfE1EEB6XTZ7XySKtzMNS/8XdRIWdC4S009wJigbIbvKdjgl9qAF25oZ7gvZ0bfqbCvvqaTv1+prgPuHo0XfL2qDuKG6RhU01ADZnfOLMkxuALQsNcpqZmHtjSVSL5CD2z6mDR3BWlA7Xb49nYgsOauJ5nNPhxHDmSOh2akcC6HDTqrSuwolueP3Le8DjCOmmTG1De9XT6hoPFHS9+F0s9U9mWx0rjmGPh5YbFxfK/9Q+glWXC83h1SjTgmftOMECXCoHlnHOExekefnz0UWDEEOzKloupEGH85BcUT6oz0yHI2oF2dZkUuAejYbrc8nq4yEvbY4S6JbeOheWLoDXVamzvo83dCpMreEX+tqNdLQwHeB41p6hgHmZHFuBH6iS2daKzgLzkhc8983MDtb10PBQuL57raLssOMgVWvBkabSnxophc3uYGxRx9gxf7TepC2P8yZ1pufrE6OVXxXRv5ChquvJ/feBpnFvEliXricNHRB4zzl58y67P6cXYYaO/mMpd40+ast6Uk0bLDjwOuY6YvNKzBHlGvoEdMR+qxr795o50sF/Qb3swcZznH8JDCrSRSx55hHEMkBCZ1E784HV8f9oeJ6xRiG3hXPFDDAlpymBeIWgR135NMchq5236FtvsfcRxDWHLLObQAubtd36EWnWOUAl9bBUnvDWFhqV2xeO1NITnAPvSDYpnXHLPDGvady691liwPkuU6nypnaZQ+yJGZycoAte+gGYKHWYF9tKfDlVjZ8PwieNZwYACgIJ9jZJtbFCskbsLHPidYBu2wXA03QeTaBya11lh6ZkNR3vLR0FmxOGVdqXrs2q7dqGQybZwGdizy2R9k+78+jxc5p7204O0j8IOh+m85sZneQEWMB3wFYwXyw1qzpImV47Wfc9rzf9+0mtweAkrYsqf4aQf9si8rws7mb4CA16+nRrtRndDv95umEqK+3z8H1Yk3brCnA6WQMaPGzQUsa2v4b6kn5WDYPYqeAQ+iDgvRj2/e1n0WQn/E8jX05aRzMQR1/hyj5PPdnDDBM700/WmAvaFH5QQ8c2M94zxmeco9DzCDWgF+U/rnscwB1T75eYd2uzoAePp/m8CPwKubCfYvAAIztd0rPkq+LNWttHPsAYNnEHSwK/41BrPxiZ1yJeAeTewOWXbDyQO4fEAqAmztfJybcKaiIIB+npAzK3aP21lq2tZ625cogFlFGoZ2f+ej1EbOHhsMIBPUx5eeBUroHj+wz/t+ol3QwjqM5ml8ZXDp6D3PyJ/AMjBi+zxSRWhNjYH6mWSHmTTKM65jFxtec4vcRyMcXjcsRxT74XIpmHTHUqECoNI9eZmgLD88JYPN/MhVFD6RFyuH4j5zQ/GJ9mllB5O8czSEPVrx/P/6j6yzTBwPFl3ua6Dj2NhzkeVz5OnZEW2cXMcbVVbsSvb1bWo1dzx0GdSw0imXg1V/f5K9/fZPvX78aaITlmOpBWFe3zaKxyrzStMS3n+iw9/aq3Q0haydhYddpzhcA54t8vIfoCJr+KehWpXUOHj89o2VzQ0qk1r7StMXXV+08Vu0QIkhwpAvyv2d5O1zTuzVEoemzzteXZ/n09ZOlED5qWuNuSF01HaZ4ulK6hg5LDXBjGawn6P6JSYSjxY1yW9t7duLwXMsYobNzr/W9NMiOGdQJgPN7z0wmgNo9zZK6bCH7p/S5MAc/0aoHZkmDc8W0FjiO3QkfzoNBX6XnqTAOWHPKIx/D2sUBXdMZt7UAn/La5QLXAbBVuu4yzsOkQ/s4vdD48F67n0d3jHIUHayiEg5Vl83icj7tc3dqeF0rznxrEWGP7+MAhBNzZD9wjRxIrnjTflR3GytKmdqePmGOP3WMr/lC097O7xq1nSAT/HemtbeosYhbF++SWNxxT6AJ57H6unlqsC0hO1RucCy2ChaJ1e9YMG7OJYx07NHbblhbM4Cb6qozGOTtNGgcyBSmxSS+tiF1KF+Xnz/WCWNALzvms41zeO6jnRzmyYDDm82Ngq8G9qljWFJLdT8fLLWN6Jt0IC2PKY/RxdEduHWQt0b5TOwUW9cY88w+OgZ0+QwMHJG5s3gphqJdy3ZdqQ6nip12KjVGoyAF6vKGQIsVJM5duf3p9cfmNZ2z877hHGSmdh4jdT71B/dJXt91ejb+ZIekM0PG898+h7xkA2L62OBQbBtA3WAdVgD8BHAt1bMAVDdOlQKylkaIM1OZEzqfBnMuSFM3MHtf7svuYL/+vlpafd3O5pwocLCeH7qu5L7Osm16v/DI6Z8TOM4Eyy0ld7YvC8Gv9KfGfZBT+NM+vbNpjs45yAjmHcwd6vBVaFekNVtRj0l/FKiZbbgMqEiysVob7ei+V7stOPtPBDRZc4rnCcaWnkl/LF2eaWBLOPY4CkdgnAxs6qZxPu51h+kL9zXzuO58tROBDIk9CRNiCXsTQOGtz5tey4vnw7YGuBDNYmz/YM4DxLL12iLdmucfSnPcO9MKtILF00BEKN1PKuU4jSq+739S2+T06CzD/d/v13cpv5GyqBlEp4LkbK6vPbE+u+/NxcEbIre1Hdtd+tK5Vf2kPwrkcB5E2aWPD/JweZTzrsPUPqyX3qgnr8Wsl8JwS/OSgQfIXmf4qG5SHXJrVyvT8b7bvto8CIXT/Tt+9lLPs3N2D/bp/VB/iV2MLQujIO2PKYR6NlnXzYnVP3e7tEC2eJ1YBWvPPaXXvqOgVivWWdKaxAk6MmMLLDjHFIytq+lOBCQA1oKvzrp6PTAS+3FaI0Ivs3/VZUivUQ91z7092r+3CpmJnYQzX3/WEx/5FNCvox6iLJRkX7bGp+nfL9P15vP+aM/8yW+dn322e4Ad9GueVJkZGMkLh9MBoCqo4nJzOnLpUVT7/BaH8DwoOif4txs7/IxHOdg214CaqXBdV2Q2ANvcOf98nEivj5FoxCbIu4F9fqQS2DAGkYFWnSeEC5hTzu09RufS2OyHhkvkso9GZv5snh+7WrtfTBrRNq7JKApHBL8NYz46iO1vHEMYYF4zIOrd+D1kdDg6Ksq7+bjyvLiRHU5vhSGTv8fPZwG2zy+gCzcaSvx7WoOjeYz/zhs2ajiN87VM9503CI0nSX//CLjSV6Qp+mUJnM3PKKwD1LohcPQiU03a/WbGoTk6oh85LXfOTXxgAm0ISEb3SjeKPBS6hRy1zkWy8XvOOLvGeB2K6C7nOjDk2WelkUXho9DIqdW9+v1qQFb1yLMZHR6Vf356MNbVv//1Xb5//yJfnh99bZ2BadfG+EnHv161pe+r/P7xJq/abfDlYsXK9eAJanJLRkvq9FOirl4Llhu/Uz2FmUCutaF+PFmRdG1ZrAC9sr5+v7xZ7av33/t9XzdLtViWsxlVmU0SBixFLhkQfzagubbQYahtUy2dkrWvvn35LA+fHmyMVcjEQKSqOfhCqvy2jUEAeCmncCg0NHHbevFTGpp5LJJ0xtEhu7XuhKrTG05s2numhv1csSLJHoXyTIT+qm3QJXmfmlNTJNggPL+w5r0r3+r6WcQNRY4Vxa3cjIHhaq2aqxcK5Vnl0a1SRoaDJSCyQ2NhlM8Nd9VB0lu4m5GVOrQFEBOGQwl217junXXkLitAYQUiU7/nMCwDkESNrAwgNGeVsLwzQKcUTc9PF40pWKS4O8zlJi5LV1trmwtn88B20Aj3hpltuJ+xpwQFg7FWozEHkAhrtiXw0kbnIDIrZ8B4BEMCrKEa3YcwedjPAUqJOECW0kA2NaTP0fFQXC7BfGjBBlCWwDkZ8jfTO16HQSP865OtuaUpizsq+gwV7CQtHh/sq6qg8RqOwHjulhhGMFIyc8TnVrwOmD1/DL07jY0Fj2txNpd4va5eO8vqZ1lAAJFqY1Gk+oe6fg2Ioc9VMwdNXF6qp2TaZ5muW1Hvhp29MlDbnxPnp9qeyt+xJSkduGKXQMj1CXV5BpZg8eOyO/c8x9Qx2bx5hAEWS/EGFZBjCzx52rV+7PR8kuddd+rnblocuaHg8Pp+A+vPiiBvAgB3TevT7bX5dWSc23kanbf6PsKZJ5Y+n224Udf6+WD2lq/Zhr2l/8X+2nAmtGzbODhg6TOLINrP/YQo/kmBO2eLrulhsIaNTbp8z2z2o+myynCo+zxd7cy82mehAwHqqty/aXHn/eddC023B2vIsi6PABtO0LnZVp0dwEiBbGCwhp7YrAhQ2Pgqxw95/xAMlA5mmS7U54wUqtAi/r6gThdtwbDv+7rQto/OZxUBOXYFxoTjbND5Pa9IY9P/6txcrIVr10ZwiXAvLbZtYrGsvh+p87MM9RIieNTFHNjbDUXyL7ctQB74WAV6rXnnTennZrCGS4nrwr9L88W1SXZdCUfA32NNt4Pzqvr8bL5WTJsdGo0EqAQmjMrb6sxE1PjqDjFZUna2uqz3DotLyBUBw3yuMtBi+uh27QG3tN/s/Sg+X3hquzC6DnK7vDiwUljc259D/6apdNaVehfxt7fekXD1QvCUF1sL6XUkOW8of1Vj7/sb8UNfyUB2z2agXbd6uqSmUZ7dTtVsAP296tm8oVPskkAoylYEy6csDM6hzS9QNUG50AaGl67ftcpFmwO9vlsXQr33yckuNp5lXBPYG4sF+NiVV8FwY36BUm/rr0SZm4OTt+rlDmxP4rN6Ka3p2s8a6eeUdH9u7qAdtqOnJVr6qh+k0Dns0C7RQVHLYjBzY0k1mzrJBHYS583kvxAX8LHQB7Hh9QAmdME9OBo1WJ1+3Kjf3eaz/WF70nGWpa+VX4HaYgAjWZNL6ANl+52NjdI5lu0P+L/NG+nckzPusJn0XB3g4nszsDZ+dwax4r/+7CcWUyd4ZQ/fnI68dF4Ci3NvcTMOalSq+caYLN64T2femExFazyk54cN40OjgR1hzWhrHk/1v1Fh8a4QyFOMIy9OjoaMzkR6lmkB+N7kZg2LOAvjDEQcfSZ//+h6/3++N4w1rFzStQUKcTm+ztEYBmAMH+gCnh2FNLb56nleP3q2/Pd5vkM5cJPeGYr3oM64oY9fed0tcpWUXR7DHEk+uneW4Y/e/wiMmjf6MJcfXPPwc60bf+P1+KzTfQ9M8TtDfCja7XOR0oUNRJBRxoM1oweuGxJvr6/y+vY7Dl793Pl8ski4Fkf/9u2LfP/+1epeffE0j+ZGkNUSMGCgG0CXCwrCK3j168d+3V9vctEi6toivHqdPXfEjp5rlDHKHCL31TsYWUYKa6eYYfBkRorpRDUkXi/74f1moJnVvvIDmi/WD+zr0ffMscNzvEfsEJPNo5BI1/j0+UG+ff8iz1+ebQ5DJXskiXJw83okatCo4RNO0qmnF9A4IkOS0W5NGciBAY7PagSkQ4qHfgDJLodb7UWy7btCXdL1b9Yv9r2GFIoFp7bgyKJDvPlPSnsUMIM3Y8lMnaLcWGUxbMy9jr1XNbCIHfVhBfsnUtApJ82ZT376d8AIRuN64tXGoA6MF6RCqJORWRYAdzjeZs8x788MYJl0FuzH7NjDcD31QNPkTDCVYChUSyaCzIZE3hfVzw8/05V1NABelOWCwqlTTR59nc6rU/vdgMp6UMiMSQwxc/ZgKHXnuXndOoA74uyaxcdn7CAHspqM88vnyHOJeWgAAFIQrj8/HA4DiRxSRVo30naQfqu1sc7uf/RmAFYrSWVNwXWtlaVAyHZCXaOo0HEw1w1yyJgwT9Wcamq/1x48Q5DBO1S1zhbqqKYDTSJxPWn3ayRch0U8TbNfH7MMQ7duXBOARTDTev1CyJoM4FW/X7onUxtjn5Zk14l3rwbjpn8/AaW1pyuGM5F0U5zjzuixf294Rks5UcBqf+/h05Pp0bfrEoEwS0f+3axxAAvyG5Mr9vV9BsCwFz6wYwYbqqC2SARQ1yXkMn928z2i4FWsCG1rB5doi7a4n/s1XZ0NKaBxfbf7z3Y+3WI/cmzG6NQaiwUOJoAjTRfVtvUK9rE4tyD9Q8Gr/ay4XLV4e/Mi082YDppei+6DJyFbcdb7YUcurMPpz6x/JEslMTdG5lGaV2f21bIFiGPvO/iS/YBl6emzIGkhxZkg0sZCkh7QM+2ySdSRZJpP0yB/KTFGrfeVu/cytTTbmlZUvXZ2ymyr9j3TAxz8GXyVrab95hAabb2lepDI9QxQokE+USX8XpZJaLiTmySHw/zTrknsK5w7m4G0y7JGnarFQVUQGdz5TreKWnva3Kse7KvS5zLGtjRnv60+97d4RthAmm73mAA17oMSNbuk9v2zLGmOU5mTYZ4KCRCePnsGeKQMpMf3Jwswvu22Yn1HR8S1nEzHs07ave3eXEYbQIp0Zi2060UsLZG1n2jPGRCt8/v4IM8NDSE020HeUBvWBBBJ9dE0oc9f9+U/tgUEfoDN/RqZV9S32vlb7cvz02olJlqSKehir7XdyMqi7+2y1jxo0SAP6C0x+4DD0IRptNQFZmcstPdKdKjM9TFpU4Z/sqD+d+EyF7DBW7Cvut/Bxlrca7CdZ1wArzWRdmbfrmMoEucKT/n4TNoPeZ4ZbGCWVpBhJpsnhtKY0eNyJLlhTUlA8MiiCvIBoJhDv5Rj+5OP/ZHfO+hC2skT4y9/js/PwPhpLeHVBYhkSpWpL3Grkzlzhhm48LIDlnitDtzQo/YuQN3AYLTcQSOj3TdEwipasrOeRTy0GavVUFpzsVPL2LuoHnO2G6LCp5tHirab9DxTOH14TqZmcYJOvrDV36fxR0aJL2oZbtcnmV1pZmCAB2qDcz/VMx2vEaMZX7YJ3aCNzoxkrkl3jux+bgQRr0LdsCQ0C56/t3weDcDGjZSLKdogaEikCC3R32nc8dzTc/DAIv2SL26smW5ofxsu0sbc40Sh/3Bz4B+H4Jr9zvEuY0TiI7ow14mMRXbFnMEGovZ1Gl8e2/yax370mX6tzRX5sSPSx0q6q0ggC8OHRkMmjzOUW2vR3hfv1ahdwYmN8WZZ8vtD6BYz+PTAVQaW/lxvFwMJNDKrBseXz1pb6tnAmL/++i5fdsfifHKAwfbtRuTH/Vo9MHej4/VN3n68W9H2t5c3uaihcIFsGhPH6eB2PKc9idlzqitp93gYdIDyVxRM3sd4fnyUp6cn+0GdD0SeFIyzzoNeuB01iFJKXgDt7qAVVANk98a+XnK3B0bZ7lEY9ReUDfashdu/fJLH54f9b+iMirO206K33Zm4vFcrMq9RMh2z1QLSgs5SoouTZUW1GvsixrWBgXEEtPFFPSV+IIItIhGxMQCE0T3pwE93IpIspX/TWaWOyPrf3i/LsM9wvzowda0LHIv51tLr68SBT5Br3KPGcGoAOejc2ThakxhyGM3nFF12h6dg/k32aqpfoxHWiohcC2DFWRTSmTLiHQl7eKDPU6WzaYLkezV1mQLKhevSwRkYMQm0Qq2rDFB3Q8jObi7Igo6fNu7wiBchUxrfqzGN5ryYv6QFbp/M6DaHuzGNs5+fxnZsBdFai/RKBNM6YHnzOlQ9wohMvuIpTDLuG+nGUd5nmIurGdhIXHHGWvqffaeuDmKBN2ZMQoeXxO0kddxP3oBiKQBbtHGDdU5i8Vtf880YaVpDCKwngjZ9z1NHL8NzcJabNwY40hXQ9cW7LM7BC8hSSZ3HMqDeWfQEru4dGE2BsXTspXfAE0kx3uJOg0fGFagl07OPczZeawSiggWxocBvaZS/dH6WPh46M+EkHzoJYCGqo7WVLWSSzAX9nEXnlTWhU3TbQmbVlrLnDD3qEWNTE1wTH1s6g+8ZZ2kOk6EfY13QHRU1obybo9fOXDXdpV7dRvK103GcZOiELL5HcKIV1Hst3tEv29XOKCyFtk8aIN/TsS3oAKgdulbbV81YhRoQ0vCJntuWDSEIEO0uot9jMbahsiLe327WYa7IeR8L2FcKXjGFzU4LB8YlRf1jOK4/acPZ/O+OqDF6ijP8rpuxP9Su4FqwvEmWA5wp3VFuDvD0dVi6HV36HNlZYrQOTJayeyCH/Yysnl5u+y+xOCBXSCFUUGG3FDyA33dX8/qBq5CtMreUt0912Ynznw5/dzbJSgMAeg65LHI/F5yfmwfoDABfjp3H+ZVtbtHu9QKbsI/Z/2KlkWoH+3x9FWDgfu51xFYhekV7C2eUOKszERc21uXzOXSwfXNWnQY8Hx4QEL16u2mVVzK47L8+BqnLcG0trWDlFYwRdnL+Peoeg/F8E9YHixIvPPMdGFQ74PHx0c66p7cH+7c+8+3aUBHB2FvHgaZg1ni7QmZAhZO/OItn9WCYFst/v1hw8rbrtO3BWX9qixQEV6+X/dz9fZHL28kA5cXByqyHckfsI58n/lYgK/x19eY3qlupV0+X065bH8Tonc1rohIMVzHzgDKZncJAjRdYW6x8AP4NBj10ARGJjXVBU9pbdVZ5t2/G1GwCyUFW8cDVQv+oMLhZ3cdsbl9hfYxR3UqvUUZbULpPxfPP/t0kmFmLB3lQIqLndtG+WpZeC5Gv7Pcen2v9hYagzqjy8hyRGUf/bMFeL9LrrNkOcvuEVVelpXOJASs7K9YOZpeSkqbHcX6UjZc/g/f9OXMWCAcg3T7J12muf/NcRIGqGf3ivU24aSw4SLOEI7VIMBa80n6n7+dD42NFaOpVwaPlHsAw1tfmxdV2w+I6FRHOE2IL4gCJDp5RgRBo7XrQTm40l2Hyw0Bs0kGocl9AHA4ahWt0dHwv3T1fLNgHz5/HT4V9CGT4506FFD6P1jQ/6KUz0PJ6MqLa2njdP41j/lsHMCQMuY+EEwrWPzPN34i0yiCI+TNH4zscc/I3M/B0hATfAwHj/brDcz+OI2CH/60fzNufAKoM8JDw8dG4PrpeOA/7nqBiPn7VWL/hoPwAh/iTsiR49dFz0cGf34PDDwq4AldkAJF99XQ+GXj1/a+v8u9/f5d/7f/9uv9+fnADTgvXEhiX2qMaW7MWvi8/kL739vIub7+vUfBztfAaxrWGA/RnBiMexA3g/b7X6jVBPLKmXVaenp/NQMD8a/H2izHA9Nk0RZJdVwjM5vnrP505SsfsI8NhXhP7MWPgZJG+x+dHedDWzY8oHKtztCX5MaP2CvDq5eU3UjjVeasSNTLoSFNTLYwyN08dOhCv0JtuiPEFvenRnklPxvVT6mSW3wBOfK3pUPf/jgxZXhc6EkyTAO/TvVncvUz7rTuV1KelR4Fb369gw2y90HPpJwjTcgFaImqLv3tdhyI+tp5W1dc07afa54v11nrHNwf9EaoOHdp8mHYlytCQHtKBM/G6LcVBMe6NPI6jc4B/b84WMT+69lpbQ7vqJBP5BYeuGAjif4G7Ufr4oX83BxdFyL5CrLDPu+k8QUFrK5zrkfTFGVh5nxkjailuS+jZeR2BPD1K13YnU3avigCQLAm4dBDpbHWgUKxZo7vLutnan1baEhplXgBYLdC/Vet0bEhFMDDOnBXaUZ0BCX2N66wEb5WCsExnclpf6l5L7Y4GBckZToytI/AL1xvPuc2ZHA25vV0/aTAi7bHG4s8OZHKNemevnFYxzvHRudXLV1QDTjCe5k5MTwENuUxrF89Uxm6nxUFBOKWX6JK2eZFelZ3z/pGriDclqNG0gvYto9DjWEdbbR7P0au1Y8YzXwDB+1oAjHawQ+b9xX3Lou7F4SBxe92KahgYVVI63Dj+3jUSYMF+xjYPOpg+1Uh32+cnpQO5HlwLAxHdObSaODf8zN0HDZgsJeQkhpKmK9sRfbxLrGl1tpTaEPoD1kwNGc1nka6Xsn8fdMythdwWGdey+z/O+GOwWB1mnfcN+lZ2/dHaU9jq+UUbK18LumlNDCtvLpX0M89o2gv365Pt1HHfAoQZGU/47OJ6oNrz00U2ZtnS+rxnvX+k+/8gy0f2qv27lp46vaE+aTUA/2yOtAECDihYAfl9TOpcn2UJNkn4eUWcBV4sZZVpYtA5frxGepX7SF5H1bqMKhvJu81aYfkhfd9nYPNU+BvASAMAnREWpApngG3SwXus1eoAb7HzjftIbcVSTwam4Wd/zvcLit//4ZXlZ/Zx+z2LAy4AEtQ+02ZICmQ9agfEBz+TFi1zse1/223tpyeU1FC9t9ur4vqw2z+9g/u83oMenYY/27eoy3WR8/vVZHzxzIOYF1/ztm3p+5shLAbGVgTcdK0JJhtnOTIJbnf3R3rpNnQitLE01GbkfXVOdC1A0gbIhUCq0RGiFIU9sxWvR9qt+Q4LzjcLv7Uafh/P6bs929pAWLkDYtK596ezgq/Zr/2TD4P6nb32sM1RgQ90c5soxh82YNxJKBt8sb7lHHiZ1yGP6789U0v3n5/nT/pmvvapf9mdrQDtZkeh5272TgnebUcNq80L6tXunCyOWnKSfHRhrNklvD31xm6FCwwpc6xUmbhyf7+B3mmKLUX/+kQ0F+Yb9LBugust5U13Ci4mQSDENLitFgPp8AIDvYAuiOOgO6MEuLC4rPpE2h7q9KBrXV5Uj7BQ+S09ksMDJy/uXFyPInOPWHpnxdIjNGEMl8Ski/nm97xwIpelzAbRJDhUdqUzf47ErKQONvZU0yHHNtv52np4DcUmp815BEr1dR9rCMX33NHjHBWcQNN3x41I0I3zgGtHSB8jnJ6HTBKkHvjdknGx5mu78uC64xrHwNQ8zli3cGK6E4vhusyEQkjXSO3K+wGJA4u1g2ZwbZ6fGTDg7+zOeGfYxz/gfFz3/a1pGwqcKIBF8Oph9a5+3z7Lf/7zb/nPv7/Jt/3fD5bLj4iXRJSwWe09i75qzQftYvjrat0Gf/x4kfeXq0VjizV8Wobi2VTLs+qtMjlQ7L4iI2vPxvpwsrE+PZ+jMKSyrth90Iq3X8Hs1ANE52ZLug/6ibPjAKQzCvP8ZmOCXVNzpO5mxe6bPD08GqB2VvDqaXcMzg5eZeCmIsKrRoWCVy+/Xu3Hxmlsl6nJxubOq3SDiTr3oW2DbOR/03m5NWpDN0ostyQJSOnPtyzdMFnTQWvGhKd1BMiisj0vFZ1FRup9POygG/qAc1xEyIgJNVFIwVYHDYwZcf0W7zvgQ0fNVwSd/Pwz5uAuvbaIja8ufhb08ZoxZ19qHs3FFhkLmtKJt7/4eNM6hdFFKjuKqve16B2mjL289WgtZdB0UZMo1kwKObvckYsU86z3rDDwuqG7ebO3Dl7ZvK+9uYtf1M1+RMjtT8ZgALvJUjXJ4Fi8cxyXQZJRJH3NGs82/UpuArCchiid+JmPYaCTppXQcZCiOGtJSr8XXli7pu29Uy0ZCpIdc7vtctKaPuW2O/jqpBTLzOGZqqzyk9o1J8hbSemQ9jRmqLt95CwhA2qKdl/22SKzvfBZ7s9H7Fs4qvJ4DoMfDrUyy694/nrzFIqTsMsbu2UxQFV93udzKTtN/L2m/V+dpYDxY89A93ha2nIPgmcQeAbTqi8JIBs6GtkY78sbezvpluoyksEMu4fuT/cqDNxwO4XpLfpicCXbjcXTh3oUWsJJwnkxPlc+Z2H/wmGL+nats/ryyxixa0+FVWVWHLzyizu45iykBt0sVicMLEXsj8XOTZN+d6xlbbGGNre1B4ZsXp3ygBpD2/7xzWcegJuWrbI6cPu5o6mwYqmEPm5jmZ7MyVOZVbYJSiiehOzG/ENmAxkAoRco29kGcVtc5evk66wA6fv7a0+d8s9nJzw751wrSb7DoQErrBHj13FWqGl8tfFq8Vo8/R7duqBMVkvbC8c5dPtmta40jbKDXGTKeuCndjCLcgR5845o4YMAlJLS7QeQxe4fCvq7ejqsgGnltaL6ZzawKpqnhfFxmLbaaP/7o7J2lfBvLAiu6XFX2A8KqimIfU3p3EsGFKirr7ZHNmUmbdXvTyZXD8SDZaO25E3O2gSjwMbDc2/cQMbyUwBLf95P7/H9KPbtLGB9Zu2oCeCjDoC7zgPP6xxcY3oms0hQA1DizDwvY0OKGbjRibF50oDG1B2W+4yiWZMMD76gn31WY0oB5BvAXA1Mas0rDWQqmKZ2kNbjUmb+9vnJgqv6c70We25YeUus5/wye6eU3iE4201NIuBmayuoY1Zvi9kalhmh4OHDEmcJ9Rq6Xk4kFCewLA5UF9ZjbS6vjamHsLXYHTqvK1NAzWdYHgKQj4CeypqvQ906ywtnRs4mg69oNumCzppWo43vScc4OCFNCFwRQLk/F/K8zq+eMXX092J+Qn7ZTBUENKP+sxzYTMmOyoFlbmN2nez6a4l/53Gy1JRfPJ4bdRfT9SbfkbWqem312ac81lczUEVdFYEa99NOgxAlAW3TdXOeZb4RkNIMSKBWREaS54HZgCgA6e9Q5s1o+JnRxGhZRMzaPYMkt2jmITVQRjfQ9suyDvUkSuuAS3/Y5CAkI57KZnbeVl+pFtTG42cmaJQXIn/uT7/H/PL7sU5c0ONo5vDdcs9eCKDy+DQfvjc8kyQhTQo2r/s8TzxIZieYnQP5vQzSWZeLcj8feY7zOD5CpY++n+cj33/cEx9Oy4ev/Bx5TUKhps8cr8l4DXyOQNr9vbIivXvmqSNPvm5rwfeIdKQ8Px+9hvc+Gk/rUQZGSPSABdDzuv9+MX9BAaEvXz7JX3/9Jf/61/f9v1/lQbu4CFlKo7yY4b8hr//9N9IGf/3zU95fbsYy0jY4JSvbPzzDR3Mev7tOuu0O6npazBB4/vwoj/uYNZJza15E8/erjUUBNbWNFkHHJTNxyn1dk1yn5U9rz/mls0iDSv971hbRT2d5+vxsXQdXp8RXLzzdGtdCrLvOr5dX+fHjh/z69RvddvYfLS5bV9DAa6oZpa9wBGvf77lhQ55HROU7kKyOwglJtqMjMs0/nZn8t7yX76NUpRvS5sUk3dX8fiLoIhNrOOqn1m92t2cyZTnWIBy+koyU1tm65X5O5ucsNMS0XkqVMLoW8MdREJk7kcZyHQ2Qo71pBpxsw/MxldBqNvk04AzczJGoNxqcDhB+MN5cE4HzkO9jQFcqGLp4igXXKpsmcNyuAxMHzwAnYFjzmG+Rme2JLpA+794aSlkGTBHI7dIL2WqCOWm1B9LC2S0W/kHavYz2CmUhR48tBuK2yaaMzAZwQscAR1UBYYA2eC44t6yPpqlVW+npopDnno5hc7D4syeV8KezL6/JaiyhY0aT1gJa4j0GBFK6qQBkyqnTcW86LW6gG0DOosltiSBfc2cn9EByLPqZ7vJttpTxB+LaNpbdUK3Xa+xr6ry8x5auVpI9ce80xrqleTN7TR0Ymbqk7fr68aS6viC9nfV76lUKA2DlPq2Tv5PBme2co/XK38c+7Lo9O7uhG0NPjQz7IRMhFcIddGhxVqZef0lnTqG/6rZIqV7XpbkcGMfJy2mg3t+poH6M6nkF7pfTg0Zfojau2ScqC5sCPF77Ss9iQY04ZV4psICxjeyjo5fNRZNg8Tc/B5XJpeduXrv53PILhPYwO6wsg1MTqXcH9x5sXfzBdIjZSNXTJx38NZC4te6BSpcBY6AsYATldQFA1QBMck38nnYuDOeejXaYlzzG4nsu/rZ5yl6kUSVbVsiy7AwxK4NQbvRm+2dnH2a6P/23ACLl/izUYKOdOVf3v6BAcfIUMJZ0bm66H29T+vo671sybW7BwrJgo/Ac8UCKyqmn0JHlxf14ubzt0/MpZEf1ogIpGlRVOy53s0PQop+RMa7avH4TO7uyBueUelnZsbjrWvtJ+3DeA7M9OJzrk5zY86rd1hBgsUDqboM+P1/2n2dpD7D9dA6enh6kftqsPhW7Fl5ZXyo8gPvrD+OLteXffWxlC9/RdN6t2L7XdV9vYBpuDQmfAVomv6C/yp1s5dfM7lZ9pWxmpqaqvrlcrkNXZAKrhimcvH7tLheX08XsIP1ZZPT7MC3cDItbSRWZTwpQajOGbYv5oB9uXXpbX9uQg0m9zT7mjC/MZwfnZbARknzgSC7oeB4rea8nQn6mteVnaO//f/GfP8pw0pfqyJx50gMS8oEcj/7BzESd56tjPHidmFkaQhMGyj02RmXJQumdvdFbluJh8iS2adP5yyPR1vUClCdPvSjxe00GTM/tFqc5w5iSkotu6/c0Uq0RpGIphxTombm0SIsoS/HnDkPNHj+1KBY3Nl3c4v/TIekPDiOgZcNfhJGTbIDoxrkxeoa7ynipkYXFAzw+3/qa5AW2fHAh1b5/ZlYI/LuZKa3KKP7j2g8OnXev2xxJW9p4vfzfo9e8cewacRgmxzU5m+usBaRv/HhVRuR9vmqRXoBxO8ShsmF8t9HbEocSUzZ90PyQvXcK5ghmbZXxYLqb9zI6SgM4I9KZVklZUwGAPt/ic0X8YElKsBsho2Gd78V9bu9L6eBlKdE1cB7X0Zh92od5CYUuVJZQjEpf1ja7b17/Svfk+bxY0fa//vom//rXX8bCenp+BHhV4fzl+cJ9F6tTorWuXv7+BfBqv+7t0ox5hS5g650MHjkR4weckcB0HkGBZ4se7HOoqXrn3RA4f3rYD0IYLdv7ZsXbtXWw0bNvLdCGGGsC4MjIOtoD9/JHJ9sPrybBhNIwtDp6Ondfv36Vpy9PVjzcyuMInHVUVioGXGiHxJ8/f8nPH2CJ6cFvxXSt5bleewswKO8HOqHN2BW78bE+DKkiHGt2FJmqhkIHkK3ZIKGhAJYtZPRog2J/wkG4mb4/Ksztc+b6oiSjE9cQgBeewqdRTxTazvNfwhEj4GEDqskod51vNbH8PFIQMzvLfV2xYGDDZvljF0LpTQl0XAsYVKfUGYiRK353TlVGPQ50fa01OfKtj0V/UINIUKvtckvF+0c9REM86k8s415nJJw1qTgudWyZkmhzIosz1pCCVNmlzs7vq53LNFAwb6zZA2NM1yEXhs0yZpHUEqOJMps5wk0D2XRlw+fgxGg3IzCu61I7GCteM6oszsAhOoIzqK+7QJdWdTA7e2YzFuODjwVFesk8uljHJ7GaUZoOfbmAPaQsErNZFhrxNYrAEoBKCS523y1qLvnc9DzXKJxMm8SaEdTinSZlkF90/COrqBnQbvLmNZeK23CL8wZrc8Z9ccaAM+6ZJktAyBgL2yZsMBH6K4NEduFiuqE7h3Q2OmOlrdXAEWO5+dmrbIPOEsjnXcF61T4n0A/NGSXdGY/rK/OiocsobUp9T2u06UuZGypH+jJAwW7TbN0ZqG9BRcnOxLRnGoMwEnqCzTFGJwRppQRh84+yp65+qOT0KjZf4PkbdiJ2hsminfFuTzcCMFaQfXFWaoHcI/sO46oOSlQ877qgrpveRllvxvpRhpZ3qC2tA9gatmgmd2BfoQOwsmy0BtDj/t6K4uGRukOWqWDtGmre2u+V+pyOJVi6Vfe4PDhoswRYwOcPRtDBi04avhOeZ8wbX7C3Wth9LCeQ11dLmrQN6YS08w1MKEvUKaJOWs4juB738P1hwL/rAjaiIENemW4mf75/mXpVCDone8L0veqd65s8bQ9WTL+gUJb05gNYAvspAP5v6xVymcHv2Gu91hTlw/ZF6x3NTJ70Og7+uAU2+G2zvUW98XA+y+10M5sOZ7XrDe7L0m394qmSVufb0wi9GWzsL03VM/BKC6lbIXevXVQ76InxwJex+yrz6vK23/Pa18Z1Is62korZ1zgDySSa93zcp23OiAPjqi3UQ3ke3OZIjO/idnhkg7Q2zF8GGgyE288ZbVqktqg1EbLGCWCoKXFF9Vl71jISn1LXwmo1uqp1p+x1EfPL5NwZ0Qt/764C/uvDN2JJCgpYHWq99tazQjKrcE5X7I1/KHsO/kRTnc1Yhy7OaCRTqqXENQc2LZ34gqYR4tCTAmxAapHOuJ7BzmtXDyq7zVdaCV8je7/hI0oP7BEIihI2XNfqNb1b35NHGEqeXzKNadfMTLjqc3Lkv9v7tBdT8yFeOwNAvPeKsJB0j3/8/PzvvkY4g3ju9PdGBhdszgTCN/hP95hAWJHDeQi7Ag33pgf1degMN73lKdo8hsMEhXEkzBKP4QpjcrosWSIxi4gQ5ld+EAix55/OKWJ1RNzn/G4YL0mBh/J1Y6n0jbRdd6ft9mSUZxPS9H2fw4j2MQUvxqqGVSte+yIbH4ygpWdThc524g46DF01EhASG9da5t7nlh6BH1lxdYABrcCXKRWopWfLf+e1Owvk/r7zvY7GVhJbYRb8GfyYX9lBPvo853X+9ny9I6Sem+cj0O6/ff/oXplCfPQcMeYytir96EUF+EeFMf0ee/IP+2m+DsZ3Xwjv0Iha7mUwP/ORbNIJ/W/RZl0TTbP7/fuX1WFS6r9SrTUy9PXrZ/n+/bt1Hnx+fLC/t3oxFZujqzZuTU3YnfB3rTf18iZ///0Dhdt/v+/vrRZ9G4Do9JwBjP7hue7GrfUuCpgNTB9U9pUapPq+Fs7U2lcKpmkEqDG0veZ1pB4R4u1/lDsaQEfziQABwHrtbKNdBz/tP/pvY4o1gEfV00lVL7y+3eTnr1f5+fNFfv54lffd0LHi4aEvaoCv80yEHindsJoZDXzNa8XXR6zQrDsGPTANIhwz/dkITo+fwXzBUAlHpnW2Wv/bLRhxNjZ9pmWJdDS6o1k2YLh4Is0NEVXbL2mdhnlh8VApQ/HnVru+m416GPNIyV4nVtSf5GR85e8VRJA3jEedShp4ls5Rx/2frzXvmVlX8PPQcSObintWknxnXWwRyrZ4yrgXEwXCIrnoOJ8hmBrqbCuLqAFEEcEWq630+hheGBpO49nBpmpGK9ZH5f0txms/CohtJdLPjvVnNmb93C/ijlOxkAXmpFrkWd9A0AwNHcydK0iHXlec15bqtYinvElYuUe6s7n8sXAwxxgctZDB9c5anvfeeN7gwzMg3d9P32n97+I/7GBlDA4dZymDrTM4ctsW9WWEKadW5H4cL9aFrCE4tKWdLI1JncHczW0womsZ9nl+1pDP5n6M6HgFAF8an34GoJUGKB4sRbyl7za/D52Jj+zj+ayNdUz2Th5XBqkjndqBD5Vjrc9mYyQYPtjrgApaANhIbV2iMDrsiOqgbEk2nYHEzjVYHvaJuToSoOeLgB1kAKe+7wwKpM5q849bAjppzzjwujEDpwhSB08BkkJumba2HO4329kGFvm8DgCh7uWby6vAqaFenWR/PqvIoAwbzW1uY8kUTlXxc3O7W0Ozc7wUA8+VzCjlONGens++xbP3PTYGO1gCwxq7nfoZa0Eoc+KQam0iq/M+ybYkRkLstejGhrqDRjIgMzfta3ZlY+aLMYSTQznrvz/Z88F4DP0KwFl1pjV/qfgbph36J6eec67hy7DBR5qnpINgA0BRGLOwYM4jNZEgloOGOT1QWfqV56Lrsfe3y5A+mDu00jZuNesXBwZn0FM6QLp5zVf8TnmyVRQGSZkmHL53AnXy/B/pNZdqpPhqc6S3iwVyL69vlglwftR0ubPJl3VFVLb+7XG3w5/kwWxwdOlWm6Z+4CN8xLQhY5fPFN+rWCjIINb9wQI8Cjxrzdj3CNLlfTbgD7V3gMc6+xwn9n/MRyPBoOvy6xW1zHTucR2ftwW1yAyF95qdFSho+FcsDaRsploQXCmePliSPZJZh82D7aOeSvWzSwfsxlTUdqefZjbpbJ/N7832cnF7dgYH471pP9tYJ98277mjtc8le44AeX4u++H57/N4PnrWo3vnFz9/igc7GDMemAMktOftF0ViAwoRTD/oRwVNt8C+PDCWov5UiuaxrapGcXSTvb++DjUJcGTSaANsW/ww1ld150XRUKXTMtLd0zZcuYr0ekS+ETEPvnHb4kUfYTUgMgw6JMfJ+YFy3Thpw4T3oup88rmZMQSCRaZbGQ8QIqwEGrd6EzrEuBo3NqJ9XK9gw+X5PhCOrlyX6fPIhc2dJvncfJV+kVi/WRnxMx+BB8Oz1nqnNMsH/24yUVC9XREdVH72zilI16LhGk98wBSJy1NWWw/ebW62Qan5d5bizMT24bPl/YE0ln5Ik/bKiE+kivqgY19xzDzY5/2bUgf/mxFiiibSZcfU3hm8owEPlDxFKFKtlnA6bZLUodO6V78NvLJuQfs1n54f5Pv3r5Y2+K+/vstn7Tj4cJLiNXHUylgYhREJFsm7son++SX//L//yMvPF3n7fbH31lbCWJxfHznimHNfJzfeuP82B8C1q59GbD49P8vz86N1lNH3VSdZPakfL1Y4XlsUM22pF6WGQpwNdRrMeLA2rHOpMu7HBgc2p9roPCn49/T0aPNonZGkO41W22U3TN4vVX79fJW///4lP/7Z5383bJTOfyJDze9j60znaHKMSXPB4dju91Nrw4GJqFaXqxxp8Qf2z/L5tgEELbXrQexHnz8/rM10SsAR/2uaJo3FiGA06LVbVunMQhifvRZATgcU38thnhYHm01Hg1HHuZsNyzklMhdcpxxYICYbJK3FnPP8yYZFv0+fbwnpwHpFbQl1FmUNpw7Lh7OLaficnz7W6nt63B9Bv+d9kuNj+0TQEUYNwhYOswOGGTh0GTKwiPG/mLcFTkgBGwlsrM4dtgYCIUxFcn1NT1oD2yjqqsBZNvaKRc/FAF17pk3S+ve1KnXel0STZDhHTD9YOyQ4TLBd4ESZwdyw37d9ji+7vtPux7YXTmcDrjTFV1mS57V4/Q/Uw0GHphU1rwx9SGfiEifDwLKiHBQ/FMwZdfZxftkIW2cj5YKyi5DZDHm2YrcN6b9Yn4o6JII6p6YG1sWr/bRhjQgW07YyuTKmU7GahNul1yJF/8gCVk/1+qLL6DByv+RnZXSfZ2ms2bAP014sY2Fx8bTqkHvvLkodYSKmaSbLGfVzdr2qrNvTrmtv72A59v1RnKDXgZMYvzSvlyVIhwSaI2Ecp9Rc/re6HqAdqGNXhqwxsBZtJAK7xuZ+6UwyrDvW3tgguzyZxNTmDMO0Z30+wARxh6s4sF57D14F0m0X6jXdrtT1rrerlNPZrskSHM33p4E1FcXbt807Yfp5vKyP1oGwF/dHsDVSD8niEc+mEJ4NeT0pC2BgsOsWmaf8WduKuUgBYYIzdFJjzpl2VpYArzVjgyzPxbpRdqZbM3di6/qneiAgGNt9b+bXAEguSLNehPYd7oX1kXg2k9kNMnQN+97tGwcdhf4Cf2oJ9lsOrEBfJRltMgQwAPJcTQdvAcf3vcVXwR8G2W1JbvNc8MdCGrdtYGGua+oKd+qfBbOpgRomqHVaPFgAAViCJY77KQPQu3dyXVeJbsAZwIKubb0MDcH3AgDH6kJdNgO6dP6ktUjLDPsXU7ePcTXAh3YCgSzYLBJdyaFXqu1JBLzSvBbsNTvvGmvktd7VsI1MeHs2MtMGvw+BDauHt8+zlrL4/ftBnt+f5PF6tvpXxqXVA+hRx/RgNVMfdjv2/BtZA6V0Vl32re1etdtMIQexVsXEoXK9G1JSdY+syec2kG1BmSE2ctC1uSXwioQTzOnSQSXKkV+n+V61U2NpqV5x1wMEbxHrbTizi5is6TgshXB5S3Ys9Hn2nzJm0W13pp7vOqCehJYJbZG856h34hxz25HsLbg1rqdjvWV4keBrdpbLN+Uj78EumN1eOQSgPAPBDZsOuG1T4zw89DCOnAlGHKi4DAMj0M/3rodrkt1skRyBVDOo9t+ArPkVtJ0xXa0NCxyDCeO5BG2uta4YMREjkyMPiNfJ+Zb8PQ/YhPCK4sjaZQxKJxn96TVv9uxMRaTbgCxtuXvxh/U2pt0/7oIhVCa+KeZnyOeUp0oEKDI9Tyg1GifMDZ0WKQMd3BRysICorXH8vXiG7ulENCjPFV+zgrx/1XhQGrRDapmMazo76QHYpM/k+2XllWVlfv8j8MXU6HTPGINvnHVSTPkaR8+fZXI4PNI4aXRVX8f4frpPdjTmZ5n3BVmM4aDwczJ+7mgu/tsmz/c7GgNfAHLvvz/Pxfx9PuegOEs2SrBGeqAoeMXaV4/nVb5+/iT/8+9/yX/2H62BpXRvA47292OfNT+sNK35pmD2VX7+/SI//veX/PrxS95eoBc0qn6aOvgc6Z8/zVN8tgCoYb0b/Ycyrz7v4/3y5Ut0H3x7vcjLPgYF07QD4nV30laLHq/Dde+iWEsZ/cz54OS51LK8905YJ08d1LEoeKUFO/VvbxrtE0+h2JA6+PL6Jj9+/ZZ//v4pP7X21dvFHI21+AE2zUkYuOnvSzjrMhphB0YNuq0JIrlHh2j6Xv/+0ZnjT52Mb35mZjgSUDHw4JZabTcyeC/xOYBl4z24RnbNtbfytloIodu2MCDzuRhBCX7nAEBt/hzoSofiy4OOizEw4jl+f9aJuM/SAeNGR63fm4yUIdVoYpuQgTDfK4MA85qFcwK0L5wzG89CfX7rxYLTd8iQUifRAkFmkwI0MUZ0Qe0y7bxtzm9htK+nzynQA/f65myo5k5TrxkUqYSrXUiCgUoGQNJPi3R91dejhB6IZ3cDbfNsBDpsaA+PvSbm0F7kqrXGdoeoWnrR5nWzwSoxXOfUrN6cpmAZoGeNKVLEtC7jRptkIMvN3dodbzk/V/hLARtDxs61gzPcAA6sDnLwc2DX9fTszWu85HOXskigBtFw1EC0NTjB6ZzHnu8RNlJi5RH4nGXz8FlldCTwB/xfSe/VAn15TcXPT1ZbEIGK0+OD6QRb863FGGinxVpkXZTB+GRjdEdMxveo/5Le4rhHZ2hM+tC/K1t5LZD/HvBog2zjp6ELphZoZA1B6c63TXVBx0dzIYvY/jHIuaJZhTn0Or4lgbqtlyhQx7W2kwEA2rxiKQ9I5y/oPGhgnP+bWM+8jiXqxsmh/YuxI2jMJgFg1dxG0CbPsQFYNfzyLBNUK9XlfLV0rB4ooq5rZsNARtrZ7Zp8P31OL3vSb85/O0C8iGRmT2ENOa2lJCigTv1Fv4HXZwGMbFflZ+Ra5DRyMn/K0kGyYV6SjBkb5rAa2CjfH73fbeAcgAbTSMeh/pumXCpooY1mUEx7TL/P18MY/d6IAaG2F0ERr9eJ1F6eR1XYEMBAktOjg7wKIr9bbT9lybMOpAYaNmdMGVto/zvYyb3u8ZyVYHMqYFetC7KNrHbcskRzE56xJy8C3/W2+zkDkyidOyyK30Y9N9v/JcBp/iB4y33w/qYZAb+Nla+lLpSFp0EmnW8F5BWYf3x+2nXcu5UUqJo5YPfWdbiXgXuf0f56J38GBFeU7mG5AKlPscYowi629mpDX52dpuMeZIk6lr9HswDsrkiZnuwLkd5BckwTFe8Sue/tU28i8ZEsD/ukwdqwsgNWq7I6EI9gU5yX03x8dP08n92PdvsspSgP6z2c/eM+4fsf7U9+F9+/96czQMl9OPvjNTWOyAHAoxe+e5yOOjzztN8P7X65n4/5Ovo65c2Ev8+0XjJ7WvzuV8HvgAmFXlkAPpw8Z1G0fkFEqQ4myw5CFz6yrno3mBIL0YWAArPGGKnIZblNbZyROG1OTPMaUYOztlil/xCIVrvBQQVWaGT6N9IawUhutkFt0Sspfn7QtU4RtKKx8QycP7+G9DpfXWA7sEVh4/erb95e7HIDamptvslmiMv012wQc5xxWOIjIbyGsGxhpPKVOxFhI8LYJKOMxl4YPWm+8n/zZvxok8wboEzPQSPaR4boAFM8/PukOOd70knNDmRfH+Q0a/TAPrf4PJi90kJmeN8mTB8F0NXz2LuzDa/WwbWWDU+g5KzRg7H1ieN3uwFdzPgpJTHAwpiQP89lvQVVN+/53JDhbk5jz9snxwuW8Tvc39zLBKP1AH56fpbvf32z2ldfvz3Lw+NinUibyxfWyem/esgpmP1ylZcfCsa8yI9/XuT1N8ArqzXhzvia52163ng+/736XNWsf+xf6Dpk66gRmwf9eZBPXz7bwa+GuBpkWoxeC6K/vV3257oaeFU82mTD9vZuA0swz796CRs6bOH+7sQW7KklGQoWxLfDc//7fvhrFO3Lt8/GCLNOjdKZV9WLi768XixtUNMs//n1Iu+vb1Yc+WE5Y60yfbq4c0/RMQeoStRzthbUOapGcQDAZ3O79s5C1MuldICTIFzfuy2e71BGXc/V4V54Pr+al9mqQeFGQV3u2TGV3Yx59+OtWDWqWHSdY/q7d2k5cqCwF2DIGHhVURspjLQZEPCiNXBqu5NBoNHOwgIGMiOL6zQPs4MMeehdW3swiI6rmH6qnsZDw5+fDafB/5efDdfnfMzGa+rCq9eIQtNuEzSAam3t+nWzfbCkqKF/3oDexYCrzXSr141htyAdy2a8j3sjpoHxYaPXGj3ryWuzncfi1/x8nk92aq3JiRDxWP/Km0AqWwdL48xaWhQf11XcGsAZ3a+7tYI9c0WXQzeEdBasm5s6POeTGtEAvd6NPgI2pHbuQgFYpuDQqeP+GJsLhGyUrnatJs0ksvh8AseSI8uaV5l5Z5CFOw34TulsA+AgkQJtVfZaHWyEUY6gYm7eIavdWAJiGcYd906ADV4MAvrSuR1qdfsOjHGkgRbPyfTzvqRIeDrGMvDKM5C6TR0+c/wezv09AfijtctWr83BWmRt6WcN9uG4T7PRP5/HkM9+9tBRk1nmOSNkK6mejaYuBV2oLOPA9WopHkxAndXIODAwZwk9uQj3ubjdiQXGMzQv2F7cTt6CXbu6TW+gu8kM6tghbUgs3dcKl9s+PwG89hpWxdcFAyoOWt07xmSGhh9hjEqXk4Zxg21RkTY0AU9Znmwdnd0Y4KhABo1Fn2sPhg/hzRVSDTMz/VWGb147J7IwuoNHICgHvmPNrKj4LZxfpNlgnew8K4L06okEsHgauM1FqmkKGRSX7e77ZL8KAE86Z9Mc5f1m72VDnX/j+/yejO9zLFpPSfwMDdlPwZNsO1BHw1cY9RrrTnXd77W0VNdqYODau4Nat1bfL7V1W5tzTSaWpRHW3lRC9ZHabFp2QmtHaXFzBbBQBjUBflafcjHGLNakQWIW2N1dLqCbcqmbnh7ncnhaUbj/BF+weLmL4nPV44klgTcIfNEeMRunVGfwLSabzQNHJ+WiVNRl1Zqsapc+7M+pgeF1OQcj9fwIdqkBWftzt4syPMHMxj4efbIsh3yheYx4EDSkoWdjhBjBLjlryY19uKfbCeM577rguu9R1Veb62jauuz6STszZWdxTWjjzr4awT8w3zD/q2cSWT0/r/lm8rdKBKq5YQufSTyAyfX188YYUG4/bC5vBhBb8OqGxgNUbb6WsT84UQsZZz3zZmQ4+TnhnVf1f9V1kNXPlTKsRz5X9AUmuAc4CzJJTB9ODD7LvJWxKQj3TtaF+fz6EyjV/911oUj3u7McQde0KN9xBJDN9zq6t75O/VDtf8yK7SiycfSK66QbzgPJvx+jcd61xrtCXN/fgN43mJn5e/n6PLz4dypNRYGvt4vlBG+70ywPVci0LzcCC3694meVGxNbk3uhcqUZwnwwByxuScXbDwEFzmD8VAeZ6OSoQrTaP8lxmo3VXgOjDIVH88s2bUEEgZvOdIFH3fOBOqe03a1nbaBZN6RRlnS/WZhKGkfgLQdO6ZEQ3jkoktJE6uj0ckPZc7kRsSXwpQMy+V4H44DXOdy3TIwE3LePtx++xeeZn7t7pDC8PwIvYnz6GRpIfTDjdT747tHcHq7jwR7Mf6cjHN+dHNf5umUeXxvTDPN8MPqmhdv1p14vloeu7Kt/ffsuf33/aiDMaQXNewmQY3UDEXnyb683+f3zRf7535/y829lPCn9WVMGTrYe2I9jai6LetszruwUw2P1eC64L+itaU0KPeg/f3mWz58/y+PDsz2rRq6UdfXy8goadoUhuZw/juzk+9iciYMmBwsMI71/96YpcHps747V8+cn+fz1k3z99kWePj3boXlF60MBb7RYCpMCbH//7w/5+8c/xn5Tw+9BnbbUSWtcrBbpHNDjAEOuZgiAPRLMpjA2XEf5IUl6eLW1vE8ZPkrRzfKZ9Wz8SApKDGdU3xsGZOhnrajq5iCOG1TudIchEmmQDpgq/0WZAa15uiRB+ea6D2dPK7XPV+spnbhVQfejFMWKFL9wovt+IW3bjHgralyiAPVH+zi/V9ypnGULv2/p/NsCwOJ3DWC8tQ6kx3f/u97Jr9kJyo4jWp50WWq+P1DbaPVUAAIR6iSAWWX71JkfWiwfwEHSXa3PZ57bXLy9n3M+j2702oql88XY1/CgIuWL393SedlcLpYyya14xP0GNogO7ubPowwkBBYgK1yP5QS25PUCw96K6FZ18NGhq5T8DBC3vq50qlpyJKFvTb5uKaUhsfxEyJzqYzf2gHQ5yexC3rv4/miEmq01+RmpGOsqTEmA7BMQKNFevSSGTDDoXSah3rv+ible7hkZec5nec8AULZv8vvhVBUww6rpUrL1EmvRmQOtdCZf2E8VDB4t/L54R7k7nZVamc92TN4b894BELSY3uJajXYP1xuyzOvYGMsSxZW3rQOupwWNeSArC2xeZxMrSLy4PUeas+lB1nEpYNKuljrI8gBw7FALRl+3AfwzGKEubsuurmcQ0GnW5mYE923M/kxHdkz2I+b1t85+5rxDfpkWpsCxjSSljYZjS0cz6btZb+Y1mwPrfQzFbOlsm3OtgiW3FGFaG9cwN5jAnNUB3BTpuiYwswV6Cdnu+rnFbaIk+0z/kQwUJRajz3tp/X5bOouzXU3b7UjzD47nZE9meUZwJhVsZ9DeAQVhB1aufzrrQzYUOCBgpLddAWjpafDu2ThRqyrGNrK49dk0DdjSCJ2lqOOqxr66yc1K0zh4s/uGWv5B/w7ASLxAeK/Vhns4iJDnxwDcs4G/2INXY3zrz6l20FjBcCscrh36nEaEQApkCvfofkCek7B9QgYz62aFnVp8rb0EtYJXT69v+zMiDflZ9541hACAo+ysT7vtSODO1uhyMwaVlA5gIOVzZJJlWZj/CxtrTHE2kPu8WIbEaT/rTrf9v+9LBILtuUv1gIgDUPXqdqY2iTlRyHBvawKygIXnDWDoS/H7JK7o9dcVdXWRXqpBiUs0yNhWz87y7/M+WR5XbxVqgGXSBVE8Kdu24n5zASh+NFfbbYu5sRfr+H0Ar8xneX7lMy/bjUxZ3VKQ2PbfunT9IR3Myt+/y0KS+8/Iwd+O3qO9kj8bf5fRzpzfk0kPfTQHJ36Jhm+/QOYq9IuQQs+ILGveVLJS0jVy9I+KhgNrHg4PhpczNZSlcXl7NRBL3BHYao+o99Hco3XZgebhpnnBv3TznjDG50/VFBtrsNQUgcSCLm4IHhhL6Vm2w8r6AuQrvXJXurrc4rCzDVf9pDJWbIsNMgsDnEQaPa5IWxuMMyraMGJLNxBnw2lMw5kZN77qXC4RT+dYBwd0oVPYWkTUtiyES49uD8/B+0RklMavpPE01JASdQoQ5c2dCGFook1tkOTEQQ8yWRrApmEjUPkvYworxsw54u/JX43umj1izYje0bP5FcbNPbEdyCicJaj4OCMSQtmWvrl5TTrGh69UW2kw7NsoX5vzGVpiXh3KdTxbijrSP5RNehOF8SBR5pX+qPGhc/7l+Vn+/dd3+evbV/n6+Ys8PTwKSsvchjHA+GkGEL28/JYfZF69vFnUTNv1LoUKud87RxFZ38ro+f57zfuq9Eh67FEdtzoqi1jhdk3X0x9tTayH8HZBV7/fv1EQXWtN2T3ccWWaL+eZjESfmO7w8J4LdddsFCDtqDqbCPn7q9HAnz4/ycOnR+g06Qa17ofLbsi/vr/Jz5df8uPXP/K2j1MNlYXyWggEcW98AGI7SBOGcSo+O+um0ajiATkap3cOwWwEA1EQMnZp0OgzXRnNFDgHyzoBXQxfbjXm/dAILDyBAH5bqlNxukyZ2JfT3oSziQ5m2VCb0xn7vBB0SGwNT2U3A3yDLmFNFDOcaumyMl1zNiQ41jwPBhgrC0Ifxxk5F52/S2ciM9qLNLLuRLbQ56MYSL3XUeHsTPpe2VZah8uApyJD+nwtlCkHuRqf7Xj+eC4NZ0YhU6OfZVwDM5qX83jWUUGJG9LDemVjdA0Z4trnMxc1hZqTe0o8vz7UjRAP7RkBu3vRorVl8xJyPo7qKVIrng/P4KDqMtsa/nujbeIGpktDjnODl9jn5uiV92nYIHqF2pvj4KxYUGy+erCuCeq+ebUJt1jg6N+qpYkZmw4I96Aj7Ay4XC21hfJngQbrCurnb/GgW+lsGS1+3bw9k6n4SlbQvfEsaY9jddY4o0Z9NDp/ltZWwFogO5LyRLABaW8EYVuAeiXS9iTsuLiXiwL/re8vvlZ2Ti2jLgR42sIOzWsV8rl4Z0//HkGa+HwC6plG1V+si9pZBFKYCivirR79c5sHhABeLS6q1mTO0mA32J/esbNxDipl0YuPax06LSBtXUtga+t8c84w/yPQHPKJCZDsf6DURwlGhAE61+Z6NOmIVkJO5nMq9EF6YT4Wtzg7oyYzVRXYyHY5gTzosvuyKyh273s16Ru716kAFGzucDuoiH+X+HtfVwLZLabZoDHqXmcM3xo6S2YGkB4CVk9Luu1o+z7ZhBgbu7e7TyIj6+Jwz4kHr+xrZfJD8LeW/KOYo6135xv0K6+bzktxu794mh9stQ7wdsd+WuP0Q+CQz24BhwtSvBW40vxu69p3u0lxHyMzkOy0ciaM8RN1zjyOVdYTnSBRi4+lCTLTrGgR/YfOBNtOzWoybYL93nja44gZnHkAYuzQmkAVC/yUOFeiwceizPebsRGX17Lbye+7/fouZ2UoL0ilxJwUS4++fapW+P36uq/HabPOhTfKpr/mlLHZv8Y/6MclW6v1wDblX5mtCpxdbo/mC2h9a9O1p4Ji8lBGcf1bqjeHvYGJsvedwda8wzFlg90IEViq0UEWstHZ2VaDy7pv3ixj3/YMAwW1hUhhTP1cDr3cesaH1Yz0z4LI0c/h4bxtndE12P/2OMnPS7okA+kfvfI5wX1iKqg4G7JBXyLfFnaGSSfvSUZ0dKmV8MVHhp0McnBss9koDsecbY6j8Wdf3N8Zr1rr4feDgTXTt2bDcXSu0gNRZw0sjOTMT98bB+mf9wKz76+ok6P/llBUbMGc0MEChztPIpXGliLO+Hm139WJvu6OnBa7e3x4cqNAkLLAtIVdhW3u1NXWJz0LHZ81U+/zM21sL1zYLnycB5uwdYli4Cgsrx15bohMJ0PqyFksXrdBL8yS9kYLp4HXvNsTlf6yREvoYBFJcpTko3WhsNIYXJw67thzAWtmte5QGEkzw2exNuWoteEPyUT20jtgzVGu2DTThomuYXSwpDuknXm3GNT1p+5a+u/zsnaDszlS3iQdtpCzrjy6caJymK9LEBJd58aIXnOlFgfhstwBeXeOooyKQQ9NKpT8fp4brOexoRGfN3FOxvz0fvPObDM7ZniWPyiWGLdwXRIzcjcUFJBG+trFAKBvnz/Jf/71b2NffXp6APvKuuuA+cTogRq97+/abfDVOg3++PuXFUy/vN3UjnZjFLKYI1SISpeBejw8Ew/E0s3ZTnftUXADsB5P1uXvk7Kv9kNfZfi6P8f773f7uV4u8f3Sug5iFLfP8b3OK/0cvF8zfsYHaMVVz4s8aCeZz0/ypAXvn88WVdrIVFHw4rZZ9O2Xdhz8+VNefv0yQ61tfW4LD7jWzPnUfX5CiN6Wdkg/qLlbqQMAJzcKT55i4W3Rc6QI8r9JKSMdedaVo6E8A0AdlIu0iDqCECFz7JJV+jmRu9Zmo8D07Yp90AqieMUPaqZwoDaTBKvCDBOzPnB9fYJemPc8GMl3RrXPHc8TrQnUUorBQh1XEU3lNZY0F4jWdsZw8bXivFEfrnUdnt1kWTsUKQPGgAQYeCcyfero1A1n9GSs5P8iqo6OiQEIqDGqqQIldaJq/Zpxhs77kfO2ePrM/u9rQ7qsMf9WcY9hcbnt7GVL6Wt9z+VzU6SvOeZ1BGDxmeVOnWVZEdfjJi9xNjlrDO3ePNWhYC+bPYGz1Vz15mwld8arB6wIwpoWW7pNsfg5fvS6M3qD8dPZfFJajHV8jXUsiuvN+J50xyuALSmuKwHQYe2o01DumXKp4JXW3YO9g1S7qxrKXv5BA5NRp0h1haVU3utnPZ+XBdcNTMSdI8rd7BRL0q94Hto2bteydbuIOW9Wn0ng7NFJVHbqbOstwGiGFEMUUm/BevrIubg3xjP7dDxT0WkO9dDyc+VnyrZPjE+6rBugJcX1UGoKJPRbqrvmsGOWJbPIkI68WcpgsfP4tOg+VP2gRZ49Pdm6aIItaKJWeA2DuhCENd8PKb2yPFnNGU2XVXYYgfLB5vvIZuF/U5fBO/uq9dQ0HqQDeFC6HQdd0XXd3dqpXK3je4Nv0Vo0psiZICaPIlGQ3lL/TW7WYQwK6q+nh9jjG1lKtGs5DDvCmMomNvdCfZvO1+ogln5vC/aRM0KFwYWuq5f07FmW2Pwiz0XWj4O+ad2pxmVGJ5ayOYBjJn/d8iVQnFlrAxtFZGgQwD0D3dbTm2ZWyuxb8lxCB8wl7DHVR6aTLru/eboZfeNm9bkaujdvCGaUdF1topD3XfVuN7CFYBucT+f9XL2G/CEdvIXfdX14kPeH3f5938/fpXqnaMpp0rdpfvOz5ec7Yqiiu6MyLc/7/N+MUfb+8i4vp9+WvqeAjdkqZzAAtRSG2jOaanh6eJXyXkz+ywZ9QFAq74O+5+6BCK6/gcklBTQtttFM76qdqOUrHq7KRjtbMFbnR+0R/SxrlXJ/ce1vAY7259c6krA5+/3NevfgIP9LRiLtGasDpuCVgon7mqgcXDboRxJPeFYEoFXgL1anRbJO32LMfVSnWz3AoLUtrflmrSkwOF53aWNmDm3YWSfNvl5c4w+fMTl3X6AmXWHZBbSvzd7t968eDLtjXk3rn++ZsZ7MWJ31yPwafRuXK8lno/slqQtlvg7vk/2GE3M155ztXPfKLgZLXOhSz8MLZgqWRGZmz/yKqHQFJfSiLA3tOLj/F4ysOigqBblomJgoNPyrth5xzU4jDXlF1y/vr3J63YX2oo7ny+6MPrsC2h3Cpycr2mmKQZ1pixgBgOHizDRKmzx/vFrGv6N21wXOgUk/C+d2RV2WnsefZyTmvvSivKxtYu+ty/B51MppDrKeffpRKNgAQJGgLQcTp3bBtMNV1mH886awVsoWbdsg/GUVxmELWVCC4n2bEX2LRautJpCeC4YJpM+H/GANF+E4CuSrSESQsgIIadoobzfIhD0HjSm+54wtFtj3+WO72HCY+1sWEca4YDhEtN1+b46e43OmsIg0q5auPRVPol4J59CjxzOjkQY80fwEKCJNtSdhwdjJDCcJ5k5+5Q1vRikdj9oVGPe7cF5K/24oBvmDAkp/LqmTG1tfq+FrFJBWLNXu1buIqug+7gfXt69f5Pu3L/JZUwd1DzoDU9zZXV2ZamTs7feb/P75W15//Ja3lzdQvatEbjie0ZVpJUOhiHjnrUERx/QilWBZ+cyYc332m6VWNKsDdjqj058yrz59fkb3EmWU/X43VhPp7Kr3NCWn0IOVP6eOxlzSOYs/MCTuwIaDqTCiBMyrT4/y6dOTRbJWd5QzyKPRt9/7nP36+VN+Kdj3uuui67uzz1ZLH+FE0PkA2GQmIySQ+y11/IHcj4yj2EOpaGN2IPBdi03G/QY5TfKK9SkOJnTQKWSOBm9K71lLTxPZXA+Yc7D1bjSWwlR7dC10m9W2kHB+oxKcg+74nAOIeS+3bmhKWdJ8IMLJAsO9xtJUr9BbS7OwtaVVqa6xGi2S1qWDDfZ81cO+HzjNnHcab0yFshPTf9cCtiqzVjduAfvLrrRQBiizHSj6yGBqdLxaN5wwD1FJJxgATCVjeok+CgyUcGukd6REYXQDLNw5zLJCJqK+Z40IdP7OyW5ZuoFvUfMNawCgCOd7OAATehzdXH2NrSBtEWcKJ/0RNWggs+bIie9/GmXFC9ErY5O1rSrWWb+qnQjbilQZOmsGMoPfMYBIEVGlTMgy6RcHvZabLMvBerE4LB0Ql2tcd42uuZQ9A8FsJNDn2dxFek0LRhpsFaQjIqDTU4k1tXItEoxD/qz6c0rOMev7JDsO+6mGfiOIM4BCzoxgGnOkCqOys32+1+Hs37OxmRx2x4z6gmeggov6c/YiyPpolwaW0upzt0gHT+lA9X/XJN+c2yWcIZhh94znxYuUIy7lQGPBOcuU6RnMMXn2wII1RNA18MJWtgcWBi9u1qXP0vmKRAMcXHMz+0PPYpXNcwETAbUCMddubftex/NkIEnruOm6nc+P+5sP+xie9/NSZ+ImXuDv7nl5LhMIop2C9US3TupmE3F1dFOAjEBNAAeq69I6ziCH1Y/y0iGRou+2Hh3lNEgELkL3gpGMs3SJ/US5kZY9ox6QGerymY5YMSelhw6g40gkyA4br9fPBehC2FcMZNtnpQ3zgHNA7vRcfg0AUk1gWmtRToDji//6+FYCZHzP90Wc59KB383PurlAOQCmCSSJPe8Eg9K8TiSL3mOsrZE12P1Os5nts1t8PkgE3qVRuw0y7VTfUBBD2UcAqHt9ZsS6UVy722Z+JztLBACW6Qf3l8u4p9FFVOvpaeOiB7md1Id66+C8PXQ/Z+eA2yy/g2434kCzQIDaPqfCDp7oBqqB3tPpXV4fX83HvT0oOxlArYE4D5v5vVoTa3l9xzmACCbsrEFQEvjs9k33XX0/Oouqlm43jezDxQAf1amaTqnz8W7dAIEVIHthzgZCTmSRTlxgR10LbolnGgnmnzYQO01yLyhYRnk3f/h8AkN6ue478eIx/uJneGeC2o6nzyjQiXqmkC1HO0OtHgs4LjaiyLqizrF7t77ntpbAIhnl/8i+o99Gnzm/tuHc6b4H5Zifb62DgEJf2+3+LGNZb340ljzOj3ydXoP23v6HnybJ1xiDDrg+/xZ9BuN6eBZ893SE/GWAI/42DG6cxVnRzX8/fkKnvCn76n13tDRKtyGNKDoHJoWGofeiY80NGgAJa3Kc+iFvHQ7888rAUsfu/3al9vDwZHVt/v0//5d8K9/lcXdW0cgCTKiFNTqk3C0o5mh1Jtgt/s6D41WL6L38Bphleb54/5TyYm0RiwQDaIkOPaspDHPQ1mVIVWvpu0FhJ5AS3YGcRuh5tXF4GiDmwBJu2qnoB0oTB0w3kpSKas9wF+nu6YxawLcVKkJSqsW/t052jEcK9ahTQGhZBgONB0pGfDmu1jq7wqJIKxz0/iEvFpvSUMB4yU5nMvaXfKKUqFEj/tfF1wP3X3wt3XnmfLUmbK1eYHV2Re6Y/sLxx3P1zbkkNLO4XC9LBxepWMlkQyREhnWYXypvt2wopzSE7PRlgCwbVTG2rNTElXcugC0odF/8+WnYKVVbneayr9eX5yf5orWv/vom37487QfY2Z6DHWX62jYDqhS8evnx07r8vf1Cy19jfdCw91yWAaSalGS+pviegLPnTRzgUQRoirSWZg6WHvrP+3g/aYfEx0e7ndXj2vXIq9UXuHi3mVPU0MmvATCR4/da6/tkAAb94KkWAW8mB8q++vT1k3z++tnYV82Ba1wHIIvO9a9fv+SHdkZ8QdomCsWLMSUBiq2xgiimzHF2R9D+m9hXSIs89/k1SrKzHZIDGJT32gvRzrLUfz+OwPP9kAnqeXNmenpPjtLwnNBAak2RuMvl3cfU5ZNFVdFw4ySSOnjN9++jAzhpKX+NxtQoa9SJ9rukM8IYmnS0+Cz3jIIi/UzIZ1jIQx6XOz8EEfVlkcxb6WvQEnDEtdl8v5UWuuAOLJwFmfef9hnTyJZJpwZLZYqqbaGzixtdAPv8YZ156QZwOGrJaSjeirp5CfUks4DNeqAJzrWnyTeyake7hutF/24erxnd4uaD6Xb/4MZ0Fg/6LRL3BKMLad26xtq5TNksWvryfELbdkVAcK5W1+PqzJ4MEMrrFmt+uEPkTjb4whxXaWHaOuCyjHU989r+6QwJWYsDjeeAn7F5b1dPlWiNGQvQCxcHsXZH8fGxulHaJCU4+QXYch3zx/sHQJB0ap1+z2Mlx6yDLSVSpxRELXV8VjoIec/AiV2Nefv74U3W92pnhv59S7oyQJ7WAR3Kw9Gc5ugx6+xk5jiZnd1GEWQI1A54dOf/NOhDFC9m/axu9+R6ijhTeG5XtwVhc2gzhVXZV6VYN1AV3Hb1AGyrzgJdbf3gr532Nb15h0mvr7Pb1evpy65z9vPiXVkJuw6WsXs25yHPP+ckmD20J5KcZwdfvGsa18wyOPbzzhxRpuMuAD/IQsBzsJFDRAyGcfT5XYKR2AGqVThsG8ut10E0Oci+nI9P6+6gPt+pZ3qUFBShHXIvKRK7v3hgzhuWEHgcAj61l3bA72korYOfC1NMvXFG/ozuuVwvNJ83/UHvz/P8KikgrsGIzIqZ2dwEz1g+AIGLbmPn9egOs6d81XwWltAPZm8XzDeYxj2NUD+jLGS1JW/nq/lc2pk514KiXVKz3+GZI7Wy+ueGbBkFRFbomGhOQRb14nt530gGID1djR1/UvaPso2KSJQRSXpsBrD+NNcYX/qeuO2hdr/Z0O+7X3uWy+eLnPf/Vm1QoT7mCWzp0+PZ/q5NKwwrijmucabndRjSuD7SbUuyC+z5T+afmU5rqE329IRC88YMu6wAE9M1OnGlyzThli5os20kAWBR3mj76d9PXl/z9IB0zvfTG5xvD+A4h1MGQ5y3Ur3cOkDFmn4Ql+TRFvq/aVz+Hn0Qk7FpD310lg/2isiwHwe/RjoIlGcp710dl4L/p+XYt8tZI+O83t+TuvjOx5q+d+QDDbp+0i1HONTs/+N6VRhAOfVJOh74Rzfv85QXnQ9h/z8MMAbjnzWFu/9+2ZWH1b5SZ+N6A/Cirbhz50OPc+KLcEZq2vwI4xQoZIsCozUojHcUhNOItx5wygjRvz88Psv//M//7Bv40RzDh/pg360lK4J+qNpilxKOu1edgOFCBWuMJNmf5bo7ki/yzz//WAH54sb06vnKoazcENZ8ajPO9XePihoTxQEuMHLWAQlnhINRZ7borQUGtqHJKbqhSh05+I5qlzWMpVFhejvpJRfExLqdSj/0zks3sm6OfrfTEo6OTJskHLxMPXdHNw4y/y6jqmRnjTLYhEUT9RUGn6fFQAo3L6wNThgaB+JwLuyW5uNn1KjReUrjCOP31MfXN9EyGArcaPaZtE60lU+tdAByBWuj1kv8DbZIC1q3GB08oemtp6B0lgoPGEQl9EobgUN1itzZw3qIy6kbZNXl5bYJ22m3wdhN+9adjc6/1NcW16KDY0UgBQCGArfXy2/Z3n/v50aTr58AXn3/rul4Dya3lm7rLD6OVw9e3aOaLqjglbKvNF1PWx8bW3CBbEfE0kUtHFLW+wgD0Q96Yw3oZ28OXjXbXDRsqtdl0IjWegbzygq37//VfaNzr3pKwSsFsVh/Q8eubCg2MmAtwa05iMkILtOthIwXyjPriAAopaPckiOiqYzKBvusgJqmD55dB0UaTPV6Y5dd5/wwvaNzuDlr9WyFfMlE8KhlwVitUL4tpzeGEKZxLmF0WnoF61qs3flnvZQx6tvbvefOdbOjGQ5KekGmIXsWgW9IIbdun+Z4naNQfE7tUUZT1ZIUbmRutxZROBZ9jTo00o1TW4/NnT1G86pIdx46SOIDs5pxppnSmmZDb64xJ9KvN4BKdQTfpN0f5tBJTD/ehvcIYA0GbDZ6G3UAQDzWIULnqzG1M68P9X8808LufPj87eb6hQb6eoZz5gAOa9CZXDqMUvOzFy8iXcaoNsdQXF9lZz0cNt8otnUjSJDtjGaMGe4zS2HwcHfW37gwGbTSPz8YZj5HtTvSuE9z4Bfpu6obRAiMAgyt2lWwotsYHGZ33Fac78uu9xbteqUMsU3Tx7Rkwv63FewZvWLv7uuMuDIafc2d1xhn8cL3tTv1LDLA+cMa5/UeHUroFPFxLwGQxzxLB4d4LdZKknpvK9oItxadCNmQB9dM3bX8WWfWjGMrk3zSJmTDDTi+AQw1OAgZwLLvLGXYY9RfczqMnUEVnUJzN7Pt3NmkIavm0JSQI7JQJDUFYM0s2sjOk/ijszKwR1BBHWO2FMj+nQEEKOnca827JXNP+T63oCbX3XWVgMmALl1IXysncB66jPhZ3SSCZmTuK7NGWS26nuoMP3z6LOfT533dldN1s5qM5cr6uqNsHL26jGO2KC+1JbZP2P22UyLTwvQz5Wld0pkMG4MsecjD2PQFGwQsq7wOObXG0jSLg523dN5x7dbiY+7dKAlaYU1Paa3yPIy/c29tzghmkwX7a9qTlG2k0I+MOAPuindZFExVScFVteVPrHdm/gLZbmMq0eyc8sQJC8bAnb4nsKe7M6x222ZF0r1zY0ETCcjtWCepJd3UswHAfDFZ3bqdgVpaYLpWfz6qDgMc1jWBwSekfN0AYGkN1etp10UnlLnQEheqo+Db+d7yZ1UptoQWcNy6HlqwtidjNnngDF+UYGa6r6EsJ+1krT+yvjnYvMU+RAOFBELkc7zQDhzldWPpDw8Y3ThXZi80k8/bWzUQSwkV50+PFgSN/aPg267XHna7Umu9Yj1uWAOvk0SwN9eVNTC4dDA9tk+pFqQy32eFDsl6zHzK0z4H+4XPuy6NIvsn7SCs+uHSdbVdcJOoa0wWk2QryNfJ7blbBFtH0FR903PB+FD6olhdMtNxK/YQap819vCRBG4Ig2y006ybYynYm4UEjWIdAvFaAfa7rFgDgbApUrA69jSVez+X8CD3QflhvufzkDXJ02d4T+wjpDvWOttM97/37473+eg7H+kK2CA9UyIHb+br5vf4ffwQsKKdk3SRpr3HRQ4mJ7/u0LE4uMvde+PEjsidTSnTOy7vQEyVqXRBDvFtu3Ra7h8WrbXR6Dap2IAAm4CVZESlFAv+qPS+XS/2bzic1VtX6gldjQi4HCwoX3GwFYmaH9ioRsa2YrpqtJEFwWAHDXQzBgeEmxgwDbSxc0uduuSxKN0abcsZSsYhDme/mAGvh1hmf8HQ6wp2dC49z9iBq+KRneww4b+jU4Dzv1NLS14+MpiWEqwjptmIz4Pdj0Z0gYFwdNgj5ayrMSrInHJpisPH11af51sHO3G/k3fnKdFZsvn1zXgloDgAeX3+WpuAxGSAopuS/93Xp1DhLcUNXGe/kV0XnclO7uicwhCBI5Wju8UPhJPN02J1cTsbRl9b8ZpdxaOIZDotLBzNLkuuXOtNxte9vPV5r3ddM7rTW41R+fb7924o/NaFlqfzSb58fpa//vomXz49m5MJ2jAER9NfDXi4olad1rv69b8/5dc/Cl5drHvMGuO9i8WMcu3tjnO0iPoKYDHXsXbDXqTrnP2954dHS9d73sf8+PxgfyP7Sjv6Xd+u4oGUu+gA0rdsVMPYuF/uxj2pOe5HTQe0A3NfL0StnqwD4cOnB9TZ8ciSgce7DFys2P2LvPz8Ja86RmV+Smd9BlCSnH6OGf+YDqXq4EMFK80btsUew0+KUGbnIj1rGGJpjsb1+viANpmtYKnQGFIKOltjZ7mjAcgWypEWtPXI6sIIWnEA3fbOKeQm5inPTTKK+/MUyelSALpb32ORdTCmhOB1z/TJZ+TssBc6bq0O8zXP25jaObJqqBMikCBdV8xGEu8b7wl14xjxzswPjL12RzPqYKzuPjnsYR0Goa+Z3mJzNBlFOJ8SCyuvh3f8M4aVyrIXV8/pg+GU1X5eHcsjAwKT05DnP4+J46xMxQPLSgiW2Vrr+bZZHaC6XOW8tqj3YaDrPsar/QfPALDvZPtZu1gBl13dOU9rUrq81Dp3Xd4czNa/n+/2nM4La7uhJIIIGWmz3IjQ6YXsVyiGoRkIdQmHaNextMEuo/q8GUxDB7CRhVEdKJrl2By8lELIZ7SOoa7Xqzt3HaTpY8F5y3Uf7SzoVBSgZ4AMzIHx/Iz9cvIOl/t/rU+R6z1lMsReKXKX0c+56gHC7mDjey5XiWl2xITjGR5n2LIk53esYzY4D9bEwUEqS33xgJbPF2sGLvBUzYqxZj0CQMI44FoKo3nanHCPQ3daKrQ/kwVd9uuf9dx8/izr+Vluu5Cfb+/7vF0AurCjXnpRv2Z5ZZo2UyxnXdm8Bo+lexU4l9GVrhRvKuBymuxR6KbevGhci8SMY5v7aQ3WxFAIma41FYkunR3VAPHE+i2dcTQ8vyyegsSxSOhL+BVg2zcz8G4hv7wH9inOZ5MHdvlrLYHZCTx1OcxjCwBpXSxlc4mxHNtYee2oByDbRZj6mz87nMWNKbqjPR0ybKYbgwHdv7TvayMv7d2jdRxrt7/n8czPlfWb1Z/c0HFQbTnNKtm0+17r8zP4qoWoWPVn3ACEesOekzcHs6YyGjBXoLaMQRvYLCd5VLv395vpjdtywXoZ9l6itMmR3uZ7kuTVnunOrkjP3ZASe3O22duvN7Nj1aY9nwOlseCLglenxwezMTWt8FovcmfcZxmYzoo8b1ZK49QDA5YZowDsStmHjLFBBoMDaqvWegs7Lfa8t5jK98n/hS7sY+O+NB/fiSvDdwtqaqouPylot9uSy+s+V4vbFY3w7PTMXipg0TPadSrtoFmP9L2Mc3pYT/GadSJh82SZFX8fxLBRJrPNnl/M4Jrtlbw+h2fKwd/na1AnDudKzUz3e0wk/5v6Kn93fv3p2Y5krP+OwNApP3wefORQMrI2PywwDMmdRUrJhiAH240/HCJo17lphNx/rg4kGWpanfrn1BVEOMUpuj0a5VVxPQcWigB0JUE0wvepqfhWe52FAlqn5VhvGFvQW1kA02WZDu04qwKlXXADUrSXFSl6LByoLzvklbbsCDuiWOxo5wDNwgLruN9GR8UBrMaipok+TUOETAQTDncmSXPlVtRIKhk8fJFhQXYVkw30dzO0gyVWhe2KMZPZ8e1yEEIoHRCyTcgNkBhlirjjGiNAoo72cj5147T1A6DLV7H6RKHEh7SQnkJJAycfYNwElEUqWfuu10Oy8RUUkA0G3IK0yW74GKcr5i/u4TLDzykzAfOzBGhkQN7qBWrb6jVZTn1NxVMDTsUcIK8574buaFiDUXcZDCMqcJPh5QxqNi2sOh7Mi9fVOFJ4eb553TsAKxiQfZ04Dkuze3kxIEvn8fnpLN++fZHvXz/t/z71qH3IAAA2ZRC9/niV3/+8yMvfWvfq3aJ3pZ4MlAYrB5EEM2xai1QSp0oI3JyPIxdkm4USXyTm7Fav1j3pYT/sDbyyAx+pc5frxVhN2tVUgek8ZzDEexejJj1SQGBIGLcs3m6Xe4lFnGV0QlTuVH+czw+WxmK1r55Q/FLr0Vnahv5vX9f3fZ61U+Prr33ufv6yMVpdtsXZG43RaDeOG8EBjMPVZuxn6NYqZJNR9mZntyb5yUYFWbZkCvJlcgkFKn58jGdDdeTHnaVs+KrBps+uc6HGVq4HSN3De5B5FTRyS/sqPchun3OAht1ZhGxX1lRp3hUqKU4+qz0o2K6y5kK0zgjxKCyeizcsw/PYuZDGn19wTqQXYG7SDYEp5TQDAmRE2c/iEuU1K2S6V573/O/5FX9LQ+S9GECxCLQahyYvHewarr1AJxr2wpo69hwJXLAz8RTOYNR4aX2N7Ho+JqT9onGDtUtf3Alv2XBaPLKu9/GuRXdx3BHAyuPubDymZtb0nWpMFz0PFDg1p8KYH+B6KJtTy28oYI/0LDGmpxYeva7VGFeyIeoPdmtnXfa18vmLszfXXSrxe/PU0Dz22KfJAGU9TPxUYxaooLEWlkXR29Qufpqnkv5NRjA+nxhdev61iwcm2NZ8M5srB31aG4Mh2fnUbrBIXaMIeDHyssZedB48dJELqklUAtkH2QZN4tA2MADRZGcDg2kl46jA2a01amsi9cvP0CSf8Vq84xvrJekzJPs11gldCrBOkyzOcyLuyM764s7ZWVKqmLNZIcl+9hc4cyjOjrT8taJ/o51jpqdunn7rpQo8dZD6hOGuy1asBP1JC7w/7OelMoRPTxjP6YrgoJfCaL437ZWaEIh0fUDbVghkUc4cGFnaMtQPi7pPtTr7w0tvTH6NQbIFTQKgQ3hdiT0CvSPi1irmzM+Nmq/VOut4TruJgGNjAYucjlVjbMg8ygDTB06ltwKNvy/QkxDDijNIv+cMac7HAMIMcuXnLopFRQdU+BoH9/f5oe1Phnt05vYgwRHo1yyHYLN9bEOf7IeZVUSABGdn8osqtu2S6umxxhcc5QQcABWya7H7HwIm9mED0ZUs8aa/avDK0xxRV2s/H9x/4/yZX6W6+3Y1UIhnG30lBNPQKMVqH27s3HyLOdLPPDzUsF1u71fFe60+JzOFjNnncoY6T34vWaNeqtlPTPEkiOJgxypL/I9pbfo17TSoTZAePz/K8+vN01mhk/S7+vuDp9Ut68VS3Ivbf5ndm9coAyDhD3rXed03SBsc/S/YSAIbW8Gr/Z6rFZhHncFtO2P+CVzL0velu+FZP2b5pK+P97aogwVgjLvQi2c0sLQVvFIQS8eh55IFOj1ow2AR9QNshnQeqr6Mhj520sPmoN/qayde6gR74b4A+Wz7cp/Zf2vai8n+4/PTB7L/1NazexpGJVw37vcyrpcI7exjWwh7795+599nvTJ/P+5Vxr/l1+x78rrZn0WQasVUNtamFmPQ6iyfOiBxnwdpN1nvu5P96TUfvnavhWlLzdhIqkBuzk7STmNM84jDaENqixkxt9tdZAoPzXQxZ1sIOgNhIb0rXjgzUFoX6xTRjTn90ZSrm36mojOOKg9DWaXhoJkWJU++/b104ejOBBZga94R0B032J/FDWgAfl0YQGOMw4cLKLkWTU6rLMEeg4Ow3gkcDuQxkkU6shVUXG44nDmGXXBuymCw77mx35AIsgQk1sdl7/NcJVjl96VRVefxLG/4fBvRXSo7dgScDQPSvynAdJLpyIZBImCHL9KdrO6IjB3ryIay+yalNSrp5hGXJTYUsFK2pT2HgRdrUQBIKNIvrHOxwNEj48rivwn8FemHO6MTetghcn8PwMFRXcHAWxNV3vfQafGaRUtH/KFgu8NN5uCdw8NoX1o7MueYMpYPMRhpPPg3a8bw+vJb2i6fD6ezfPr0Sb5+/iTPnx6dMdjoZphBpGmDv3+/ys9/fso//8/f8vP/EPama47curIoyJRq6G57+ezvvv8D3h972d1do5TkSSAQIEipfOSvXF1VUiaTA4ZAAPj7RV5/v1vUXnaUt98EYMy6z6jYhQA27WOPZPAVQGC/z5qy81DQYhjF0r9Z1Kqcizk2SD9+tyLpKk9KJ1hzirlsNKJ7isqjYq7ce01z6AYtlQqMlWMvPJ3lx49v8uOP78bC0j27F+xbGF/NWhL/8s6DCq5ZWmh3JqZ3HVEQ0OxDr43XXIZOEWSutxsEalRdfO2DmekOMOxq348y2rpjPrt1rLoB+dKcj4j3XDuG3ZbYqY/nVQEAGoBm9JyZXhPk/TAucx2oUucIFofhHBKrjVKSB1288xXAkRZgXk160pwpwTOOboTz898oa2Agtjb7znmD8lBQJ+bStzKDHshG6iJ5L/+LPuZ4clon5gMOA+v4fHWdG2OETMZl/YYc2sIwa4XlBAYrZAQgVNZRl8Pgw1tRCwiy/zSMmTIAzu7MADhubsq5MWMAmhOWsoM0HEJnMrQyybhZft2+vvp9ngN1borvNzvm8fio3yiuJ/P1agG7SSPxmlqo3Yf3q7IlD/unnAEufHG/9eeh19zprjzP8/ra88ISj3pA8ftkQIeBKt5OPTmYUVeI81drBN04U3TgrVS46UHVGXAiyEYfNsvc6ereuiDCfhXaGnCU53FkMEMKtUq7e71wAI9t9Cncx/g9x9XSvfMeiPnx+qF0VlpyFjmPYSvIOCu9z/qZwyZLMIOPOViJ7YR6SuL7Oj8bGZ44iydjmAB0GqmjYB9v0P3p88Zi7M4yd8cH5+2Kou4WvPP6TX3ec/o8nwpM2kHVwshPVpbj4UlT7p/lcv0AC7V4IKQ4COZrWRL4OpavBNN8/b0k+y7Y++12vm4+56+6XDt/B2v69sysL7vHPheNZ/kMOrAcAdcm5rr2aS96HCf2kf+Aa1lAlcD5ANrWF+wozONwAq/RnTt8HAUjI4XWwYvEwIxMgIXVg/ve1xUhz5wRyO9ZL7RljqnPa9IZUf7DO7G3ZX1mWUY/0s+jNQrxBlV9sNMISnJ81IlWsN2DW0of7NtuegH+43Ci+XyTIy6se3Sxc4ZnLJEB090vyGc8z4cynbT5jtqUBrDsqE3Z/HmmPUY7YFnvbLfek29jz9aYf2WdWW3UX6/y9PxsdpMFZdVy1fS9hwuKmp9m4GAL0HXdczNjPOYqgsLOwC3V/ZYWASe9nIF5j1cDzbRMhwY3kF6+y3rm8hm9Zt/X1vhr/czOt8QU0EQNHWnpqxt4ps3bXt/dR7IWihE4nMcwN+aCPYT0cQTRr7Hutoccu4rzU9brzeeppPcQJ+HJznsgfxY6fd0jybclcDU1hRjkj97bxAj9ylbPf1sxkGn9+yLf5Had1s/fu87N/RvAv2EDzDInqkjfgAZue/2/HowTsgIOA9mjgEDtpasLkM/jUH166qBu4kE1Basg2mNvJRbV7hnRKkQ8646N1UgnTzUfrg5e2f0MJNvhLJyMRxiGBgtfwiiFImebZ/u9K1/zT33GaorwGvJ+bGIS4u2r3B5+6zZlUZIUfetuqDU4m+bQlAEY5LleKcjm/PkmudkcHYBe5P2LA1VnCB/tSMOoxEkFjTsR7AqHQ79uthLOb/WNxBSACTyz9WFG/SJ4vF0pC7/TCGbR+uYRBHSjQ90JU3aM2Ec+dAZcuH5DYWQjFJTHtCdj3woALP070x0WwVJE4sBnx433t9bSFRGQfTI4mCJIhhwMDrtfYXrFnQPvipI1mOiw5zNGo8NSCBOTLBvAoYxkPsOFyrewNgOflfvNjR9fU0YmCWLwPrWMIv/62txpVWGuDKzP9zd5tE5+T/LHH9+P53l0tsY4F7bvL6hN9/rPq/z3//9bfv73p7y/fEq/AHRBDIrSvTrOw6gtHOOxrhWFkgVGbisAyxBF9dpwfrXZOHHQU9v8PjzYvD99f0rsq8vEvkIxWKe6h4FFZ5KR4iQ3q4SjJH0W1mY6mZ6DkG7ayMIjl+rkPj+f5fsfTzYepasbcOUaUmUOUxt//v2PpQ9q7THx9tscV/Jpx1lMNTPuKSUDFQrZEt0Lks6pELs7gBnIoHOC66JDmZ1vV/Y08bmvQm80ykW2Rnc6uKYwb4gUWgebp7NFz0bqM2Up0nZLH22U8Xs9KyNNjaww6JF0zpOOMwAyHAsGEwawaJ915+RUZiYHDZ1ShuMReq33CZRrHkFnujHBogwq3lub9cXf57ofSGNH98Esm6sz8aJmQifLNa8Zt88AZovLr+GQDwfodB7p0FZLpI7aF/bs/EzDGgH4BdO2bFuwA1cDPTvxAZSUEZTJ8p2R5WFcz3O06sa4B/+2wcGrbRii+Tpj7jPoIgJWEJgb+Fh3TAk2ixnEClQlAA2AJ/RuM1uYuotfNdU3GWAJHpqO2TbOijksZwC6gq5+VjpudzmI/vDx7KPrnzPRG9gAe2uRTo+Jcea623CW4p/nEwuTDOsSnw155+NlRDw7deFAS47WoxaL1dtU66HgOXkWu9t+pr/qrNtuwau8CZyp0WfHz2oZXa5p/Jx71CUF83c32xVMq3PaU8PLDLnK4kMe+iaoDjL7YHAQ5O6eDmo1ba4FhcGNyMm6lttYD/18qpUSz0kgIIAz2FC0J/haHdLiti7X0/7bvQ6k1hcxG8PlfepKq69PTU/yNMKqbIrHQ18+/5DHp2/HL86HnXyNGlQWHGbzmSIJZCVbLgVgCez4l9C+27kvkYjDV2aX0n5nmk7UE7U6Ugv7gbJ/KEb8i3Kyo84XMWnb03qeuzKANktjs/qRV6RqAQXE4Fd/KfbbNph/BjIV6FbIRmcOVVaZE5R3ENxXwmkt4afegAgd9ZpmZliLc5JTtX2zLmeluSGU7uHAWki/lMoOR973hTP2hp454XI5sLM7hyHqe47rcG3v4xL6+z3+hvuJ+RI2bRUArwXFpUdAS/08685ZnS152L5WL0ptA8/zP7kdsRWCUjLt88yAW32KPHcrsBMg1vHfVs5mu50OW06Do2ZDfhzj0nHovtz2weDhPBev2llQO6wGYYMzIqEPp/WT0XFPZYf6wGpfn19e5eX3I3yG72JpjexeGkyy7Q1nJJEesh7mczHjhHE12EwOwtd5TfOcFCcVqI39fPgFH4fdelEg6VgXZVBrl8J9qfUZ+9vPJwMMg2EbRlyMmSClfe1X023VGHewYZWgYsXcHx8A3h1f7RNAu9Vb1TE3MojaaNpSYA+pDGBASO+/Exgv7g2XrBN390O2tE5jH1M/liXI3fsI0k+kIj4nP+/+cZJUtv95v7BvTMb0hOlI+E3Tvlv+nXXlqj9WH4prNgFaNZ0jHxsQ5s1r95XYU1xnQvfjuhWB5XRf+sMTSnKDsnXxzi2j+Ho2BHOkaX2w/Dek2YHpxM5kF4/IXT4+QuCuDKJpQv1b5Mbzbyl/2e4pMESmTazg1QXG2FUp/GT/OPjUCh2qwQwKEICF0Pud+ZG4/c0CQklWuTaAXfa7Rsf/FM/LFLLYCBtSP2aH6D5yOW8WOtHjbyZEUsQS/xhrF4sjpELO1+a8ouPiaMcdSkkQ3R6HlQfZHZ/EHMgOQH4vHKOKvba3MHJ6qvOBT3EdyvxzuhZBLNsnvn44yPuyV2EQMUWvnvroelnGWAlUjfQRepYoOm66/joEKQVK8+8ETDRKV70WV0lGZr5mKERnHqKa7vH3b9+O3z0dY2R9HQjYiHilQv2YjCqRO157ODgQJsXSz8y5JABIEKpfPGrj886aW7FfrtFZroIMFcYY2nB7ZLIjolKP+Tx/O8sP7Zz37dkKkdszylCI6lxrN7/fP39bwfbXn28GXl0/D4OigXll3RlLHaC22TkFQCgNOlPas9JdX+sexXs8MqgRlOPnh6eTAUU/fvwwBpbRvf15FMDSFEcDBK7dItMlsVkoHwjM8Pe7OzLl5hyIKx44gpgXl4NGw9aiuJvVvVL2lUbwqMwAPlycfeWdB485VBab1ffDKkkUoCzV9w2c7QAha3WHYjAEuPYcq+1bB0UCJOhO7e8zOF1c/tr5LXVi+N1TcpEn34ecyOs16uOMeygTC2kBACVnWjmKDX9e3o81e4d8LQM0NQOosfunn7PUGcre40NBEonEHmHtGHHWl/j+yYYtgT1GZSPi1VGDyFqJa50gZcg1TwuvsTGmcUqaO0nGCech7+X84jh4f4JnNIKiScAX5yRff8zrvC5eoGXUwHI5wHpJt3t91mVD7rt89b1jSUzOaNH530tZt8Uw7Px6IVfTOnBdMB9uNO6zbs5OXHbyb571xu5J9g8u689UvXaQy3ytJVLIZHKQ+rH4GSrejKAc9g/rGdlOs12X9UkAIHy5EXovZcecNFmbsgwju9S8DgA3spHKZ0QAbfw7Hr06e9OmDcEn/gkslNWKGH9jIXdjiN4Zu+3XItM68osGrgFyEFQISPQhf+ud6+Wf75ip7gh7577rmGd9v5UNKNvNtfJnx7VvLx5MLGFq9P1rsAYWy1zwrJJFw1f14GFIxDqzoDlnAb6GszGfZTrCm587qKc8/ubRbbeP6bSmrsN7Q9osdqvK4yd5fP5xOOfasffp0Kda/wYBhEt0gXU9V0oAQna30iTXuVllW7nz+/w8DARGSYM2/52fNUYCDNabdcjXv7eenFfbx7sDWM7umPaBBnp0fpYzxWDj1F0SCZvjWTknYUPnZwXY0jRZM6vKjuAMj9OYj0Wf8+1lgHHBvFrmafx8f57y+9bPEjywOTM1sUWA2kxXyoxt6Hbq4Hw92ibRGMTs7ZEFwWdEAL6kRlc+fv2s1/kz+V/ZzAGppo21jNTtdyYHQeBsJ+LBWsic/PybIOi++bkEfjQYor0necZ0ZGU/PZ2tFMTlrVoHvnbY1cULjK5ycX3h/GaBfPv3rPtifx0yRe3s15+vVlqE637y4u3bw1lOj0jns5pU++eX6/2VzUBdtXF/n0Y3VVvnAlaRzhlSKh/k2yErLo8f8nh+l4/TJUpz2H06mqRExoWXZMjdIWfGNcfWvQM18AX9biQAZuroeVRQ86ys0WoF3S2FUTF63UuBh93KAV7fntd8VOoMBK57/H/Mk8M1N/4vn2HtpkucIPv92c/v/7IGuIDb+P9yfrlecb907sd83z57Hs96na/uMf48cIr8ufWatyBZmvPu57kM0OsUkYgk8NYcR3ZHWyfObu5CV8oq2DDo4oCTFme3ND7vRmMo9IVdtFKUuIBdYZcqw3Dfp9oTY9KaiNfrAq25Cxxd5sEqO4FKbop8G9X2EosTxltDi0ZQO5s5TDEuVzw2huIA3s50qxFl0cNbUscRi4LqAbR59CiBzdeWsouG4lqfkWPMTseYa8xXI29xfMC+ukcUDDzbhgXUDUUegr+68MPVBpBTlxTSnsYGxk06gAXgHKKENJCc6mjtwmE027zsbd6sCTAxAI+sBGcK2Rrqp8Px8Oej8ndjrDqzIFKY4vIeXa1VRsqROw77YLwZm04G64cGSHEFg/MCEMG+EzwpJWijO88Rnc/i95cqLB7XPCVO98WZlGoX8NU7ddXE0NIIkb5Xi9uSeaefaBYCnfeInTt4wYbSkeKOqG8WXpKiuo5yu/cZKa9uHOhnCW7pPrLuGhqV9jMVnSivKD6uSkrrNmn6G5hkZ4BzBSw3ZUN+fl7l9eUN4Ms/L1YcvWsafoPxUlpy4nsy9EQiEg3DVaLmB4uNB0PPZZSlQpfBrNnSOTOw82EzireO2epfPT1ZQcr2cZWP94ulD5qCJatBmnX36wEoDeA0M3I2AUuJiudG+RQWE65pf3Vrcfz9j28GAGotLo0YWWyRzEhlTVjh9jf59fvVissryCa7uJMy2GHikUl97aV7ughk1k5AlN3apDmmjRbrYIeN9EGeRdkBtFFXoJ6KGxdtlg22hgU6gefKbue1UYYMwLMbY67WaHdvjoPXytF993ACa2PN3te11GgbDZh7ChdF/BHlJviS25vvfn7gdA6DGvKVXxKgFpyTh5RKJ8Z4odNMAIJ6Dv+GowqjFU7cRuYwZXyvnBARGaAMxEeRhHuFEaUyTCOKOdLPeRnPAZ3G3+fveR4RdNli36DLL8ZiadWpQ1uW49lIGaBgTvEZLC//xI0ROgypOckoOy9bHbI5f+FabpKU2ZDLrN24Z8H+XoM/Qx+RiTzGlecU6ZCc23GuzA5pmoLbtFCQzacyCE2WazqsRoLLh5zOyuIQq+3oE40zyLAh56X5mRE/k2P2bD+rziLTgm3mh/Poe0dgx5TE/IDeWjro+nMgrjs7VQEgdTDgyVbUe25a8Dv22mArct3MJtPi0upk9BbzpvfcA6hrwSomg89kybUFpJxrnGWbCGvnNcVKEdY74pnLDsi6p2gjbjxfy57KRn1xW2PYq6NMAfbSaP/O5y+hj0rMH57FmaxCphG+iv8tmFRd4kyYz+/lA+gkWlDJhjB2BsfHvX7yZ7HAAs9H8f1kaKzX5VM2nulNbDpz7INtnebC0oSejn196MxvP+T8+Czl/IAasp6Stjq/I2DDs46C1DyvnGPYbxqMoa1259VHmRCCI/ZZP/U1nX1LbU0yhkyPmkDQe87Y5k6zfbak1LApPZty9STIHjD1aKOmnstMF/N9hEzEwdoW9xWErB9r5nDn/En1gAqYOyaRduhkpsBneW/1iAoKu9tVK1m62OtoiDA7rSEzetI7IrGPWaScNYDDJxB0JQc4js6V8zwpYONg6GmbdO916jw/fAXY7JBz4Qtcdw+UOIApLG4usrIsbW8XlBrQdG2AXvp3rXnlpTisvlsdza7KGmDLwNpc36lRj7eRNmhzUSEP4CqUURZEdabpaaTUWwe/XPYgnYM6inYGKF1lgA0MEu6d50vC74k5OP6msleb/OhnLJisBcwbCuprd8SHp0djJJ3ej7OkXQH3DC5gnei/AZzrQ/5TftYxR6NGpoNYHexa/ff5sFMeH7p8Pl3k8fMip9e3430f7mcRhK/OzuE52eI82lqETYTGAQG8CGyuy7E/Pj61mdSbPD08Sns4u+7d4juBZbWt99PVfHkSGbZI/0XmGJvy2B1MGM7sJeAsMzvU9klzckaH39bSWHleTLbLnKFBmUBdQttzSHcCcuP30PGpfpSf7wmswoen5hYZPMoy4N+Aqn+Tmff/vrvRMp4z/LP0GdaqTZKbfwV41bFHqEtP64FZkTFe+AbU4g3v/H59KBNgzrxiFI51r67Xy4Sor91t/5WVFQ9Ww5Df3YFRtoQxvDSlZkEjIx/7ui/POVqzF99Amd6WnzvGUUsYPIy8ZCHH97U+Opaw2wEd869et2DVvefPimdEk9f1K2X+bFyBgAb9lLzZixcqLhD42YibrsXvXshPF6PV272SPzfYGTygHl0hQh2Ob50ch3VOQsH585ph0nsw6fxN0SEGAn1zaqODWfw9a2K1Njk7uASKBI+2tmaZ+ByhdSrL51d3XmCk0vEpITjRacIbBnhnKipOOrJ3v7RtbwIpzfCFTSnSR5QZrddLrCm6BG3TKdhlKGXza1gkNZh5Rbhpuv/Puv4IWm23rTvAht+pgjb2z3GuHh+qfNe6Tc5kUmBocvyO92orYwVf/vnvP/Lrv7/l4/eH7B/dhBP2W41jS1CO/w5QZBLMxZ+Jn7kPGFHOFI+cKclbZf7T04OlOv7484eBWNY6XcDiVGBIa18p4KY1BVS1ngtYPCuTLp4x9uzMCFnHEqmx8ZzNDF6tlaAAloFpj2AcXQsUoTIGtOug1r365+9f8s8/v+T37xdrZ34yZuB5zJ1AgaqBg7To7g11LYkwujqtjmCe25w+OJy5/Ya3Mp9FBhUWpsA4kslYw7jQQDJFeibZCGZKZtzwBfZPDbn+EazbD4xJbRCnhFdPlVXQydJ8t9P0XPm8NX6P3UcnqwW4zN+xbl3JSppgRg/hCsDYHQ1x43+dQ/teZzV+8/fl97kYJ53bFWwRGWDiv71oqGWdMa+d74mzthFHmkauBQkQZIuzFi2trw3MuXRWjAbeDQVBlPzOs3IMlHF4Hhrq27Rm+bOTfEhOlr5MdhKsKZRj2Jdk7q06FOO4rTNJHWyyqzuYXeCAK1Cpu/Ny/Op0ubjhjPHDwEeR97Ij2NdlgH0sIM0vc06rhJ2Rn9Pc4NantZ2YcP5+smh99sf8pC9kexXXCwN8x3xjjFbzzZnC2VESH2f82wzqmRFv7JVIO51tlSbz3IaT2G4dedqkSJfJ64E1GeD6/XNEdhT357AXxnVzavS/vfJ9Y86xM6b3hAMSMsHBuGSHM/0ZewCM/GuBTTSlgXnh/XUNMe8zI4vrZKn+zeVLdzap6XQwpYqBDlhny3KLDZWbxTiQpaDQ4fw+Pv049NU3q4GlbI7L59hXcPRPnnJPaCkFIquzlmVep3wG7r2aO9HjvWTLjxevEfZm+nvcKy3rus6zPOlR2y32zPUaIKx1SXbHMNsrrA9pX27rQS7nOo2bnSmzLc7u6B+fwznH3Jt91hA0pPxDJgfKbGT7iGcj2+cEry3JrGLeM8iAqUD6sviZXW2CmHumet45E5S19CPQeXSAHCbvvSOmvmD/9tAdTH/K81/SvjcfL2XskIVVTmmtKrIrjIV1Yp24ZoQFFn9XVpKWUemeg9Q3+g+eJbPsHwMIU6B4Yv06YKjlMFS2Xz6vY25yjTrt+qfdAN8f5OP1Ua5vF2NSXhPgfc8Gi+fq43r32UeyXMP3jZ7mQ/cqC+tU3+Xx27tsjyfrZq1jUrtFS31cDlv9coypXa5y8WZrwWwUme63vth1j51PMUeDxJH1CO2lx0NenM9vVtv0fH4fvkcn8E/QQ+764XnPETAFmLl7HayL2exWYP9OdpKCiApe6Vj240tr8coyp3CDTuMMyVireI8UNsSd1mA6f34mZZv95rCXp2exv073+OqVbdb8u3EPudlbNo70u3U8+TrzHMvdv63Xmd4n875Z31uWa6zX/7dn19dpNYRWI1A4GXcEFoSvO7rhQLdpsCyodnl/NzZU7jh4bSl10PbgaClKoyUo0elhDCxqy3gawKuPY8O+f4B5Zfdr6BhjtQzUMHPQSuW+GQo76i2xCLdbbXjuHUkqNFKr5ek6b967y0gZh5vpKkCak6OVjLuxcB49iiUkD3gYbBm04dqstGUUoOs2fvv42P/OIqNDFL+eNyYZEYvhFWvsv2cqVPdxb+4E04AK1hZzXRNjDsKrhqFt8+9zKkWc/ZU6N6T9lQ3AXJsk79scKeFu2QmuOKNP3GCN2mpxkwpHlTWM3EHZbXjd9UUVSRFygj7j2cSdDc5HceM+CcKKAvV7gBnu6IWwR0og99upjTTT3XKFZ+cr1jp5OC3GKpOhm7ZEjJdRKqxbEjBuuGx9nDcW5kUKX3ewVuzflupjnaWQCqOMAlWGxrzSznkPM0NDU2q1gcPby7v8+l+AV9p58PK+W4FUq2PUBqPxEkp0ZmAOOTUYYPOrjDnytcRnW9SWsW5SxzMY8+rHs/zx15/y48/vVtxR369FPz9fPw28env9gIFZN79gnRzEPearUizwlrIWLI5xFxjGUcumoF7F+aGCvWaF2x/MECP7Qj90uV7k5e1d/v75W/73mMOXY/7arnN8Qi0RqWN/s0ZfY5fLDREMO8xVMoJi+5rGra6o1i6xQuU0unFOw7Grni5XEd012e98fjzvrdHBVDwW5QdQ0ozpieYdLtuCno1U4EftKORF0zHW3edvRJV0fZTZx1o7LSlyngUbQ/VOkB797XXUtIu9ZQyWz3h/9cYgALBHtyF1Bk4VRjLBtVxTEUyCYsAujBgJGR/jdyOIwF/evxHPoYHPNu+uq2L8vTozAyywzdtZ6zxZAKlJNCpA5HYGXieDzPV5Bg2oG1HGD2CTsr0siq41Jbdh8FHH0NG7ahOVj0PXXgEFlrqb3oP9wHUv3jDGAdLQ/V6bonvH0TQeyPsRNKrBpuuD2Zfkq526uG51HS7O8vVrVuoBnFsC1MpKgRtEgeLL0rzGDAFJnrFi0tDP1wVsLGURfXikecfKnnT9NjD/utXq0M9ckX5D8Le4/vZH2sq4PyB470jqa4i92aKBAaK71oPR9l/1tuETqFe7b+9kiBbWPnOmTtlC3bAGiTnlu5db6A6Iowr1cTZ66JzYC9dR79RuW6pHXT0F1UDeq8/lLG/4XJx/lgkgQPclUJWM5jXKnB3iCKa5+tYzJBXd6yJ9r4w6M/b55sHB1hyAnR3KG0cmRVjCyXcBZsC2/v7idZUENgRsy+r1WWlw1ckpi3uUNgOXDAjVDTKuuy1tY0HzgWLO6uV4tAv2eaGN1L27J9kXkCENvOLD6VRm8IPpey3eXs8PUiQzR9HBWYNB5h942uGW7GHbh1JkldPdWJ4VNcGWZ5yd9uFrrDJscoh8VFFQmoFeH0gO0M/OWJuex+SrnqPrHmmElC+t3wbb1/FMznHax7Z/6xwkVsdayM5h3dzioLsu7c5umM1ZdSOIo/NmLCWt8ZMpm3k8mualrNDTmMMGCzDk4ca1GeI0fi6+H6bnc7aTHWU7EyWaokDOo35dY2F11qtaaxqZLLnGubbMDnYLP66ldqE25Tq3R9tjlH+d/pvLDOooCy6pjaHNMixluBh4pMHqzc+iStKtPoLpVMZaYDncXpTBPkbACuC8nlnrZlc0s+iC2s77zMax9Ty3w758sADl59uDXN6udl/OO+3Knj4H+ba59XcbwMXosq6mpYi5VMBQbbnmadxay1Xvb/WojrHo3lUQ6f0JDYwA+AhkkHcrNQ5cHwSJ4rrTfA23/g3EYv3R6+46BuAqx1qRXuMdIi/RKZLdIgd2wA7YXcgatt/V5O/JsJdirRrss1ZGE5sBdgq6IOvMbBKMuOvx7Jf6EdeBvnLd6TYBQKbNftZrW80unoV9lNdZ5Qd1CmEA2N3DT2dtpwCw0jr+K3CVQCjL+lrkIO/f2ux3WJZE+BL5O+/ndTDXxlOtxpxj/SWwja/GSb2c5zV+73uCdcUKx77IqU5/2Wwgn7t0rVNdlMfqaE0CpcyLs4JdnLgAE1TQXC7efebi7CuwsNo+F5cdDzY2ZAawtuQIcQLyz6o89MAp4moFl419tZs9BJ9nNtbBwAKAFWkJXaJuk6HWHQKYgpgL0n0+1oWD4oUwJn2U96veVWp9Xhp4Yw5XB30o1zy3Y67ndZuu3XvQ7W4cubQ/84ZfX2Ot7zs8Mf5avPjfcEDyvvj6XppOwNbJPSIwcQBXIGzZY+vvgwWwjF/W+/oBZLer0VWtLc9YXQgxXbDPz+6Xs6L0JonGeVn3h10tlI/TR9P62fP6Wl9bGwwroXExXlB4zqbo7NMwP/e0Z2TMC89PHi8jatGingLXhQvvvVlk0I0QE8a+N53Jo3Vdnr89yfcfz1a43Wo/6PsciFOw6+1N2Vev8uufV3k5vj7erkjjbJsbwH16hnUt1z00nYsC4cr1zCtg57Ck2kQandPo06G0v//5wxhPWgNLGRH6Ho1YKdD2/vpuRolG2LQgZ4iiO+O49/o3+Soy9q/l/D9Uq3ulXxqtOz2SFg+Q5+Kply9vH/Lr12/59fPF2KbmmHqbcykERIoBscUaRJzBz2ybF+VNYxKAuJtvBBS+B2uP44v5Iy2+MLIpKf1HbvZa1IJJ5xbPO54fFPNdyHxYnRHUC9oiXQ3XZmClmIMpLrsvbK/tdVFIQedBg4we1PtpbyTGkt23IJnLxKWBXHDo3XaIlMntNLoRzevM9HPfs65rgBGWiIJvvl40IPK+yPs3z+0sWrxuUr113uiUrGfm34yjey92AJQy2sLb2T6fZnas+a/FTHIr2ttGUWF2jmGNazhCAD8JRCDeoN2TRmqOaoWlfYnbijX2ANOVsNcGvZ/zmmo9T3urnliQdpaX0VWUK0AdLUNGh75WkKEilQFvRfMCO2eeY4OyBtgDtmesrg3rhwFn2G1jaRQZ5yGYCNngpTpLz6NS8+przOe9u77G0Jr3wGrnrTIsntN+AHgzOaz5funsIqAzKsmxsQLSr1DviZ338n34hXNLUGEPXZTtvklW/Mt+vidTwNqcbamQUTL2UmY6hDHdx3XzPf7t/gO3Mt4Xnt/Wgyn8sDWul+YstR0Bk8dbe22ep4bgYmo6FCwnCAuUTYvzBr24ebABrqfO9UW0Dqadby+uO9WXq16TqIunsQMc0PTB89OzpQ/SobdajuKdv9jlWXMzGaOl/HLn6n7DoLTn46z1sPVjXs0+z47bYnOtupff79nu6ferHLXvmwbCN2G6XQBYIpFCxWeJenN1BBniPpRXLQWAbZzoFCleagIAejG5EnK/ORA3jXeL7V9k1J1qkw3O1GGJ/UIZnp9zBM5nO/9mbdLvV3Yk75ffS5+Ln8s6g/rVfIiJFZtkdbpWBia45tC14/p2Xa/DZCDWNvygq01QMad839zeleTfupghCES7EvtnpIXmM0eiRpcHY8JrcX8LBihmV2ELFC9g/vR0yMLnwxd+/JCPE/cZmPfFy81w/Ya9Q3ZaqvtXc3bK7Trl/YxyN91BrKtlQGiw2cqBeGqrBnLflZF0fF0vCFIZKWO7ufTCiPLGBE5IMfB0H6CRlQLZRgje7CZPf2ZnaXZcXxlA6A4o8XyjxhivNgDmzHYPWdHgcwSQldi1aucznXOcA6w6yiz4ueniJWhYZxtndSvwwjR75kJd2GbdnG3K/CJwFYBQQeBxPW6rfs7XKvjD1Bzp3nm9529M1ylekqJDNlQhySGB00KdOXTkV9f7Smbk8a/SPj67dPC+samXZzqxrTp/OSJNw1iKC/lEZaeEQiHnfnLjKtuK3QY/31/l8/oZ0fE9iiA6hVnoLOVCesVaVdvvO42ljIqLC2ZEcT+uF8t71bbyb58Xqw8Uis+NXswHWQ97dELsh1Dpp/NA+WSm07HGlt9UCBkQCKFxt5W5boLPSFyHjKvRiYXvGQcmL1gcgAnI6MmYKvH53pPAjXvvMc782mNz9PjzauSNceFgcWw2Bn7WrxtshzAkbtlS+PC80cMJSNfnMZoPwhI5RZGBoJHzeujqkRRwAG8jJdS+RxEZPF+usRYDlbakVI5mBrGybXQGsmcLxLtNewDIOyPgLFA5H34KXH6uCUHcw/Dvo/5Q1F/riZ+2GGSTYd/79Ox87CK3xn3+LAV9Hqekz9jzd4Q1NMp33orVulLWEBVTKGAzfLt8vH7Iy68X+f23dkVBWp4pucS8Mx+2hLUr64sCF/twNuayUkCB+2Qk2f7Aaij7U2uPPT89GtMJ6XpPNm5Nidq19tUhuxRo+3z7BL0YB0ziTJQekb+Yx53RoXXMGfxssf76IGirfDGl/vj4IN8UwNLOg98O5fp4gsGr9pYbSSrfNGVQWWEKXmlqljnD4eQBkOqd8gmGLf6+CZqSlSlKR2cATk/DPXtmHs5GMdJ/RsqgPpbZhWQk+DVLZZFVV4Th/AEkZDebFp3RFgdbRgF5Nbi26DbnW7tSmQ7D1pi9niJu56WNfbz3FQyRWJNhh6NddnacsKYmXQFAlJE2mOvQqMO2W029Af7h7Ik5pXR6bDzNIkgwXPYhW/EZT11KNVBoagtDnx6B3IRGL5xGi9p3/L2V+Tzfc0zuOXTz3i3GKmP8zVhnGr08gRWXSXbc+6XNMqR6WgfHo+NQAJnbi2uQdWI4pH2AUlHjrkuwrzKAkufKak7sWG8+H7pBIqJvKQ7NmQ875pWNIlBSsnpqXjNmI/TbnpwKfW2wSYJJQDaes686jNzdawjuJid9D4uzLDq7/DVnUF69Pfzuz5RlMM+r65VevB7i0LNMf1zXWXz/sPh5pDZNqaYEDr2telnut8i2sXdQV846+nqDjZpYfKhJCqaCHoZu7ATIRATluzkU1dh8uln0fZsFH5F6kddvth+GHQQ5GfsrrdOqZ6cZSelI2rRDuUqmOzaA0yZ36hnr4fbC6phw52bmc9YLtNnAshogWtjep9EVmywG/dLahM3Zja0x4Llh/3oAK8Abs9nJHtndXt2dnQNWjLpfkF1awxFusQZykZqm4NVoOX+ucKp0XVjD0M6js5ARWDhbDR0DCWzvYj6i9s0GRhaaNJRISWRjSWPybaPGaOyrRQ+o/mBBZM6/zal12+wG/N0DSGKNenfWmcT9cfFxD64j7i/QgRt0TXNgysZYJbJHKM/j3q5cjONdTnLJWRSpLlgwAVnn1FMp8wtruji+hSzq2aaL2rwJ4NG1urp/1MdTRdMWPD4yRqhVaL9TvK3+wCpXsjMN18rR+HI1IJQBjAAQQv8ftuI2F7Yfa02JR5sfwXE9flqlQtda5QjqkXJ9XR5Ubx6lwSHvMMfAl3mpZILpKTc7ByU9WHqMZUAIDohfC0wgr13rssHwRh8vwTSeW2NkvV/k8qx23ZPJdtR4KhaMe3x+tILuWkTc9KDquL35HvcxZNllmT60tTD+LF+G6qP/wPXK/hfW4PP9sBsPu1bvqwzKuiHgwBptxoQywNmZyJKbD+AsGXNTmgcvm0QxfQeu1rRs6o04i6WgUZEXdNcmRTovCATCrlFGMs9EpZxbzkI0feXT+/uV8MJzmRmJu+4316OsS3cKAO/xOC8O0EsJ+xQiz/3UdH/UaMR5sq7KLL6eZZd//yo1L+Ym5DX8YNZv/Mrvyuex0CjzNc73GU3D4pfhP4UtQQu6BCY73QNnwTNGWgn2Pp91fh7asfVmvBlQl2lI44epbu49H9Qzziy92sDD5NxNg3bHN//ObrYAO9MGTUINRZo/zUFF18Hr1BVQArySuP9saPu1M/bhhgmF2u7KWBF1bemr6YPMebXi1pKuG88xJodRQTOsUArHCdBIrcmI3wzWzXMy7gMa+bl6C/oORdaW9+E7mQczaHHPuDKqbWvpPovyKLe1utb14Pc1pWcCNZZr3zo1ZCMlwKAMUGV6xjJvzPUe/JrHMxwVuTkYC8gyLryM+eui89Oc8d/J+Lu3l5k/H7/LipbRz0y3zJHQdBBH9wys9ym1xbXf9mQMt+YGb44uzOM0JVwJUMzK7t7zrj9/lVM+CRlZ1xA1jSjJITzhjFg+/QYqskZyHtVwOG12FgAidFPoCl79+vtVfv9UYOhQclqiriGCZtdfqKvrPr7Zq9mBXcZLjJIyzt9wCD8v4Grsq2f5prW6fjzDoDhjTlR2vb+8ycvPF2NiaedB+LY9qP55THGOvgACKB9iP/D9vI6u+LEeygb79uObUbyVam7GjbE1qhnNVvj+9dUKcrIrIttP59a5lsrrRQ8xR5jfSKNgpMPlUPUcJYBOpCRDtbUywFXuwfzsee6h9ItF3MNRy0o9ZMwAvNd6Hev6M1JsX9G+Oq0tVuXQAW2wfZqzIneJe4W8ioTr8Ry5GYWxZHRoXri9eNqwmcBapFc78BUaP6NODj6fx44uqHw+6psA7vLe3cpYE5G717s3P3Em6qKn+1gzu55/GVjQZXLc7hlJZfp5NChAq2w890nP9+Z1dbrXlcKS4r4NTI7N00V0r24JCNHnr2ZQVjCsuwSYBOBo1IjjU6OwMaOyY/yZLTMMQYLao+PXiNrv4ThPz52+c95YS8jSLxedhvUgIM09hnGiztBu0VsEN4rJHoCOLWxOGOwoiq7BCp3XuJYb0DfjynrGjUorNr3V2FfTXkh7poLgkYDXKqwlRtZiqVOD6vRCAhmFgOmhhYERdo2fO80I3E5+ztXB2Yf+F58vAiUaANE6LCPAhnH2fQCE6xnIz5kjw3k8q3xhRUiekfzFhiA5VQjz1Ce9eU/n5OAuQZZ1LPaezUF/FpyuXrT4uke9MJUVp+s2mqyUsacD/PJ14L6OOXO4mexCA99UKG4A2R7UTj2hyYiqimtzW8QayACsRtObIcMZfDU9qN3MTij+fHoEe2Lt8Dez1/79lUGdcMp0fthxWIZqHWeO8toDFgQz1mDnHXs5vmfnV+Rm92SGIYM21CcBemohau8u2l2GYY+Q7eFOeR3jJouZAedpXHYNG3Gkk1FeDvl36ytEB1IvwRBj3Is7sqOmUA4I3Nr58+veefvqDBK0iGu2wSaK81L8TNaSdGeSCaGpXHaZHdPBWNwTQNfmuSvG4m1Jd3VvdACmfdheiJjJtVgR6Jssh8oxetCZ99iFpbMlGk3g2Xw+dswnO64ifV47Sl8NBLeXguLnaoDNU6QSapmBC/zOhhSu3Ama84Y59KDOYtOMJUx7W1ZfploAQGtDqe14fj5Dxpxhp5i9qDr98SQPl2Nc7TMaKa02QvhPy57QL4J4mYm1oUoc5usw+ks/hXx9YBpyYmFpN+nsj+b9k+/Hph1QOfp+1VuDEHNNwQBjgLdUAqOjscr5EISXBwBpHQ5JPLf0HvsARSRgSVnJEs86UZvg5DVYb319D6S4LUydmOcSzyHx/UbXJz9yfvbx+6/s5gzu4Xp9+EUQ+POaOiHjnp4dZ3PozTXlb6zR7Vp99Zrkc0oRzfve9IuMPUYdfBqFj+s0GHGmQkkRgBbvlYnKng0EdbK0u+DF84AJWDF9UP+2t2vqosRJuX1A5pWPAfRoO856P5pSczk2+/txbRaJ34VCbUP73IYopdG1+0hL1PdZ16qGKhIPgNQDfCn1dkyY02HomrHTkuGqztZ5tGQNo0hoWDhtukHhijueGahYDyppymkAaTzc7GzLvgAorOtg3V4Sy0Xxjy3M+jhsvA5+9xVQdwcQiv0Aanrer73fMpemZyt0r6AYDOyh4CLauxjJjcXU28KnIN0616nQOe7OUCP9e+fckQKwDMzBtBEVdOZWaDu+Z2ZaoSjrMDh8dnwexj6/CrpXVqOc+vokQ4kEnUij7ddxvZgTd8hL8SKpt8VuYw5kBqus1oYMQdFHaMzHOoMTm8eFNDkACe8ONFqe0G7RRu1IpErg+/OzPD8+yePpbECusjeUefX6+1V+//MmL3+/HD8fToqWGNqrdwLafGpwP6bu3hf2o9tgvwPc2ueX9Qxh6EUtdZ89HApcUwa17tXTdwWNnmzer9dPS0P+/fu3vGvtK432NaRPYm527MtlTPa3fFzKOBfz+c70ZHZ3bBYxfHg6xvTjGbWv0r5Sx5dy9J9fv+TX8aUgFgERofMuUFpwcEqkcASEsfuZa5hj1req1vURtTRwUHzvkUJ9L00g5CwLKev8XIYT4oDkVcb8sJYeQJweBmL+wrWbgR27F25Xw4rONtJXHZgxubb5WRUDSSxC29Ay26Knfexpi7z2as7YlpzocHpaDzAG5667fG9eAwKR/OoyPjOwhmFpO3CSneEgX0fxXoLYkIHblP5spnQZsqQKzzadZ7H9o3U8LArqUeEZyKFMQscmdhaNexj76J6RMtY419Ppvnbi6Ue5sP/8+TIZGbbzerITtBOVFkYVibRHvDCHqLU0pxVZDRQrMo3r27OazGHEGM6l/XVDd2A+A7+PVEqv11YYuR5dOm/3OORMc73Cd1Wv7cE6YyIONKc5tPOg4+xnu8O+f4aBb3XEHt3YVqBgA2Cn5WjU8LdC72UPGcKOhAiS1UgjkoJr6I422EufZ8PfWScUtgyj6T1qllD3EmAMJzl1iRygnsuFrPv3FmuNCDIgjpNtzt2d1+Tw72BQUWaNzp01nAo6/j6TLleUmSXj/JFV7c9r/RprPuMS95wAEV230mOd4vlaYkY1gP4WQko6vBdv0mJn0dO8pIzoU8O5R7fbYszvluzaOHMWG+Xvu7DfSk2giKUgaR2sK9Jf0JX3JHCh/H1lZoHBqb+YbLRz6869MTiLA6wFvNvTMcbzSTthNqTBWG0g3R9n1NJxvbuebbtX8/owx4Z93B7l9PTdupdV20M1GFanxKxpae/Q8aUdnc9Zc70jSeaI0NZ3J6eWoEkp2NutCdQuBGS+AmNMF3igzBhpdhxmOzYcKce1IHe9DlWyh5r7ELpOBBqNtbHlc4M5P5WhJ+4Bnvn58UPzszQ33QlZ5HJ4Bmoh18NWjEG4LNW1JMu9ZCDPmwt5qihYwWXUSSvlFtEL/bM44uY7NZfTFwMdeeaNKZWCSzy7A3wZXyjhIXFfzLefYyeE7x1fBtJdu9dZIkCDBlz00bJsMTadRw2Yzq7Ehwe9TiM46EyT7h14db+TfL+BEUqWEtLm6PyfbH41dVDT89ioDEAb9h4YEt1rj53R+e+w987fHmxMChj16mx0glgOet52UZ3tMer1IbszW4t2Kr6zMZHe++n5YpkI9VwijVBrQl0/kG6o82uNAtrJ3tdpR/tIxh4Y6Zx6y12JJFoqKIERtBm7ywH9WcGz88Mp0ggfj58/Txqs9c8EuAEdW5Jtpc96dcY0iNqettnhF7AbtWZlfe7aAfd41v0Me7KzJuwIjq62EIOMHK9pprQv9W+mc43dR9tUFfnFcYsEzPAs7d1tOV5jMOMDU7hDLLj1uf2QFLpsi+0Rc+67gR8hQ1ftq+psScnPuVmtUuAICEwaXiG0k0ORAhS/Q3i4tQfnF9fVzs9ib+ax58/nwFGW1RFmu2HQ9PlCURuKDiIN5CQQaSiY83C5TsgnmE7KjLrG9bOCHIbSHabT7oWsGdmzj7hDdPxeU2pe3z8tbfBiBUCJjouj9/5cLVY7Rdzm6NUKmkGgfs244Fg5wXEg6hYTnqO8eZFEhkOSn3dyiNNiAYiKR58+N4y1+fclva9OG64KCy/nC05oqPy/N+S6Zlmozc+ax3jbjnzd5rFx+y3ynse1Htg8TwHOljxuf3+K9q3PMt7njCNxNsBKx0xjWceTn+Ge4RKRWnYHmpy1Oa2DbAYTMm6/VS/2BLr12NN5bpZRRvQ3nhfEnptnWucEv8t7Fr/o4O/b18nSBx/kx/fvFk150rQCdTQOo1qZV28vbwm8+kBKXoMjqE6oOQ2eTnwv2hL764t9mccOgwKsWt9F4p5GpBU+Pp+txtR3Sx/8YemDVrT3eCnF+u33i7y+vJgxYt3TUiQWczcid/kMrGeFEdw4f8vZboxYHp6rReS0ftgxhyd1br0THWuHfR5y7tfri4FX//zzz2GEvMNAsv1zimgq9j9zRFF7ofqZgANbvfj4FkA766VgbHR+xGoRGX3aNuao2YGG3OP552g7Zt2MREmdXUuWoxJOTZYLnFuOJRuh1R2EACIWJ1XXSQtlXxU027HmSOm7s7/7iMQqmwDPoUarAx/iLATrLrobuKfOYKVRWcC2RRefLdYWl86U/nGG89kbrDc3vH3+ZdlH4TTts9PN+0Sh2FKiGUOetxnIygaV3A3Q+BtlBFXYJceToHIh1zKfiVhD1oro+7Q+AGLG2pVxKSGAzxERgC0OVuIOm0Mvm7AexWSA+jjIAqjOJKSxiTHu0zqwQYWU+ezmc2s/u+0RRlvSszwzQjOXTpjAsbNmBwKndD+MW2vXfVKz5uM4hydjbDBVrl2ZWsdlBTBGdqXd0/dJvGfDmKoX0+e4sl1DncjrZYDV6hmZk332Oi7DUZa8tt4pEvMhkb4T6+vvs1p+cTYxC93TCZnCo46e1va28WwDvGLA1GRHn+Xlqr+mHRsM2Pn5aauRyZfTmW1w7RZA58zeGtJ65s/uxJH52af7/tsrzrL+e8dZKn2ACkx5yQwGBBuKdMYgnNNv7xeA+ZQDsCmc1eINSrqM1Fi98+nYb+djEh40ZbPuBmTZ2LR8hjYQ6Lt3a+spHbwJa59hnGIM1Ien7/L48Hw4oQ8WtDVAWMrE7Ftfq/7L7wkZqr/ah+My21FNou5VG3LN7Ajr2JjbyDuAVsaJWsd0Y9ffAbL5OW2wcNoevBC4p/5/gAX9cMz/SbZJhmA/75Ymro0+HqzYMtillx10HSzpDKCTqbV54X4twt0+93AkmQpJEIDrX52pt9oi6Mw266Qxn0N/43wRMFkdYdYqu/08Pzfu6Y7xDsJA6AV0EhnX3eSmqzCx3e41ACMFvkik8XEPosP8M/ZRTmuKqfT9pfN+Kgkgn9eewYDqDn1mo06BR0HaWU2sTANdIyX7WKfrp5d5+LDxlT7rP6iIbtc5P56NcW8yd+fZH4AA9wTGeevcr/r3nj2cnxNg5hUpypqtdNiPH++PxkLi3CiopmcfwYbdQDUDQjv17i0zJ2MCxnzXs/F5ibTe4ibT/CkAvKMO1keUHTkdc7ddNN1+ZmVm36x6IwnY+i7bFeR3e09/BhNukGhyINOWrUjc/+PhDWzwinY93YJsQw9Dl7RoXqbjp1lpgUF9FvXH+mBptT77CK3N3Y1XvRF78Mv1u+NfJt1+gxXkPZHkbnG7Ku4r47NMwVzl9Krfwi9dXnm97Nr1dk+SkbffGe/6utXB85zc5Ynbh1yShFO8XH93wyRMTo9i7S7UPz+18LF2ZPiwQ900UnJ1urkt7C1lf1Vo9rNIGOZBh/OcZFUgbx/aketN3vVAXq7CIm+oZYUNJSHUulONVz4KDbbcNjQ/sJl00j2n2yKW4ptG+jT53ISMavJArPeK7wXCOv/t3mJWP3Dr2NZ1ySlgtsn8jEQbWjKXaGAWosvp7w78hFJfrul3kmG063sJuLCA7jDWNhmGCFkA6+Yf3fk8zS4O3u5ruq5YcYkYnsSYl44rxt6S4hHzEbdoS4eQOMCB9M4gSvEaG8n1ifld5+YrIQ8mBwZo67G3cBZYMyuP5e6XdW3KQOWgFnPeMc9bnDGwJMM1DIYdlKQrH3dumC42IjeutKbiiWSmeBej2ixy8nDaLIKj7Cv7jCqQj+OM/nqX3/+LdLzPlw9LESlXzEctZ2fHzaAZa1ztS1H9PLcZFBnCGWfVUpEWx9r22KkZe+bpj0f54/+gcPvjt7PXSShmTCjz6vfvV3nVAu7vn9ri0JRjwXb01M3qdX58HZBrgS6l+pYWsOKX4zXQRZl1xwFR8MqKt3+jQWG9joIFpYr499ur/P71Kr9+vcjPX7+sHoSd5JojJDgaNofencS2bkWa1sMDapvo01h3oCuMJqbL9XGApnESgFn3taRIZ1Y0ZKU68mUMiglgbWRhxZDxPYDSzSssIOARxqfLFDEA3jaf7XmNpCp49bl0h4JOiUfyV4tzQEDCdIxR22UC1awWljt/1hmvND8rqP1EOT8bWBLny+CCZFzQQWJ60YiXxua/kf95/+d/j3S4PtacDKxUtJZBmuycZVmTjXQDxNnpjUXJucYqWwgmFq/jtG1R20XS2FhXZB6/p/61LZjUJY2F47J6XhloT7qIIAwddaQyntx5hQYwg9kBCtpPTF/LaZy8306WsqdkC0EXcQunU//4efeUXbijHhkuBDW4oh11W6hL3Pg/WbH3aoCVpbZsHXaKB5MUPjWWi1ws/ZppqNQ9cT4LTitAOoKg44ySlYK6FkOHt35r+0z7LPawR7J5FmROTaTxbUzZcluGoBvwLlJi3lwGk4VR/RxXAOp0NMP+83S9LTWSKIVOdnKEo7lO4P0ygFdGuqkX4PpgEgnuCWqTWdT8imepfp7UuWZNLq/LZWyvjtpkBBKzgT9quc5n+NamSw6Ej5tneip4vxjtOAPuaJdRy6zgQYAd+DrCIQGIYB1cdTUUUCkKxOwGYJ0KdPgWdah0355Nlsb9u6biHPb1rt3fikktlS9a++rh+cl05/p8Oa0aT+tOpvh4O+4ZdmBiXK8OK/SXn32vZ2jskEUexpfXU8xOFp096quQfUtzpgxc22f93jZyBcnU8VIA2tfJGL8qT8zrre7sdz8/I7DJ9eG/rSxI794ReeyRMY/J0kzPwBrF9I3c6rb7tTZqD026YWjXeFZ9FnSunVm7lDD5nOfnyONandgMqEBmIcvAgq447HF2rbh9J5CF7B+CVbTjIUdme2PzvZNtEtTiPJnMxAcNAQ09SH/MGM/up+o+13nSNNoJbK0AI8KtLYN1k1OKDcBS2UBCRlqrZoAJ7Cpdj4f+MPag2zJKnNUg5ePTyWzmy/sHgqsm39CFlSICPgnH47pPxl657zMObZFfKtourTmb/yof7xd5eDzG+IA0LasDpWPWNMLjS/2k/ZCLpXkK6p2atHZ/+j4dNqU+v7KwmEaIPdSSrHQ7uUIPKgtLv07HXJzej6d7R8kGawbj9ebgrzjgvvUA/6F/vYyGZf9UYfMefRZkZuG7ySoFIRs6pGrwxGphPZzN7v7kOfAxsgnaCtXAQi3RrV7/vUWwDf9ZfNTfHMGUsNUicjeuecfvv7W3l3G4vaoPBEb+FufGyB++eZm+GXsmpUh2v05484UNneZ9Y6c/zijvO+9BBQ8hS9ank+l9jZ8XifKVUoY9aPdMhJFZBoGRbwzXe5NCpTW6wHwVl+Dm5cG9yvUToNX1EyDWxepffXo0foi/rHBWpy4PWmQIEJvoCrqnXu+d9WAUSf68gj7aR8t3GpXNheKk5MRZBw0HjM6cGSp+Pyhd05pCYIBdG8PMi7HPQp+F4dRwuJbLTW0fvr7K7c3X5lqzw8Fk1IwPTYbUWOwI3UGpJedUBRMjF42bsTOiMuqe8PXVOPG3VeEkw6CP6GwgvOl66yGFcuI4Y8fc7BNZrrHO2yTgib5z3hehf9dQ9GsBROC1EWlcQYl833wfOLEQIDd02rvrDIcbzzO6aXHPjRkuMU80YlukbOg29hRW6dGCGc+VI5ThoyYgrbgjxFoGbnS18bxI6gAIpo6oFuPUmlc/vj3Lj8dnCHJVYp+7vP1+lV//fZHf//0tL79eD3lwhVDtxZ0TyBcKdC5DOOjSb87IOn/zukk4dXRa9FnU6LQo3Hkz0Oqv//lL/vM//5HnH49mSKgu1Kjo+8v7MeY3S3dU9pWl88ioacJxrgot5jc7sD284Rh3frbrYahoMwGNgmsNrv/8BSaYtbWuVIC7ybW3jw9jXv39999WwN1aNpt3enLaPjyu5jIqFEuBzNSf1VD64/mbfFen43iOt5dXY5qZw9SbO4BzEMHqPiyyeWV2/JuzxjnIACj1y/Qevy6BS+5/2+8V/87pZuzQaVRxAXj1cfm0Rh6XnQyi6zibbvCtYpjPZy81IHcGMvyeNicAVNARB+AOGUDbNpzIdQ7gqBXcpQ+nwgrJuyGeaIJfGKK3+8y+t9nByQw4GOSoDWGR6v0aTSrGPua6zQxcFgHt3ppdC6lCt4ntjZJSMubaX0OWtTb2CL4PZ4osGxt/itYVv0mOADYaSjLOjIKJvC/HsHkdsjw/HAuuC0YUGde379tCplOOjmAI2WTpxLuhZT5GMkTJWrPrCYMKwwgzB2h7sHpQmrqlRWstpU0Lw1vdKRrrtjEO4+zBO75uAyxxg/nm3DkrBWzNmfkW6YbJ8SPotsokfj9bOk06r+b0Yo6Z1ncDCHAmiKXovO2wHrXtPQG2a18CberMEnD1VFga+0yvpd4NozbJozh7ubhb2jf37IZ8duJc0vHXvaXPeBoNJMLB726DObM/7/9bezbbKMNGIGty2oPZRvOxXJmqtu9jf5M27deqKbWa8wA52iP4ocWq6yELT9vZmECnreO7qQX8zTeJpRcaIF3YFWsz2ar6RjMdLu18eH4P1nXw6enb4fg+AsD3tatt7Cl2Dsd8NG+XPoKKq80Vc9GHfWZ7IYExdHDCGYz5lclO03nRf6ms3X0PRXol9311sFwk7PrsNK2MP/wMR7VThqlzrqwZx7pQkxdsqKzHmEJ9mpo8ebpacWbgOg9me80MlKE/PcjbHSgvA8AOFt/x86Pcvnp8ZoBpHFN+/uxI7vsahh/rYOdmh6052bc+T7wn5zLfa/4398rQyz1fs45rx3OmEh49bC6Zrs80/7DllwYjpxTwCaZr2gM6l5Qq0Xk39N8sa23cGihR9tHnqMWM/QZbyO5jBdQ3KxnxoLVOX09o+lzIrhx1+rL8yr7GPftr9Z3Xz9vP1ulwD6bY0+XRa6ZiDrSw+/lplwfz5a/uG7fo7D3to6TbkCklZkLo82smw9VTbLcdheEhu6Hftg0sNzaDUPaVfkeDmJOzUOcAMOQSyRnZjqy4nuDazZspAWQeIJaCig8POFcm8jQ+ca5WB0tBrO1Yk/pZUTIgB1wLvDidNyvLxz0muKeVpGn+c/G6rxVYAtGTVfdwrbP8WnXyuob/ZiOSyb/6xJNuTvpykqnhr8/4w/q653evf1v9XP5tTQPEoL+2d7/S2XkuvqrUGQLhK5Ch8EEbFISyrBSosq6DH28OZF2tw4lS5ovXe2FxRns4Mwao3OdFvibwDL93A1c7UejhOw7G+3GPV033sU5cu0eG6fjnQzvGrsLK0gyTEBxdO3RAe1pQMWMBRT2bz0f1sgfZcE1CRCM/RD23mYJoUeGN8+kLVOvN3OY1iLXwt4TSpsFHZLcMEMJelVY2fg7100gtT5EmpUaGgetAy1d7ou/zASFTiY7ncDmgHHkPN0KuHD8PDMfZhpHn9qk/i6fZ4GyB3tnB8MgF6qobxf1OgW19XSM1yIV4r+EI+GL43zkA/OD8Lb9ecWop5250jljnaeyHHnstrzMBAzvQZu232BPmQu+n4zOjALQ9r3i9pLqBmaQX2oZCHwqlBsLe3BnXFDMDeLdUky0JNkayOP6dxkDd8d59sGW6U9516I/HPvz++CB/PD/Lt6dHedQoihouqjTe3uXXzzf59c8vA6+0GDqEPICr6BgjAJkKNYPAgNnZobTQ4CupOyHXeDDtcspUqwN4a86ceTwU5PPzo/z484f88df34/uzpRGKG2jKcnp5Ocb7603eXt6tk4zxOrxIsqW0lCG7sMtpgN4/w/P+LRahgdy5IDVN2VfPJ3k+xvL85zerS2ARyY71ZkFQ7Yb4zz9MHXyz8WrqpXX9MpDe8/C9iHNn5yGT0c3qlHz79k3+/OuH/J8//jiWtZvz8vb2EqxM26os4GjpF0w1umVMYp+Vm/0fZ33kTQsc9FWiDGADSpMRITp3PiY60bojrC4QQNMuTAVDLaVgLSQK/voCuFsldANBYKsfdBqG6OQw0cho4Uh5KZHQvZl9xlfohAQaNNY9jDdVqw9jUxDyb57TEkxJNz7IVvR0ADp58f4NqZZwAmf2YpwRa2vt490QWSVDdfMCMASU9H1YT4zGZPoJXwSz8jOL9HDEzAClTGrN6074CpB5oDkHJ382N/yu11G3I6kFp+rzrKNeCefeZGNmD9AoLD2ij/ZzY9kAAqfVnhnb0JtIuK3R+wBKeF3uSX3bZmvMveX8r8JIM/faADA0RU/PpwbuT4e8P21gwFq6xqaFvXc7kxDFtGPc6RN0MB7bLOtL6N1Y68K/z6meeLZpm3qtRXAdbW4sdQx6T9zJx6pynb1eoYwoa3aqKA9pdWkdr+x0qt7bfT9ZirJfufneZYcvTWkzimkqsQCHc7O1stoZyVjHvqN2rzHaMbbNzxXPQwIYLO2FtZTGOTEHUvWrbrUNQJvtY2Gn7FvwfgBobfo7ddg1OfFTwevEbGjOELx6CuHZU5zHPIAlRhZiBgLCeegA3O3MbdhPRUEsbcBQXa4YwwBNBazweHoKs1V1jC63VQe9fjSzPZ4OHfX4/O1wvJ/N6VwBvPyCTT6zoVdnjPWITFYmcKG59ZWBFLt+wlIIRNFe0Fo3ZM1Y6nxFWpHVSi01AjqdgW2uT7KH1/GHvSQANnfvuGZYogK0nlmC+mAttgBs6zFOAiYE0qyLmdzvPmglFQyrnOcUrE8J+WYjn2pvwXa79uHbbBvdPOps+gDjbBavM4mCTzLJiWzPrg53sOOqDPZ0LcNOktU2xedO1kXzFogJ2d3dJQgzgnrJr5NqauEFZhdLjvA8ZNCS+sIARgsybC7DR4H+QrnLdeu4tuoRKzdoNbA2NPsp+XwPGacA2dXAqz1K5qzzV411pADWk5we3u2ayib+TBMPNvS0NeAzLPeFvOIae/o8AXHqRM5juta+s9EaAn+nDqD+4RHF3c+fj1bqY2fdpqtBNS4bN2cT+Z7vM4Cxe+qeZmDo99Phz2zdO+sJ5vraBnuZgQJlgBlLKoGqds4EpIpKnRsPQj9ulA3IqYK0Cz+O8Xw6mAY2egmfkiDn+Yyvy6kEw1OE8shp/NzjDVrL5qUnYGh33zLk1h7MS9oONupt+PQ5A2sFn7K+uncGo7xRyIgy2Yms8xnn8Y6M69wnNq9l2iPr/WLvdHbVvB03lweA8rjGv6WUfwVW5fflV/U069O/IXsEkOhkzL/H990YTBdLG3x/fzXgSr9UCe+2YbyQXarhkYUVDXMWJ10njHnIzYegCkoV++sbWsh/fKJeABcuRw0pUOyeQakcURZSbi3dsV2mZ4JC7cEIsElzy7VPhuSYYIIPt3PoyqxnsGuOIt1buLygVEz8fY5g6muiSotEbSUw0jCHrHMT28uuuQcLC1/UvjOAlscdz+smIwTYjPTmOfEfpp9jw3KcMrPv1ue755AyJS8bB/q69vHZlb0Tzkh6jvy32/ssIG6M0e9haTW3B9TmekOamUXplsNZPOLJNKqYFwFNVw3q61WN3AevPVAGOOfGu6R9EE65C027X6uWHoO18nmK+Rg7lQ5nZ+FN/wvTOhV03Jg6W8C+Ul9D2YVPjyf549uz/PH9h/xQAEtraRyfvWinEy3c/uvFQCGN3iogVGQwJIdjTHvsls3BvUpGnpTbdbP5TiAC5zDql+lkHwpDwao///pT/jq+lPH08Pxo9QzoLCj7SlMHf/7zS9698yBSMWdGHvZp2iHTWIZDde/VnL6theK1w+CzFq48jJgf2nnw2yO6iOna0Ig73v/6+i4/f/6W//7vP/ZdFbHVDdMvq26MwsK95FSAARwzwqX3+M9//pQ///wh10N2vr6dzJBC4VI480M2VwexeswjaxmwIHhEVNsADjsZDXU963Waw1XuZRUznUmBg2U2jz5bsLGysTuYYeur73NtHH0ZeOxsNdglc/RWJsPBH7iRicKk6H6z7/hsszIH8ApDiu3EMZyNukok9ExmR+F5bvUD5xoGfmJjBBPD60FlJz3kc66vtw95n66dr9dBlIqzylTk5s/OyPaq+SJlLTFcpnPduZ6pdhrn4nCklJ24PnO4mgUpcqWcp79nXuSkNzrHNOYSxq3KNX/A5XVPvoQd4EEHdweXz7iBHikS1QpegymmHal2QVYa0lXZXdhamW96Vo9x1WOv7J+yHbK/abKvpj1XL6cgA/Tnns96d2XjDLtkZlDMOn22yW7mIulY6ax3A8YZU9+na8gwgi0KXSE42Kbe5O2hC+TZ3mA2CFOjcp0aYxe5IW4pVwnwyePMhvS91yy75zlgwM6+d7nZp1v6LAFU6e3m+kP3cmxco13I8Iu/6V5yYI9nI29BAg/Na7ds6lj2WYbZHDBIs90GSwsdeQWbC8DS86bMTwRSreh/6VGXjkyCyeZsDPKiYPnb+4ecDx1fHx7l6RnF2zdlpx16qBH+SiyZ1c4HM8zZzMn+Wu0mZRaxC1xe77ANy5BPBlztYLjaWSqoVWj784T0IKvnJUPm+ATC0aqzA77K8uEUpzPjKsGW1Ow7GTawz6f93VhukMdk+oyOljUaysgia0KXWUH1MmpeWY3GpWnQ8mKKT7ApOwGZenMPPmONcV2jBMIN0L34IjYXzo7jfr8JIvhe3noNPRB7l/Pcvf7dBPyy1pK/JW19PltOBce4hr3DNWbKccjDirR962i2BNRWXcPvSsJQ2akptI9yioYhJnO0iYmB27Mfxi6in8w8in3nc1NRw0keNHipQdVneXt882tuFvzFM28BdHOd7snpW5t5Xr8McMR8KWPPWZXGrFS21OPZ6nJt3hlwf0YGgtV6M4V/tXFTp07nw7OfUNto91JCV8vA0utvj4cNeno0hlOe7zxuAlh6b9oWfP5gFQvXeHNZAdu10CdvmKusL1hTMNtfIHN1ByE7urOewa5Dw6Ddrh2NJQg8lSrsR0jAXeXp+ZCBarNoevalXOK5ctCN2TBZ7mMO2rR/7vmr/PdqXw6TlYSDGjqYG+ErH9fWrSLIL8t6rPsqPqv3qWCaidekuzdO7kFbkiI374mBl2GjZjlf7lyXP9MWsz2z/nF872kS0ijcMaFy0Y5Cl8uHgUAKXCmQdb14BwYVMCkH1sa7MYKMp2Nql9CHinkvSRwOh9cczU8Fr969jfzFJ9aVUQ8KByY3FTU1tN1YHKgLElTbz4u37p6Bj+jMk5wrcVEbxdi4v6nMTu1uZ6cwzlmUigZOGN0zddfq60TQc3Ti8KlBPZLuNMq4Wt481Z0KsCjYRa4ID2Asp29gcWCEAm672TzZoXJNPZ6NAEMdNSDyxqST2dNmtnlrVPgEGmngOCAXG9mpxouRmZ/XDETtjuVdRfDrBRQLBdDjMaa18rkx1p0UYQOdSL2jQxx/6/D/fc3mVxsLw2Uvd4REkUjxqcEQwZemXpztLHaPMLmjxhpjQdEWX2dQfTWPnik4UGAj2raZwSke5btKk3k+I+ZfhjGmKYlbQURrO/ajFoJ9PAT9NwVGDgX8549v8vT4aLWVrtpU4eVFfv/zU37//GVF2zWtH+DVySOr84uRLoCBYF7Zz5xjphjSeaJzXglypCLfDWuxexrP9lAtTVBTB//86w/58Z8f8u3bc7T+vh4GgxZE//0TNaYUeLt+XG3+LQ2iD2eQtdMGM4j7iNUoOpd73lfcs6q4PGKrKR1qvPzxxx/Gjno0h8BlWIfh/fb2Ib9+/pZ//v5l4NXr26eNSz8rBCrEU2wqaNo0uFkgXg1Yjfb9+ONYJ3325yf5EKaqjvQG8hYGGODGQRmaIAyoPhhIw0mBgWAdiMpw8vB+1yk0zvtgOsUG4D8F40K3OjdutCnAuXoTlcH06OIcjZ5BLES5jUvryg71CQjGdZMnVL76fXfWqTnnMbZ9Wkeut8+S5Bo06ytAqB2FufHIQy5hjkcVE4mgSJJVgs/Y31z0RkS/34IONk91OAN0GsLhwmRGUWOuo723YB4q08Qg/bwmB5yV5sBqScDV/LyYUqsV2cHMNlm+Onxq9G2j9sv6Cp1RnCXRwQa0u5Hg0PsAFX0+ahqPlPkEUs52Z1tBldUwOMjI5b4cBtRuMsAAM6zEVA4gvw9zPkA++/2hN5RMpCSI07kfhu5+yJ1mKVwapLAUCYWptuP/Ctxtzepq9Ir9ZykLBuZpmssp1obyJ1LHbXxg0hjroM/ji0laJBNlstVHqtyPAHYYdV4dph56ZTDlAOq5c13AANK53GjvMWBGcEZ6sDcYOKnJwQfLyfVczLy4zOrT2OyZCGiHg1bi+RDxdxNHJGyp1UBHJ1zvhNl7PFflVUqZGZR5PmJ+emy9rLdwfegu6zh59TX07oZ2aqvXy1ucNgvUJS9+MvK3dBaNwUx7y81fBa604Prp0Nda//DkzCsGpoWFuQk4+9q3ARaojf1xQbHy+u1Yo4dH+9I0wno6R7CF8rG7LBm21tdODtczmHZeSy8cOmY+tBRI4XV9QjQgcW2jXhiBO2W0qM44jpnbZjnNbaxTANI9eRx08qR4loRAh7UhW+1+3mHPjpayv7xguIg7WhW6Z0rTO6XU6zbvQ56thujVSKuLPYTAZHH9yn6ddQlE4Kxdh6O47lcZ5xb76DTWKo+pUj5K7DF8fuxBC3Raxj5sBgWkzfkvI6jOL5yfrAPxFCgPMOQ+ARIypukX9D5nzURWf/KfcG0FDM9TZ161e5GidrUUN5Odumx36joBHBZjXRn5ovrZrSVSEmnLj30H5ot2u9Mz8/5xscY7aCJTTS9EjWYHWeR08npTAG7etw8w8zpqA/Y2B7XurZGtY/iTY59gXyBIElLImh2ckDWlevo401oqQ0GmR2VKPZzMBlUWVrs+mj//cPzO6kf26kSU3Pl91HaiDdkVcFPwW9MID3tVmzhdnzQ9bzd5hInlXuRcoMTF0/nBvp61Fpeyw5xpzqLtsT5dfE1K1D7ktWw8nIs+WFgWON4BdKPhwhbjt7pmD6iFpSDWXq92dmEnFF9b6IjunarZHZVAimUdnAqCMyFPm81HDt6Yn7Jn33+Atdz+/Hz4PwRuhLLIP8fzTHugDdmp36/+ucgYiYJTlBsCG8/9mqHFsp4f+IV4Roq9nL2f91uWwcQFsCZe0ibqqsrd96//Jlh1A9C6/roLYNkNI52oTRcNxbK3YDApALR7y1BlXBF9Jho9RcbjENYYxDTopJzQNXAIdi0+Z3VOjgOhrATNa70yx3iJfGGxWwBkJzIAzGEbDKqe0wf57DIr3Xj2BurncJSGnZwBrxBOeMJpAdZrclvkGhs0+pt3OkPNoAFe6b9zLSkAQ0Ox5nngfUzA0FHjswlTHRYwqg/lzmviWrOhhrHu4RxIv2WGxb5qY7wT0ioro6XHgaWDBUBmRLTzuMxYt1s7sBAyAZTuewgujWUwDFaLdB7nOgccX/xe5ggiFb2t6z4M6Xz5UEAVbL8scCTtnVyM09/gbuV4jla4l3BxVUpIB9npTSaDlpuVBqMXjJRBNY5hpnNgkUNlEFSP1mkNDTMQxCK72nHw4YwimZpi+f72Jr/++0t+/v3L6kkpDbnKORRxAJkl7Ws/UwFwS5pHyfsaqZZmvBYaPmvXxh2sN410HQasMpv++M8P+et//pRvf3yzzi/1PLrjKSiu49Tx/v7nxYBxC1oqTfiLyOVK++ffsuCfHKQ+noOsIjUMvv94lm/fn62Iu3ZyYucSBf/V+Pn960X+95+f8vffP+U1ug5uBijaHKWoPuqhZPCCBZOrOcxqIOiXGkzXD1diCSQiCBHG9O6sTZlz82Oj81m5f+NR+/T7ad7upBOE0dG8BlYbRmpxqv23709WL8KMiwDmAUQRqLEzuvuXuJIs7C7kYzCF7SCf3xd7pwxALY2fzkOwUOoc1c1nn2Bh6MgG2W31QTxgYukme/c0C7rUMdrZkbmzf9ZXXjcaCvze2qc7fgmESOtGQ2YVUZQX0L8ON9OB1rnTKKUXtra/NgANza85rzsNnJTiW/z3ZUTabe224QjHODyVVYMSKHGOFI2aCueXtI7AUUaE04wzKTd1oZDqD2CIhta6Tyc9VWZdcvs7r9FkJpUzwnWutN6VysbzITO35ulolkjsThL2gI5bjXjLotuQrmEpExoJ1jOqtgWbFix6IPZBOnvzl8T+kLRfxnoPsIYNCW46z/C5LUXF006ZtuLOXvdn6n3exzafYSdJdNqqrDfj33M3yTjTNQXfSpFcv8auQQe8V6GcmvYx31OzDnfnferEtN3KL77P2TOffTigm3ai8+6N6/3KeqDyPPS26DLIDAPU++ZF/+2dPgdXt3M2S1NH7T8OdLA/r5kV5mnW1QEzrbl2+IQGYuketMaDygAT75xdsAcmvQv88dBD3dhXl090eH3smj4FAMsA1V6H4E+7ZF1/rDO62nLOsNdYAiANP+n9/LuwHaw5QfNxD7nJ4GMw0wpY2Fmm76me2OR0cU/RL2h9umcehwEfl+H/gC0HlsfpfPbzhjPGovVk4eTrZSYlbP4yokIxvuxreMCmenB6muMkd8vQh5B7yMKY5ep4JqSVz/ouzw9li6/stC5k6UfN3MmWmO3nXLJl87P3VbB/YxpYrdMdYSOU6XrU+0OnSQCS1Nm2bicw0U8PF0vts6YN7XGyR25tFpxVFF4HwIGYJiXwrU2jq642pfqnaksGE+tOvR8UEH8A8+j5QZ4+n9FUZ0cqZ08F2+/JFe7HOIKc/ySDx7Ossqmaba7sKy33cfl22Idmh56dDfUg16cn1PLyubadEM9bhIAIgQYDDW0/XG0zWO2849oP389ybuewwYberpE+qAAe62CtHSOHz5rls3Od05nKjFo+o2EHjklcHKfYdw9MVNdNlrq+ebdKL/6/u01oAy4WEEcrJ+gaS6P0FHzbs0oM2D+8UP7xdQUxBpCu23yxX8a6UF7BhUsswhwE7m6CkbgQ7yFeUsMniOuGbbtgDi5Dc91QjovGQoCmab5Nb2WGbZfR0XfZZ7Fm5WtwKv99HTf/vWIzw+bG705x8BZhEwKGzBOPgPJg9EOx7ccCWbtMp+gZdVLzahNdjwYUI4U+JUnY3DfYI28+jBkqUmVgXayOlSpUvTjooYhGVCr1MhhkKOfo3QHs8iUiMeLOUDNjFo5lLWMOOJ7N6x6E8cGF8evo5tIo0Lk8mVO/CnFLV0iKMyLsi+MSzs8qqyj8eFDpaBIw2V2xTQ5K2hRSgnXD9uasfVAKjfketVAMYBGxaIIdThmMHzWwyYSyGTRPrfqcx1393q4E/bc3Rh73U2A0c9qMrZnnj45nGka/ObKlTHMa93XU/O586hy4cMJ9RpHH6dCTkSVbYkX0oK9HVNQdbwviCgziPP98ZvgrPfY15y/21Ilg6VD6+TqwtYYgIoCFgeyGuJOF0vbBujL5KX5PNRz5LGWhrZowRZdN/c+cqg0G/NmjdJp6cCpgNFqjgvPmjkc3hfj689XAoJfjuyowdeCtbo7VLxljn/ap+8hRf4j/hZMqMlFtC2tjjT2RBa1+VsenzCsFr/7n//vLmVfH+dTiyRtAeMuPf/08xvouL3+/WO0rjc4pDYJlghg9gJzkfqHBhL3CekM0MCn4M2MQrLgrik0e71FQRtP6tPg9HUc4DxjXy/ub/NTaVwqsHd8/LQrmILpARhpzr9QAFILQytpfybgasmh0ueLLdKHv3Jz+hbOfXywy2p1BTBkLdkJ3erax1xj36wPYs3+nfW0z1fE5ZH52i5JRrisT5explo/Pz0OPbH49lwuIdDWwznSetaNgAdBqipDpGkne1s2LWjhQM9rOj3XnaeZZKV4DSNNmhqLvwoKcq9HVWVhX0wIamZU97R3qvTmSxToX2kraIqj8PQ2ftCJ0lnIAJa/7ajCgOP5wScz5WQwHMu9goRGUc7bOBkOe0e2QoXXM7/rCuOYComNLKfuIxlmW/XSmbwNAwS4rGbyqDoAnZlABkzGDnNN8hDHtQJabJLdG1fi3SGL9US8KmaFIL9BdpEQMS916KAZgaYoOmbDd9at+mZ1hqYMdKV8b5h3HZfdAkwJ+pzQmAYiV5X8f6TVz4GxzB77Z9WNN6ljncITCbqHzNozknp5/yJM59AHdtd+kDdRl3SLFSYahbUXTz48G0Of13oVMM/Af+7CahC2Mitt3YY/pX91e0ZqppwB7BqjVluBsOM8yG9lMP7JNUHZ0nKvDpg3QT8a+iTS3vM2b14EzB2fUhyveSTXrjOJORr5moU3r7Po1LRvnNgUwC1LqVMydlVXx0O37Vq7WadRSmWKM3S0IB/OdUXc97PzPY9t+XI55tA6E1WRfPT0AHLYprQMASvaWSZkkD3Ver959cvP6l9FFcsYxhAwBtf1Mt1CulSYRUFnAcr6qjLkMlmbSgZPsWV7DnHDZEPpeot5NbmjDAL46x+f9mJe2CauJUS7bPf25Y3/EfltBhVRwPuExMb4CpjN9m1E78db5Qw1C3UPn22e2ulV1PvPG9BsyN89VTEva59kejt+3EXzX75v7XDxTaGaiO2PuUonrlOl6YZKWAWCLs5izHAEgMXyy4Z/Rx8Gz5IYMPLt8sWtudFRNtiTniAXGycBSey4YpW5zx/oq2cLT8z7ePw0I3qyeHs6mdfbrOCeaIXA+7NSnwzZVxpIGNj+VlaokdDWFaol9GbKaa2aAUkcpCVw5/FI/1lirJN+w1jZIA8S19ivGeTnGsBuYpvZ6fTwfdsujgbMgxHc0D7qipE+wwEAvCnKH6i6V47oI6g98OkawW90ysNhULKBBCcQquglXe3YCWfQpsA/vgIsNWx/scNj8ZNITfLG13bsVcGe9L6vvpTXxPPWTAU3aD8aQ1Dz/z6v5PWOfVA9gFGHXQ2uWUaqzrrvJT54ba2TlNdCMWdq4hlgYO5sq/66u3+Lx1OabbQ6cJf+cY1tgvfU4iys4aVeivSnoEIjyC6PAfRBtGupTRvdwQcMCO2O0r3XOlc4q7LxNeenPl165ZldLz0Jm9SgBMp4xn51VTrOGJX8PAlQBgBUbIt5cpn+vxqMd2sS0unhxtBnh3KM447hpmYQTr2tCIpCARajppm89uqAooq0UPRBMUgQ9KfK8eWukpg0Higho32chqAuoNTFUjlq7a+J67lAjbQ+Fu1lnJIAZeJSTYcb5arIK6gVcSs+8KhowTWYlcV8BE3zxAqdJ85kT7QYKO2zhvI0uLOYARUyBCuo6/c6uJd3T/tKd3Qjab+IznPkEklCgUvmFc7Kw3tLn8msUvJvnc8wP33+a/z5+mPbhGGablDQpsXy1fpGR0ykBPpFSjXo6XQby//Va3TOi+DNB30w5j+fD8AdaLpIicfP+WY0Kkz3+/JfWBsBWl3OzQVio42dCfcNZOHkKoU+G2az6u/Mh8B9OZ+tEqDnvn69v8uvnTwOFDAhqxQp2ah0EGKu4RNRz+2Jf3zjhi0FFQ06CTZmfH6wSLYiuta60aPv3P79bCqHm+PfKdORmqYOvv97l5edvA6/0GfSyKDTPXOtkVPUebJx5ruXmOdZ1oQGnBsuTpg7+5xjXdy2G+2gsDTvDxz78PMalzSl+/XqRn//8ti6r7xrh3Xc3OrG3kXyErixsQV9PdZK7xpFpACiU1XX9+JQ3ZbEe66QdYiw9SyQy+AhqrVHF1VGAs0Tl6G2O3bi3dC5/9FXuTeuX5mnUhPOgh8lhnAOlsyv7ygrcn7w7Vrrm3kd0nSnr2biOPaVmTkfkzZ679TBipMxsP4DbMLAAsBWRlLbEdCc6kfk5AwRPjo4ZPuG4F1fwPq4OI7UmIy0c/4JAzjBQlnUItTmcXB/FzXplOTuo2cuaLmtTC9xBKwp8fJ36YFKF86NpuK4XeQ6mLwYBKgBWPlPozm2AJCJZHrjxVhEws/8WfcBxbFtmaMzOKkDkwcIyY5BjuOMAZ2NqzMvy8zJXxfduacyiL1ZfT9MSzk8qJ3XvafMFnLGRfouAEFhlAFFt61TLTTKGZE/Oic2j1Rm5ZYg0PzO39WEcUJGSxizTGvLzY0792mWwvSBP3CEtJfaYHR9vsBAA9zKHPAOzrhY4+8YYGqk5ltqd9iyY0nOHuHvrlvcEHdYByI11gvPpgHZdx9jCQOY9yEzjexjU/crgxpzeH9dqd/CzkJ9bBDwYDa++R5Q1dXWQkiCV2Qni+98BVKyrPgMiAqpWrOaaZcsrg6AZsMqUXNTWus2LhNNb5VA78vnRBWpB6109SkVVeBEvxox1Scz7tKdotxDEySy31c/ga9WjUcump+AJLFkPTs+vbPfEGbhjZ0xjuGd3S5KbPQGt9v2EQuKXazjFsV/zfR0IrnU4+JPtVwf4x3kiG+52jwOQLEkWsQmU7V01A5yxl9n79/2F5fynszl0zRy6Wv2W9VrZl5nnysfopRO4FgxIrl/5HnGu0vV53QCPVOd3pJiRbZXBrCwL4iyXz5jTSZdx7KVEeRo+H2WTNc8xYKMa2VvtSO5NXl9lxFXT8w7bTcETzVBqxizKPrDrcw1yHLaNZga8/kY3PLtmuyAoVCCnctkAbvub+aq3vkVeH/47X4PpdcYUu1wClFcQR+2u6/Vx0ilODkvX9B3pGUpam3LvbERxNYaXpik+KxBmBdqLxx3mfT6YWPp1Tp2OPyV34wSQ1NBYqdZUXgdNPixl0yikrJk6dKISa/RZH9t52M8mygpqum0bOkObXePpkH3YWeucF4JYUkZAxGuBGRvempZcALDWDDD73Ol66e/9LESKc5KTXLeTuGxQIKrlvRY7IK34Po1zjHecca6PnSWZz/65b5M8uOevZr3aApxbZHpqDGbvJT6SCBT5/ZPeSPfMZz7LmpsuhHEj+qr7JSiKdkFFnQ8H6PMCNPNioNXViqnrlzqAYF91X6Q76SdCYymh1rFgTnm1Aq14CE1L/PA8Xf36vICir119JClOfAmMr6jOPw5aZkPsxoZI6UEFlP1mnZ08IlaQW9wkCZ3GaIWbtGQCiOf9Hp/fW+4qsBSto8HEug/d2VGJzh5jZb551P0QNxL7qLnTA2u3zaIoN4AXfNeuXHYQ21CM1Q8IbJfu7As4D5nRwsgH6ywVBwrm+hpggSw2fjhv+VDhcAwj1J7N/8zIx8mjzIUO2I0CdiOcAFGe206QDn8JRBvS1cd8v+sjlI8b43SydC/u+b2zkutuw3UHAVHw2Atf39xgNnoZmSUFm3tUBQoiAScRGZEisIowhkghEEm1Ksi28vRDZ36cohsdQQm/vzjIISP6wAKVpqzLKZ4F50A8/71ZakKt57lryHH9t9dXSx3UOlIGBGXwKgQdxp6LgHMepMhNjTNz4lxp9TDoEXGPelgmPxoUjyANUSNITwpe/fWnfP/rm3f4e/DzA2rz5/unpQ7+/b8/rUuiguOaGrB5SguBX61Vg7PQY+1srRltkcHAYom70shOLPEcFh07aUrjg/z5nz/kj79+HGN8ku3p5CXcjnFpl9Xj6/XtIv+raZjHuF7ePsNxKiw+LlAaxqbzTmHFgTZz0K57jE28K44Vqd9eTKZfNAX79QOAVQh7MkjE2FPXvPO7Py9/4SCmzcVOxy8xBgqiLKzVVryeVmdEq5FN4OCfpPPraa16GRgzqBOhTL/qZYu+MsrNsfG9n9k+vH4VglV00gAs1UhV2D2wB5AJZAs8KLYOGIoRsUu6DXu8hfNf3KgpbryHsVcgJ3D6EphUZDJSwyEuJWjy61Pb73IE8Y6uxXna4WTqOvYt5qGVWb4OI7dKIavW94elXBQ4r8WjlNblK1IhJzTMANOcoh/7kXMlDtyZsXjy8RRjAWsHVgZbVJ9ufhZJ36e82hxIj/lqY7yMUpthqSkmuph7i7FwzckCjDPvDEoEebhPIYbIbLoxDZ1dY12ZFTjwNIjzoxa8Vhm5H/bRsbfePoxF6bFz6GgFtNQZr0iX1Wi91uXTNIfNwCuyTro7rNCjtZZkAFoRGmE6zQjMafqlM4a7x2VtH6POVPWOgiKDHRjpkLUOe8U2JgFLAPk8MRn+gAw8ZM9OewIFzKPLYWJ3WiT8fI65pwNzIqP0Mq4czMtSIjKMNUEopPh6U4GHk1953ovkXUpAb6SdtqjfV7k33CRDVF7X5mR7Wic9mJfZNkzGd3WgODuUqwOZHYTT6SGd1T6lAA2Hs/s+OBkYtZme83PgBaWbAyZSDjtWOwgf7zkfY32oKOKugFZlzUgDBnyOvVwF7avuDG5NHfz40IB1sfuyeYhGunQOT+78WBDFu/sFILANgMu6AjtoD7Ynxol0VNy242FvumXq9S4e2MAeGmBt2PM5RbiMeaTsYw0lPmsEVzwbgbVbyVJn0JjrUNL6oQg+bA51hrXGjwbrenQgc92iY92HfyK+76ybpVTX11ev3bsEcG8FzCT/g4GjOqpfIiCoWSA7WRPSJTMheIwZzLZ12uDUspNj84YKg09wS2DI+i4CiAlUDf3eMZ8nB+nIks7nJeT45rq9z0GVYIlDMKMwfgULWt832OSbEVQJHncYLOMe9TTpR+pipPKP8iTVH51yiqm5eo42L/JNoD062iXA0Nhz5k9ttk+NePEOFpYWMC+ensZugeJy1q77+CBP357NDj19gul07VcBu7tKDpaRkR2MK86ZmcF1yMe0hhkQxLN2B5WPtT9893acc3YNtNp5j5BJjw4Y43l16J84Q6wnyrR+DzRgfzjzXbOmLrudEQWxMHeQC0aggMEfWSiqD9SneHp6Or4e5ffhU8A+GropTkSHz42i4h5gyOnM3uGeukbxCq2dTZJN+BnFr6H2jH6xs+u2W+3esFHSWRgBUqwCzsIYpzIotXvstTRfa7F6Y4MmAf1hXbO9izRr+BIzyTLM9uI+1o+2w9b6IjccDAwLZWap5/HTZqffaDLLgQZKmr4AUHZ/8y08tdb1X26ske/LYH/ID5YNoB3lJWOYFlhZszqVdMB13EanTeffT/GmWqcNzteqaJszr4J9pS04Pz7GxkioNQzEfZrYW2OZSoHF3fE5ONzK4gN4pcWM3z6Oe3xeo24QAZR76GBdAKHQkstz5SgFF52gEP8OY3spEmiKktflnizTZ6yjASN3ZcQzVgOYz51/Nueh9QCxqIg5drtdh6MxjEIvVtxTZwjxtMCgDnqUzk42DJjmQm96NTf5eo+C9ZDsqxPlIJSuh4Ms2fBa1z4bAhPzzgyfOowGuU/3vvk5/T6EUYdjVuT2/pYU1CUQ56GMqewxPwN/c2fchBNqkWAIzk1rs0Od01omhbHsR44hv289a+t34cGXedvN121hxHE89nxhEI+IFmqDZAOiBmI+lL1MVPbiwIXul0dVNloPQ52jw4B7//1uQNDH67sDKJsVS7SCzW1EqHKkf2XY3XtRQY/1HXJjcg50nU4oOP/8/Un+/D8/jq/v8vjjyYpT4nxWq8OhxSlfD+X4878vxr76eLsay6M4KrkZUJTSN3GTuwBC8b8V3xVRfwGjT0qoGUNKa3J9/+u7gVf1EUCACmhVUJfjzKoB8+vnK75e38yo2Js7MtVrlwkiRih6Ww0Yo7KIiAlTAo5/a1H6l58v0g55rRFijQx+vKHWl1H+dwc3OZ8N+YBxOhMwEju5zdGZQc1fjNxlncguEN9WYUx6KjfPgRozBK62bQA0YKKUGElZzkw+Q1tuKuHBB73byceptPUwUs1praYcb16ssSPjejg3ufPjvC/oJOVuOGyYwTMVTTQIeqUC4bqXcudZrMsw/K3Ggv83AessYNQwn3lM1fJ3khwtMKa/Wqv8WLEHai4sS3nkTqKv6nSue3Vnczhe1odpQ80fguZC4+SOcKNOpuGWnR+C2OsaoBHMMKYH0Jpkf/E5lbFfVx2DF+cJMpEG9/zeGrUYea2z1Qt6OoxyZbBphPtV+mUeJ+bUA1N0aJRJ2cAzUeCwCwN+njqdxsszb/J7T6BtjG1uLc41kWVvrWOaAEfdpzUFDNa1oWy0rkZlkvM253WO+kLXsq36kB2M/FsXqW3YE1wvsqf0lVOg13HXtcFCp2xMtokdhMHUDCdUeT1tFCYO8AEfBPh4x56991r/ns9p3j9jvWaWWnTSze9xMLrUsVfAzKWt4Sn0VRwYRT0s7Bqve+W6lKmKuh5av81SnhXisvR6ZV+pPlLddFxMwUZrFHKabAWCayXPTSUjLDthBPbtUyJpD+f5mhxyGSmkFx1QHexB7i2uW9RLodyVHmNUYOfUN0/bauHM5ZRlBvRiHP3++hbwK46zfjLAk+n4HEf1QsuDhZVtnGH7kEUZfylJtxYE98f83NFJnLPqtrwDxvx8tsPhJ+zBjKwEtnq+h9vFUTh8uU+2tWKt6s3fp7nKfhZtwM7zl571ns698+K7uD4tlapBPYwuUfshjaHUoTeG7L+js9M8t/R5ghoK7Fh6rIOXuZi8hboUuDg7Q/64gAJXH+/vRrx4uGjjA/cjvWyB38DALWXrPjw9GHhzeT32VMieZsCxJNnFybsHXmSb7J4vn39GepgHOI9xPn8+W82rqwZgVBaeizzI2TsrPlkaoTU9+7yOIIEFjXH26Tfj2vAtUSReWVhPBk7tD26Xbfflo7HuUy0s6IkLZHcZeiMwA1nXuwqbl/VJvvdIIySTR187ddfm6dHnswFZUncrYYGglyznKc979QAW7DkN2ivxQX1xDcZc9YztV8skA/A+zrYBxrYXjufcM4GEe3KwjpguiMZLANg0G+1LAIsF082mQCDMAo6dnRivyV+9RsAKZ9S7pJbZvsp2hQFILNEhMzsy9tuCa4zGU/x5tmMIYq9M3fO2ef1HBwj9PJ5iYGlw+QLCTWJUzasxr3QzqgN4cUTz7e1N3t4/PZrv1K5YZA52ULOzYZUPHf7tdFNDfD8dvHo77vNh91bF+n8ZexMFx3FcWxCkbMeSWVXdM///h/NuV2VmbLZEjoCDA4Kys+9zt8sZXiQuIJaDbXhi+8TQOLE88WadWZDKtDkjg21WvCbJKBK2eI0fmweNtdPiVlYcD3uymLqN3Q/J4imGZH3Ml+ammsfKMS8q6UQu84MAnr3fwMBMYQ4iwb07I5/8AFI42X6q55Wr4xFh9Hx1EoJD9CUUmcTcuqvMulhRSCoRYsr1JQHaY2tTp0GrHdbalHaV7zMxMLPSR5fESblrDwwUuzE9iMXBjbGm6tUaGQIQyM3XyfY+RBRiLjBev6c4CRREVZCu6fGw74vnUrZEh6FgIULG6NEAxHm+rDXRaLxy72p3RXSzyJ9tO0VKGGmStXh6H/SbUxdHGsSINPGSDvb9RQ2EnZFoscYIqa7z+tJwYJQIDI3xuaYMPl9e5LRcLGLg/evTGit8vn1Y9JUWUj67QljKiAxjnTkuCNvdRuSVkB59ab32XElgChX9oei6B8AKE57k5dtF/vjrm/zx7z8tdVA9ORHGrgaURovuY33/Rzsl/jTQrX0Vj7TJkRdpv1p7TH++WKPL3cw/c2qFClwFZBRce/7jRS7fnqRcICjU/L+21YD6fzR18Mcv+fXrXT61i4vn0YfBrwLcomN0TRdhccjOSBFz+nTz4FUDtXclYp/vz/K3fCqPU16uPE7Tslav6WLdfLZ0JrBXQgDTz0OO9MnVb8h3jJbaUBpCTW3wrHd6Z9kl1M7KItJnw9923uq2XAwEyNFUpsdUAMjdlQKlQetm5nyd1+kslOB/I0S7mjDkNa3Vudfk2CxtcA1PlEGF3a+QhOcSCm0Cf2VOW8z8Lmoh9BbejNH5TeIezdsaQykYgN8weuf3pI86f0MJqHGeYh+ntU3nyNgPANRHRrXVYvJ51XI6zFfurm/3YEevDUWg7wxYNwj6Uh3AWlDTzICZYVz0GCOdE2MO9NibkngYj/GDzuCbEnI66Mejv60Ia+8TKEFlsQi7ww39xcbtNTCapy4ceaavVMxB9Yenl+edjpWHXGX9+rXT6ckUWoJiGKPOQTsUMZXQASOvGYMo0MVqasE5A3CRkLqBgN3PHwFBSSk8dMjxtyLTPutanWoZdEzbqqOele79Y/BlVkDj1BSSuV/IIy+mDmL+a/IVdoLSKDSIO+y9lUSIlL7iPKmPv+M67nCxCxLsl4l3SNQEkfjMYmPtPgMQWVw2RuqCO9hoSA5QbTh+fycffmfYz0bBZilJiAZbrRV98zpZ6WB5dFKPyKZ8HnGuPEJoX7tzRQ02e6/CrrdSiU6sAOuaG4KjnIQaWuttN753Q/XjSxsnAcA6PZ0NvDoaKiJsBDEiA2M8gqyEbGT24hHdHrGOs31Yo6U64OG6jgO0ObvB7thSIXUHSAnNMqJvrcZJ/T7JeHLK4TjNISNDfkME9NBHohZMET9jTgcbRV6JSE9tOFGd+uETK1Ez0PZcz7ZGGzQ6nrJdQ+OuxfhEBijMiBfYFC2cGuMM3DtFp5Sd7s4E/74ZtRVOT9TULAGkPQathlzT9Ch73+wsyowe+hN/w7PPVEfougeQOZ0N6PtVoilKZ505fNasQLbX8bTACnS29V0I+yo7O2oljTIaZciDEZHi9mhpoeurrNIGO1rmAbXMFMzpEcgREcad64n1UXDBAi/ev+Tz/UNeXi87rSqfozEwolWUVhXcuT2tcn76sNQ9rT3F0gwxF7M5lJ49koU1hsO+IF8ZNsDkTCpMQ61Idxc0VlAXyZd1DNzt7OuTLE8XA65UNis/eXK+uO32+PK5n0N1sGhEUW8pE+EI1Hrtao3A+noyO17n9fRy8c6OJeRX1OT1JjGog/XkkanvvjdOm85jTEcgP0wpc6St1gg8IaiB0XoKYD0C/Ay3cJtdwbO1rubMXLuEay7q66VZFuIHSpv7et0anPfghYvLnBH1FL+sPi6Lfl0n+THLBi87EAUVEQG9rBJd/VijuzOCyb9nOiYzvn3DjR9rpRRNUeU9jZ+lKMrNv98RfUxZyPq1HB8DQf4bgJVxJalDNwEOMctCniE+CHavyXnd+2jCdmLtIjI/3uhRDYN1u075snwaoHW9xYVDkXGl89hhLz9iMfiZfQxhqtc2cGx/6iEwz50rMBl0yJt+ZLC8Zza+ZyWe3a9qLFgro+bI75QTEEtBt4ioA9A9RDjnSw/lOhf0JGOBugjzM99rKJgtXilVuxvMKLSJcSAN4SB0OeSCkHFYtjx+eDVvblLoCGS5mi4sht/TmGP+nQI3E7WgW46MfbhbtwcKXfcuV81apg7kNta9QvnM0Tv4YaI1G874uxLkLDAKW0n0R2UwMd3aWyq0OdbIbzTuIwP8k/Sp/W5rDmLR+1zuoq8mI5HkzPXnZ0nZD8XMDRGwU9J4ik46rPPE0NO/Ten1FEHS5zHUM4w+jid9hOvVCLnWVLx1F3zvvz6RhteS4hDNIO7By7wOE894sB7HzzNTNKPlRGPxIt/+0NTBP+T1z1d5+fYSxSBNmGoa8q5Q/PrxJj+9aPv1czdYGqKuwvjMe/sbmsUGQykGYOC06b+JelKCAp7nfWwv35/28X2z2lwafSUuIFUx/9h56I9f7/LPPz8AYL2/78YDohVqpUA8wdDXgvgF4DoKeCalcm0Wum0GgGcI6t8f8imr8o1tRUpgKanDab2bGuRATjuVkRqDUzrtSRZEXJvunn/WKQha7g+UVpcfm/U9H9EoR5kCg7vEeV7b6G5EWjFDU0GClDYAxXn2OEvMLM9j0Dgsk2pKa5VRG4hphKytAWALXu5xdKCgrDcvMK9RieJsytlLTnUUf58dY49nI6+xzdOUtw1NNazOTUEqUa1u5MxeeBtryJTt4Z5npQ5b2Ea3Rp55j/bAOJpQRoXBwnSX6YxyPjrfs7DA5NF4sd97YdMWMqQiLa33iZ/koryZhjJvhScR5wd7/Fhn4P5HZAaBKzsjEp8HHUkyvvP6iSe/W22LxTyOqohfnutOpx+yfJz3c3nZFcRPXK/69cswfhTE0n0s1onwZmpoFHM3RR3nPdMYjOLFu52dpMgyrf3shJv3mjJgGHk1lHL7q4/xWXqKwIhH041h9LObk9lYmU8L6+oNWQbvrwIbJwPerC4ZUwjPaHdvjhBPI8xRhhw7DfuhN93LumN0JHlQ0HlalNB983spbSeAjvR9kX5HB/9VZ8zK/AP6Q/MNB9I6SwegYyfrhVJXN5lyXqb90+Yj6uyx1NqTdh4sVvPqvOD7tZKnsY7ZMJIYrcjUp8+PVT4+tTTIPhYFT6025mkADwHZwvFWPLfedMAKWuHhoU4TulDzXY21mNckePZBX1JZp3ra2kZTJa0NqTx2W+e9hX7CfZj1hiPPyP82Pl9mHSrvK7+L6NU6NUWx+zfxSAKsEMt31Do7gMBLhv55rEF7pPPg/a1MazfxIHfoMFL4OIdBt8vED4oXWo41r2Vam/E7eXxf3iuBLRFpfWgok+469qrM2QaLAzQjJc1DFprbRiv0nE7nVZ8zaHhG7Hwm10LUCnUAizbNXWRuLCciGI+yJrKQLH0UdbhsXxsAL224U3Zb5rqtZr9qtP+364s89ydhc5i8hvrbs9VLPFv3v+vlS67n/b1Ny0E01HKO9Cv7+cO9HXt+/57IoKtsRxWLIkREmYJtl29fu676HPtgdXAvWod0X+s/kBLYVqWNq/SbaRqW4p9rAyrvMmxBdc/9bCowdvu82HppBNdp2deBIFZp07kEgDQKueuTQOGo2bcIO7l3mXkuzuZ8bqSPdFNiGNC9Bq9QWsI+77PWbpOnq6VhK7CjDmzUzZQA3e7XG7zVIudNR07R/7r+Ww9HEsdE2+oolzjuWTYMXlHU8Sx1CsGwV7uWg/ylocbXBkBTH/vuYb59AHfaQEZT/hE4M2pN2Tj1vNh7XtYj0ZJFxU5rADsiCu+XB+crdD6XmXWW12wMEDo1HQwJwKLOrH8bFmyElvIusSAuzogcqoGgdRluqIF1u33J15cWqPuCweFeGOa2bySchvc5wREpcjhcYYSD6dz2zba6Wl831KvRUFE9yKclalbkluVxndbDO1Fc+YSC1xyxxSZBmCAdrG083B6u6H8DYCLyPwNj5pUE2uGKBbq1oT33fJgwjm5KuxmU9NQznLg5ai+ARiSYDb5F1cI+Zdpf8LHuQEz3vOjhGYw8OHppajdmD89Pj/crw13idsMAkHQgeuAYwKEHrUiaM5iz1t3Q9zbWz5L7fRf/tSljcTCMRCNCIwZmDLJFUT5JAlqcajx0xg4c1sCrDTrYBD0+C0lxhatMxYEtso3RU7x/7eNStg6eGsqIgVA+KoFrH9vmRZidkZXm4ZwjtQEHGWsUV/Gw/jj4DUg95rhhrzu/PSIzeIZObKma6uNMypMgmkcBBpx13IudN2O3PA3NajTUUT8NUR7VjIwvTcl733nB++qCTQxgMWbKyI4NTJ6G+TBynbK7hDcFjGo8stKd9xwMHfO16KaXi7x+f7Woq+9/aA792ZUO/Jx1oH7+80t+/eeXvP94k9vHDeCVIOXWumtYRJ0rX/GcaYQKGjs4GeggiKDhGA04ct6orZItrfFfKCiv9Q5MMK9osquvqjwoePU///lH/vn508BAU6dVaS/jzBn2w8LtVo+khgdZFRHl0eq901BwPYeoU7IiqrVUB0lwHhg92rx2Hg00KqM1/Zvnu3iByurFl5nHbuBA89Y5cuYNXIk1q0zoDcupbRNA0zwqrPakZDnQXobHzqITAhhGOuCGWwjBjebNC1ajKYaUZyNkAJbkCeEJpFFlaQHe4cxAAryi2OcJQDLxujYKVaMWSvXQe9RJsULkbRglrGORlQIael3o8JjPQnyXbLHj7JoRq8/TkAFUHOJ+tbLUS/Am/JugB//HOzmd9dQifRnjzxFn8JT52K02BQqQI8KjO9+VqaYMjQGMsblOWgQkNCKjMRz2Em4DOvUaUDWBiMVBSnqgI0IJzCcMwNEN0nlSSiWya2i6kSt9amQ275wzZOD4PX7nEUYmOBpR0Kibol2mTjdNJ3zaje03o91uSVti3+/ukTXDX0nLQMlNEIl73e9/Hkp+8557ZTiWZpV6KPTKz1FWYIvU/EGrXshb5hpqvTM6TMKo6IX1ijzqyD3gRg8bapmMswPU3GiwI/rF0sASTSqvrencA2jYebimpV+QOvzxVoJWTGK4cWD8K1Iq4wIp6oqdqEB3lKpTF1uO1WUf38+1ukJR12LGO4+7VoChNEJYd4XRBLgwdSLXK1iE2e7Zoztf3N/GnGq4CVJdclraMD4FYHXB+EeqzWJphDh/qnlvu4GIjoOXc9nXczeET67nSXcQlLyE/Jc6dbGIDK179WuXR+9au2Y3UjWVyFIHd8PS6mAl3dbOd5fhPXc5bwB/9YLXUatSIkIK/HeW60PHLmFMYd88lSXxDT7yfoXhxDMv7vsU6HTdHQ9HT3+QUa1e61MmR6rRiUWF6Xc2SxNaHZDVruuby9vbi/7q4kxi1PyM65/Ao20vq4yIr+I2QJWgF1sjMzSgSwRQ3DyKVxBVZ7pbL5ExYbaa1R8EL6bhCBTa7YTVz7YMO8qq4hVEXBQHJUfPJOhamU5tVVaX4ynqecldrvsApmJfty5s95r10su+NrfqHUw75QIcd+LrQ2oxXqvNvG4t7BVxmgKGDh15SXyNDicGFmyCbBmsEf/NdHOvq+Y0Uf13Cqzrub+t16mBGaO3rC6zNWRBB0/NGPrcv/e268ffv67ybUPBeZ4/RopZWQ67BzoSqi57/vy0ulTB96PzdolazHS4j3TtNcC5fK7iadtYo3OqdUMs6HSstaw1YuxpP/fPrzejoXr2iEpzLLR9XLte/e1mdKFzt6i7lTeDjsWzY7xSI5prR23sj6usr8jcsnNQwJ27F3nmWpiDXdMH9+fL01k+tfbg1eseGkjEzJUmUaeTPFYgg0dUYvF34RjYNq9bpnuzz3e5IN3TasGpHnkqo3af1/ksG+pbsnZlBkpH3D0io4EHEIq+xd7C4Sdhs0H9AjMkiAVA2/lEH87NR0A6PUiR9eHRhQk+8PMwHND5OqypahSO7l77aNdDsxIzYGY9LK5bLKV7Ap9SsE3W7Rilxe/VOnTP8ZgdTVEj2t9DXf3hCOd8Tnlw+SYk+M2826p8Xx29vE4RWOzUkIXKYHItKecM57tbi1DIbTM0976hFoxFdum9jOhmUKjL3I3j/t647hLKSb/7Hr+DgyyhfGSE8dH3w3vihJc75ORQXTJzKogEK6gAufbsiiSJ4TCn4qkC2wCSoDxnAnDAyh4OJHaojYuDXprL27x+ES5BL5yPhXOf5vs4ci7Akrh7DqU/KgbZMJgP4TCEeN0BxkmiRQzXD6lfv4diMBS3yrBEQY6wWzmYBztCsKmAjK5efVr1MU8CJMWjv4oXcOY9MI90gH1vH3quDExbAhDEtGbmRPCJrU7v6pZwxrVGmhSVrIze8zzGeXGvEyKRPBR9e7CvzlntKlTcNGqkgmVbwf8FQK1+18JxlT/oGX27WreV7m2dZ2W0G0A0rcfhkXnP8azNtDeuGcCyKuov6Dio4JC+Pr0+ezerZqCaKiPaGVEjr379/SZvPz/k+qFAj5Uy9ppEy9147sbH0P1QylwRCYbfEWbe0H1E91rrXp12peTbXy/y17//kqfn5104IwXJDJrdQFDF4dcvpA7qU/82MMaBdtYojNgQKxaKmiQYIMAbFcraadAiQzevO1EQwaEn5ARXmXmTstKfa1mQrlqhUZN5b5do1T7tFT0tjAoMy975PpXvLQzR+7X2aB7JHctmr+0jWmC0Ao0+KL1QylcC1On3jwwX8EBt2nCD0iVtoklegFFwPE85PSk3LDGnSUMk0XoFiMUz9+j+mc6Hw2OcowDz0rphK9xI10iL80gHBuiyCiOx4rrloMgcIo0z4OVkldbdDbtKXpi/x2YA98rS+NsNSTUYVMlrSGGCEt7coh6h5QBAxMAedhMWGYYcxlITMIeaG/HZA/0gG1PNz8GR3+DfPpzS59pyVDDj2llb9Mi2jo5pwYMXpF5pt1EFHNZPLe7KtNkeugTmgrps7by/Xr3IvhVn3yTKHYAZy+TEKQB21mQwDoBxi1by3deA68z9jo59rlBvXoi9LiPiLGbrY43omFRvh2tbjueb8qTnKCyCSJCHGnWGVurwvmtEghqovY3r58yA/DpILaexzI8hM9LfzlFzUV8aEoykj8iw3ZjZKrrrMmXjd2dZynH+9yCjddFjR0T/3Iyvrd9F9QQPFoLRiKiKlBeNvivd6/ltiM5SY/hSDcRaHEi25inON8i/u4MfYmnwVVbVvXeepdG/6li5qWGukXLefY3AXC4VEc4VX0/7XoUhaGZnrZKOcPCD+e852hrzHWtqfF0N9LKPRtN7LO293EX8BQSfHNzUrR7RxNEWqH5f6kH5O8bvFchaCRgAjGVkx2k7TY7vySgzPuX7twhsuFTTcMgpZpeUuyH/Vi8xmdGMX2xrn+gmHuTZ4rp2GSCw6WhO60hbI7DSw5BmRPm01kkGHx/GV2h/HM4dzlhyrPi6PrLVYn6+HAYwthNS7LxswFFvzL/j67iPGG2ygdadLcish01Cz+c5ow5tOsfVs4JWRn7X6V66xgpiqR379okaztfbJqfLBgdzWkfqW6enxUCiy+fNeOB2Aj/oKRX/aDc90oke0Uf+O9sLcEqi0YxmU3y97Xb395vcrhirNTUpiBDr7Sz9+6vx5cv7Sd5V1/TUY+mjI56tQbckfei5ug4fWsP62X5rTW10DbRXG2WqA28KkC/Lihq7T5CZ17N3NeyU4SCT3rLOlebqPFJCv9E9xb4Rt0Cx+iU6GJP+GIlsAaRLnQvDi0d0J2b23+zajFmAb6SGNsUjgKvbjpTjFkk79ul4DlD+pgyoMG4/4DT+3VloP9HaPK4ZRM+1wTKt/J62js7MAaTaWUoOxEc8/rhufGwb9TvnL8u9TanjOnWGi3BSTk2KxGfASpPi7W9tGevPLeX/ciKzgYkUORQ8vx9w/rd5shUMNOGJjoaf2unQEVOBW0cKSwGFkUQmXScF/HgfM1O7RwulBVBmbzm6HlIIZiJjvBGmGNAOft8gnEFz2YjJHpWaXnHiWs/KnriXxFM2ZcirQmSVw1AlrxY3rNwLHZs+DCyAY1ukVzc3GmiIcp+ZwqPe1vx+KKUkyS6+xhxZ9bs08l/Pg6YXcQg5HMgRJWHzpRHkgq0I57DF+5y/jcfHZX2kXRHGHte0/xKKhv22yxiHA1D4DuqIwQsIrwPnLclThvlzHzOtlmGkHVpP9z46KYAeesx5WL+b6yYexeEhl7aGDeuMa5ApIKJP+gh35r0sKorMQdgVR9xzBq97FMjrDk45CAglz2mwudLpXcBGBwzfD8+ZvgDmMY/fWTuyFEQ06XrcjB/c0N6VOfg29gQm07CNbHL8lYWDfvfkkU0tzsigR+631YTBDhmYpobhi3Yc/PO7/PHXd3n+BvDKIg5vSC9bP1aLuHr7+21//ZTtS5UCMH9ViKlIOkVLBg9tb/n34oYb6555sV/Gephe4mdQgf+TesCfF/n+14t8++PVCrifnus0N+WrH++fVvPq548Pef/1ZTyJufMKxpoyVcH8Sr04iOIVZvwsb57ibXnqCjyap7YDzPBmD+bQrXWsp9NENhQAqFO5hNcftdnEXCML63/YTT3iKxmk88NbTJtnbBsClWeGfCyn0ZnxM4zqoBXlz6731TIaqCO67hoGn3lENZ2EUSDtEH6f6C2ioPoM1tCDvHjxcWpM3DMFPk7FjZk6oi+lz0Ayoyjopc1GKE2qo1HCfeDrUXDb+5KM2kJAqUukOPorgdSIuGHx3gAdONYtxsfh2P6rCkpDw9cpK3keemVydLQ0Rk2dbetex++WZBk80EaB1qLajf1O4LwJGosgkoCKnY3VFaIAjzzt5ViTy7jNwV41OlDl0UBdRBgRCIi1FQngrNSwL/B7Z/1ZiVMa2HzMBrK0B/vIDkNK0xrBcjrDq2v0S/5jF7PxnTwq1sCJnXdoeuyypkgKjxZoHQAG9mmkl5kC2lBH0tbwgeOOcjUDc5qGZdDxlhTdBYCYpRDI4uevRwQQtqDH+tDTyshI2wJLd/Q6NYyUKQBqtgBmBEDHhvVScF/TCC1Cte66mdak8n3pNVUjmfQGl32psK8B6QcA4GjsmNzfRopv6IB1dEcytnsCD2R3t9pnvpnPJgEQ3i8bD253RedQ+469AtHAXiBywyIRczTYgX9xLrmDmzkHKookv2pB6LN3HrQ0zR4Rt4MXUldxb/l+TwWuPrQjmUbpGHClgMsJ7oUuoYsQELCIMtf3lf+dPM0Q6cw4nz11lAydLhlbR6PpaJAeS2Tx/qShDEyLULfy65UWOQ+V31nqxO+n1BVq+wfeK+n7Geyywve7nbRpXab1CalODalINpbaoyacFSJmNL94JDeEQNrjpHuUzSPH2kRjI6+Zazb2cJKDbV7T0vokf6gPLB55wsgc8BNGSZfpTExgnt/THGKebo7r+v4scC6wWxkcaRqk4N3e9QJsRlMIYoGOMOYB0ptTy9cnHLwuF1B30XV+vu2rklNs78DCnvU+7I+9Ul46/RJIYQdUU60aSxe4Hu9R16qbKb869ZPpqgoEfXx8ytsvrYd1hW56qWFb0P6zNdXO3i8XuX0+y+flU9YnRNKt2wo7oDFic+zr8fX4Xn7mR/7binHrHq6IlvrUVMLXDzk/KwB+QXmC4vX/NDrs42x8GlGEjBYSIfTLNdUIOJM2K1IJrx8oC1S066LylVMNEAr7jb3Rot1ndfqc9KnNoi5Y6/VmZ5tNukRYzMJp0ulyJV/I1kZHV97r1YvKX30vSlRqDH5K52S2P0RSt8WsG/D8FepM6Tr7/+q6uk2IwBtzisl8Du06WSYk2nAylQCvujtdJNkl5X5Px0OvOWpH5XF3H7eIl5KqRe6v0O+7wwt/M2wF6AT3jtbf0WV+MDCEj6gR3ulY7bxAfE/fOo0LMByYxhUIwHJPrze0XvfIK24+usn4hetQyI9C+4HjIwh2pDmA6FR4f92uhljrfY4RTXkT8j3Ig47hxXEwZHQ3woKgXezXeou5WPHONkcXjE1Lvy3D8CiH+43xjJDVR4bT8buj2LDflxEIIqG8siYVEG/PrzWNoqWUNTKDo4GSjJ+sLBwYHYU220yPzod1ugbHxuuN8Za7+eY5Nxp4DxSSaXw+l2OUUuz9A1s56KMzbYiGmkhJgFN36cboJXzv8bW498c5Zbq6n+tm9ZS2+Lvf/Y7vL0teV3aTOlkx8mP9DqRyjH1b/G+7LhkcmWjyBjUZnvbqqPxRKeN4skFdqAx2AKinRYvmndFlQyNLtNisFhLUnPgNkTfocjEb3Md7TWt5eD8UQxnKRL4GvDCMGtC0wUWev18MHLLoq9dna//LKDM1njXy6uuXpg5qx8FPE6LbzcOxiY3Xk+QOeMd9DX7FOcmgIxujDJ5glKu13NQIveyGxF/f5Ptf3602lxax1I6BzTxTMPI1Pfrnzzf5+z8/DMS6ft1sWSytywGzzQFfBa30uVRn3R5JQYVLPTwagaVGWeU4txYdX9jpqB3mFsL0cD65zhTopsDpx6qUR302GbJA07P9OrZeqW32vdBy0DUJP1s9VaTNpnOl88TIOGzWkFVqVH+FDFGgRoulr7D8vBkHxhTNSGAtAzb21BecGQppSTTYPNWSfHLQMzvkmGJcUGMNkZUjii/Xr4uaAkLIepy5uzNxeEy8qJNfEUTvwylj++JGSBkgIe+f00MrUwgS6PJof8hLTq3K1dINPLqzJk9jGdFGNKhoUMbcCZbo/ONzRM0u7pDBVs3rYICM9IlPHEPS81j6QTDQ8LnbB/LIflC2hB180/UPhiyAfCrczc8qjTkYwEuiU7tuGYbQ1+kCh4EW9rdo2zW+awbTqe/rvdPYRQ0XQU07rRmlNUfaeT9/q9UwHGNCPTOu92zMO+CS9hQPGBxjjdrUFr4mmgPwvXk9DJwngMI+NxS/QnFlWMzBT2xtO1LFujmNZNIb4Q+CQ8eyF/Sa+33OL/v50gja5UvqVt0XU8OoCIVvQEi+/o0Tjb3P9Y4y6ENa2FIETchJGi/LSL21TrF9RGqhxl8sbPCxrKPm6KlcKyvLCl2vao0lRoQfnKueRriiqK5igSVxD9ThG1FBjBpQUPaiaasamawR05ry1gkSN4DH9iduxowujW5QWfSp0VdXTR1UubFYO3hNfeW+r4xEXBxwaCP1WgnYDCEDJeDQQRQflWbqGfeAVd6jMOiFzj5EShtAsm7+9xKpv1VGp+N8PRb9Pcr0u30+/DvrQcfXavVDkW5mzQRMLd/tF6/Tu7QhA4KH1iF1xxgBZkmcMa83U1nWIUXKBN5Y4LEJe27m2QNU2RIv+L1OEwCopdVd5SZDzoyHwUAPZRTnxhTR3EE2QM5lBlnzdbs7QGRJDtcK55P9O8+RulUDIDvxpzaf/wyI9ADGku6g57rVkcZcRro9r2MRHq77XJ7OBmAR4ON3jH/oXm2eAupApclM1ZVUH9v34vPtXd7ePky/07Q106WWwcN4b/vNftSen/cz+O1Z5NYtUNeiubdsL9NOnEHgo22ZbadML1i3Fal8KVtD908BHgWZnt4Bpj3tcze6VEfmvgYKcl0u54jYWz3OBvxs5reQsQ7yWi2smxWLP11uAPGU6XifK0Rp0mkw9E691/VylfN2tgLpR0cpaNvBzVS8HlHh3A/Y1ophKK7w+fFl5YnO55s5ghiwkutXQxe5j4Aa9un9ujOSzmx/jRTdx3Oq11SLbzyII+j7jFTK8oHfXwMAS9KuzzrQI9hqHvdi8jXTB4FzzlsO1zyucZZf/Dvk2ANb8tG6HW3D390r/3vS9bjWHUESp/iS/q/BMImbNij1t46iZ9px8NM6An4YkVMA24XDkBuAhzhotKTB0OMulZOBB+i6QonQyKu3D4BXa0P9IIu88qvPXQz1Ue8WYDaQnSHhg7F4VvNGwkNMcE7rVVCAmcgJJoDLsXBwqUcEZQgteu3sYIh7TF2xi6LZNJIK5kUgFM82IrUcfLH7ex0tkE0b4xEKp+5hweICaKyVlXuzr1SvNzS3V7/7dxAZXk+sb+IRCT1d24Yfa+6obmh2gW2HASdOB1hnRrLQuMOc0bC8YtyW99wHeBPjVOa4RdQSH8yht7sS2CHAFgAQRzUzo0cPRO/5/Ctz76iAHQDBuHW3lEUIh2UyzLCuEEJaSw6G3fDU6+eLu8hxyXF9O7buLZkUYgfC2KZ+caOgp7VG96QG0DUxL3y2jX/HQtJwLF77qqJeVEOtJA2jN6G6gk7AUvxMNwkvgVG0X5bsheNenOGb0aevCfDITJwdgNbwzImcnooVRf/zX6/y/c9neX29mKKh3nsD7TT94XOV918f8v7P+/78MCBLQSNrI40F52T9v05XsU9DSeKG6+8iei9oBA9THpV6q5gHVjsN/vGv71b7SusaFK9/YVFV+5pfvzb58c9P+c9//pG///5lPNaUV0vKRwcTY4G64qqEWVeYxYtJpnEmxRX0jWgnw67qMHIzDSItkZ1jXVlOIA3pEdFsAJJQowiRHrec5rIiZVGBO+uG9iAqVWTy9/sx8jEFXxFh+uCTztVqCFVfNxrMAORC6fJIk+leIXChJfCEl14n+vJbm4IYRpMrO850Y31LTYJ0QX0EdDCUqO1EeQhvqUQNrCkVSAavj+/LUISygsRzEzXI4ns4BCGFzIs4KxjxdK+dGuqo/1j9PbGC4YicONBGAjrQjRKyyrqQnVBva0LixBV6hmlIi8grzs3W1tdfqHMcFMHWfO0OShFr9uGaw6mVfzu9VueBm3vntxwhSGMSsqVRZmW54XJi6wM88yBqftuv5ECFuEH6YF5WB1DNbU2NOF92/vRkES1bO0G220XhWa7ow+3RbSerM3G7ISLBUi61w1F1We41W5DOJ8MYrfcyKejLnTGMQPadOhg2SE+knlY9HM0i4qyt+CasH8p931bwTdvDOvQGu6bAIK3p+oM+tzD4ugNUCg5bF6kFhvzqzWcWczjw3LKEgxe454GSee7cxywrZXzVHlEevw3an7zvjPoXT8vtMOhjfzsiVrKz0qJSmJaZDIwMaJhuQCO4o3ZNSWljI1Wme3Mdv18Dv7IetKybc16s0HK7afdBjbrajUxNR60IXlf5Xq20whbXtzpsCgYoX9+qgaQKWln2w/5cN+jJ1TsPMj3ZxmsFtF1Lrovzx5ocOVvIDh3fVTtrbjPAYeeHYznQ6uRkYaOAxOMXTwVDt6zi/HXsH9eY+7d4AyTmFtDu6EmdOxpd+ZENL64FU1v1GlpE3upPbvjbdKMlO5Zn3UojGbXWmM/c/u5MYzVyr25jLM6MkjHtgJbJwRRRh4ihElGfWQYYANIbLeNpTJXF/fNcB2I2vX98DH7rXdIXp9uCJ+vSMqUIe9OnMzrxHtWeOmxG1lNGitW9jac85rYO8Hm5VQM9qkeb2/e8eUFuVoRoU0F5hkIbrfvrAHMMoNnPxtmjQY/NLvK/m0C/ynSnc9dzTdmvoNCPXf88Pz/J89k77HWUmcB6gEa14ULf9diXl5fd+AZwde2f8vV5A/2WwZ8nEOORHXeg4W4Fyb1tWx1RcbtgAo/aUM9NGx19PO9j+P5q969n1BYTFrQvyx1PNduyJh1Ght7lA7ByCp8fNzk9f8n5dtY2qa6DSERU29JVFo5/gkN614tLvZ8TnD9LyLTWmamzJllehI5FFqtXPdu6Inq6Ou0Alb/VdbshS2H3ZtC4lDbNHfxkgGcWkajgXhu8XmvRrt6lm7oix7cEyBxLBT5rIO99BGrsOWuucr2TvMMCzdk7NfYcZ9IBhomOjoAn7ebm/AO2wwDd/rcHzyoVLJONAv2zMTJt0jlFmO6cx87xCK5i759gtIxC5aYY0BhxkEM/Q0fAt/0Qfdjmb170Vw5RImGoVIR9GWP13Hv7Pt9LwkgZljKgz+uXgVd6fbQdHyH+xwUN5P+AuB8Xjh6fWMgyPDq8Xu5OYFFYrnjYtetQuO+UZAcFJBEFmdfJoiQqOhJ42/oJQTw8xu8H8dr3CrwtZTo8j5j5xn1Ph2PzDgLF7TEQEbzaj68XRlXq2rdIasWav/sbpjkpz/GdrFQexu9jRqmpwQDGPfClQsdTzAXX5dwzLTCXP68t9lEcYLvbgofryhXpXgNrpNmMA5bXAsZhG5Fm4rzxbjxohRt/S1a8RkpMOaw3/q7TGDLTmcAHQSh3fjwSenkPWYtFecBCy9916sXpHcYgjAnxmkdQvHMoMM2M8WAYKj/b0pmYuq6l7Xmk/FVX2BW8+uOvP+RP6zj4YgCRFp2072pk066Ea5fB9x8f8uufD7m+fVnkWHG65P4ZD+DeYLenGk1yGEtOl6tp/XPYqwZYnC118Lt8++ubPP/xhLpXBjOcLPT2du3y8+1d/vPjp/zP3z/kx89f7m1Zprb1OhRNCeknNybMW3lyGNs9kA4i2asWjm8sdq10dppohIZs5mmDDpJC6couOqqViDbF/ZRnb6EQRPSCF05vKcovK6glaHReWwvjbgAn1GC1CBYtkfA0utFYJJZ+J9XgokEM8GQYLmZEb6mYZFhtEoDuQuPAxpQdEi28S+gEtlIziOvT+xhGqtGtFxruiBixlDIHFplyUAcrvKPrR3/zPb5Nj7GONisQVsy81ikimGtt0Xj2nTIpYeCHw/I/3nvIoKG0cM7ZCQN+NHhbjnTide18N/C2xnQLjjl1eqO8zgob1hd8GN9JHt5a4+8jXQH00jpo62Tg/t8+OHe7lvOkTNN3e9URjbf222TIhIJdzla3ToGs0+nZCiD3/bsETK0gukeEatvoy34PrV90XQDGd4uP8CYJRWX7STI4omdEjeIMpHAtsW6I2CNTxxkaZ/O/GUAEbWwNlzIK0BbQVfXaIOZV7qP5SV6rPCbuBVNCg987nyknrJ0agHa23ekSa14yIMdi4I/1qjDuyzBMe6P+msfkUYO8dpGR1lFL+g5khP5043UOpMC9jxRLf5900dN3JtnmwAzfI28zoMZ04TbprwSJ1MjWSIWy7a/7RxcLOkEknRZ/rgWRjOyup2fQDH2L/DJoywCrd210ct15uqb8dDjWAIqcrWmFRWE5qGhrIUuicfA91QUGUJVSqmU4USajK8njrNdUtw04T+zhYtFPBGvsYT6Y4fziOj/Styc5mNf8wWMaX3pP03xvCiCWk9e59JTPtU9pqACjhk467j1HqMZ8l7DA5FH2ga2mCf17/TUiyhi1XMrEo60mX2ejLUHH5dIC7A56bShRMnjs43XJ0W7385sfTC8GD57tIPIAkxkZ+HdPF2q9jwZViLatsdfm1LwBxDq3kzkm22HNAyw+gonL6GQ5Ik8zsCdxtgBiHaK4fO3MGPdzJR70AYfyydLgVP6o7Pv6vMrPXcd7eXmS7y+vcr4wywL6UndeSBD/9duLVR1hLVOzUw/61O/o9ZEsf/yb2TZjZ2rr1r3ry9fdHl8/dhl19nnTTqOu6zLcdKPEBOM+aRi6BqovXrUW1r4GCpTJZfFmRCNYhHZUrofI2mOPHlx3zdtkWj/HAieBDnKcSxuDZpLt+3HTYvUbAGSTmzqn02o2xnJmBtUaAPukXyRepY9FeaPxJNiji0cyn3a5f172+/QTAkHozJQhm/L18Bw2bq6JdbSH7my4LCNl/jd0roRj9EUYcHR8ZL551Hl+tw/H+800N2fi3OmWh8+OdiT/fcR7TvbDNtBATQdC0fZutW1so3eCW6870XnqYDbEQwgQOOEb1mWGM5HJe8IB6Mbc3DNqoX0aXrgfnNVbCbvGGErtvLjiGjo/T4aZ+PuurzOPEqY/YwAG6MHIhax0Hx8xbhcUiJJwDc4+Z82lTRjuR0OHv5+Kyronces0hLk+jEjAAkTXJp8fav+0KIo9lINEKIL1wAcYT/G2uWZEyJIUOhpuh1pi3RFt6/Yl3lULyonh9054ludu3TqyF1fiOnGufL4ToOIF210Nwup0jNl+Y56kEbPBwia2FgsjRgTveS2niPdqMjFacdq0CCSRlDscqmXQLxi1xPq6fmWv8DyTzsuovSEziEEvH1OLND7fjDgvum2/40QEBrymDTI1iV4f80YXUC7wVI/gOSh7LLqZFWUIV07fBY6IZGV+CD3SEc4iuxGCctJ33ShH5A4v3mgSpfNT/f5+XtqgT9A50w1HalVxA8iuNp2DNGZBmPWrRjb9+U3+/Nc3+fbXqzy/vhh4pb9Tevz8/JL3n+8GXr3tr+pR0hD/ODd6fY/hbQR7+uCDRz5gJdCVHhO/p+Jtn5tXD9GWVlD76WT1uLRou4JYTy+7waod4jzFQj3eHx/v8vd/fsp//uen/PjnzboOLh5hNQBMRO9VS6dBNxx6uqkg2/lbvaCoe/Om0XuxVniwQEdGz07DWOABWmWMJZTrOitvTFc0b9aHKgPvu9Hz5cqEXv/kTNn5WBsRGKQP3KDiO6mBBhwHxaKvnl5eDMRSZYJzo3JCORRGZQzaC1suNeoSFfK1g+Y/BOec6gPHMZoPdJQinZQrhpnzGpxrFeyR9CFbmssWDO2/h3vfKZ8rN8NlLe33rKxKCdmSz3SArA7y1AZjHwY4QBPOh0oTrjGnu/BUjJQlgSFRMWfoEMVrJel9v/y8F2E3H8tPYoSGW1HF67hFpIQB4aOA8Jin30tKjEF5JbqhDeMTZ8bpqPVYKwImJXkrLfqEaSp98L+Qa6HkNRdTuP9ShqzNCp3V1iljPcH/zG0XjS0sle909ucFZ3pdnTpRhNsiEXV+XnTrpB3mtA5UocGGIta1HOhEBo88eXrhAAKd6hMqGPKN4yTd0GHo+gYjXwNm6j2UC0u7tjUAHwSAvEAKd8gJCYNw6H3ZwK/RmQXOQhWHSi+5YDINFNM86IUv1VW8HNld7s4JQIBcWwTrtqW9K8H7R9rVdJYq4sSRfDfozeIgCiLZGAHNR+Zj/oawZhP5c5Y1nCfk7uBrUzroEDcWCYYIETRv0Kd2G1x2I37ZaWRnnRZxBUdgE9bIKx7Ra6e6baFvqky67rr4h0ZIaDaC8i4doMrUnQatiK6wg+LsxLkzOHpKz6te76273dBhZOZIgKO8yoYKonnskhNoAl3EU+70PYTPWVqYAkuyDJmlPFyzSHATygMHeS2aEUX5SRf5jERNvDRAlb+7libXDn5q01pHNHL3mmoKalmqcJ9lJ9cMz9yYibx2MRpQoK6y3qTvP+r4ejSVn8UcwaMRrNX3urVsnKIO2ImyQVrUSRTxCDWe2Ya0w0dGJMceen/Wk9rYm+jVViH/W3pitkDq52sfbLx0b9TgXOL82/nSzvS3kfqrttQSzZvE50VAD7VACToFX+nj30jjbKGXctMp600nP5/ts1OpD/ayjTI0bYE94tGSmqp/Vfv2/cM6YV//XOVyXS1jgHWHugO/tnqXRZ7aBfb4dbeJvy5mexfT9VzfcXvNxhB1Bz2dT4b+bN+LDrrk9YmeC6Zq6dYFtmG7tl2n28f59iHXb99kfd55SjmbDDVbuQ1dM+zuSl4pAQSGjmG8s9s5uX7K/vyS29eTdVw8KzhmkUJrZPIQmL9cTuiyOhVYrx7xhrVCBG+Tka0AudCo0xQkmykQtXpt2tyETp8X60bocn9J3SrPqqPcfI0H3YbTzO2TrLPAQapglgaYoRD/Zf+fBep08nNBx27pAcQf5UdevwGlbDKsOsrVbo4IfK/G7/TRfHwRvNaHrmegP1HiAyZ1TNPEvX4PXI3Ps/2Xg0r83yWnHQ7ZUUL/3xBdyxThXKP0ATZzirQ0PWSqImyoebUyV3Q3TCzy6kPTBr9mAZIXuwwP2LgZispyE6hgtZY84wZebdadQYu2a+SVKft9GErHhb0rRJYUgFjALHDSWHOec3eGTaFj33XFLWot+e97CtuMHeG1D4JJhWkcNikTs5vR1jQXGp5cSzIoTscVLEuB39rwEqb9IEIMgTsbNMcDEfeNtfHXDQq0ntN2UJIpVHJ0ENen9XuCnwW/C0qYOPb/7vNc3LsORDojxDIVmo1rJoEzQMHBSDKAl/elunrQqbRKk+OZGObxvL5kjgGGOtOpsb6u1FFAk37SwTOa8FSwsf6LoNbRKTwNfObixEfDNo8tn5GS0haO89cnFeiJxjm+vjEQGp6WgghC5RHqDalAezwCi8Yzaf0UClgeW02F5EnLiL7kmGbwIsbFLlm9x16r8qIh3c/fLlbv6l//z7/k9c8nA69U4JtStRvK6jXSHPcff/+0ou1f76t56cLYKWOXg55yEf905vg41lHJ4dNU5q1I+a6wqddNOyH++f/+S/76959WR0DrHqhAU8DeGkdcu/z4+S7/3//8Lf/5+4dFn2L9RlQAjScKbSE94JCDFvU322YKgRaSLe6MOFk6ShNGDbIG1kTrpYQwybVlQKdeO22/BhtpGG07cKAP5dsKXn28vcn7+/suN5oZFYWCUSQcF9IHDU7jcKFLIPPmiqjSkwGVr68WSm9gkYdSW7pRRdRfz/TRqVikbklx9tKcCehn2rcz3UdKSR+gaqQTOUBiW+Ed0xRgIDgIAGcAAEytitpAed3v+PL8WRhaR7nGZTv8TRph2/CtDXkygJYD8HX49zwWT7HxM2rR40mBXFKaCsoEUA6OaInBA07O6wHgItQI0W92fQd6Bkk4uCH4fvHIgcEfRp2KSe5ixcJQJrg36ON+zTyzKCmIM0/Fb2gMYyy/e+iZ2ypqGQ1wbShsUN50/bQo7lk2/Y7K/X2vFLBSYKqZt1dT9sUinRZ/WvC6Gmz7WVyqnyGNDNR13NzR0/uIXO4H2naS4ns8G5BffYqsE+psAnloRskGJRkdWwvSxsg3NnhysReLsHNyXaj7bUIQicbttCcNjiHSlzoA0Er95A7A68Q7HinS/5tyPb4zDKSgp1TfM5yZHYXQsS6niRd3LyBcnA8/MvTzmeK/j9Hb/N60J2pAn7ywPmtguYMwOliUBM7oOdBoPXV6aYSIphIqHLqgIQqirzxlvjJlceitVrjZun53+VzReVBfb0oeC3iuuJ7HaN8w9gliOfjBOZ690xJ5GR0s1rZe103rKZY66eLZgOLZWwkMJrAMe3ey5lLNdRFGE888Z+hYQTsG4HtqJ/XEQt16AJrWmbTLpMtQX7A5bkil0bnczB5xnmPAFZt2qB6webp1jfFwjfIagowOMqHM9D7kUKKxgpS7pcy0n2Ui17MJHdLuWPXIn6MeCJqeo/tj3ila7EjfXPPWZh5r36ljXCg9wFpzubZlkouVqRZDN4mx0Eyx1HwJxxAfVusxRfTmtYuOnbuuqPat2SC6giqfU620se7iEV+CFF3TydN66bqyQYl+3/fzpjVIb+gErGVwFLzStMX+JVYcXYGhj7d3eXpaLAoLvNhBSXFASevXPZ8tqk8bJCn4df46o6GadzcedLukFTjoPwdQ8Kh3ZB0W5wJ0bzSstfDUOak1ZC8f/r3NirwzLdLoQsewJN0HVwY9cP8E0aqrRRKvcv48y7fr836PM8CpheDXhjIZyUlIp/5yiC4Uv6Y1Eipqo8C2ROBADXqIMjKJZnXsBLEIgDLYhGtleoY1NxCUgEm0TRwiSrU4mGupg+YQ2s+/XPb9v8rl9IQzeG7ANwRjOpXqXYbvH3G2Du+DBxAfKGhq0iXW/k6/Tnxtljm+Dq551bJIMtbHr5Nt8DsZlr8XwFl2FlKfSw5M/nTUJb+/x7BDjvMfes1JkXcNFbYiwAbkgDCtUPvHu3x4yqBGY5FoKxetAAYYBr/AEykEtGZF+XiAGHlFJFSJOwbPyCoTdKszr3kx80T43ta8E1P6LL+S+PLvJmHsfrajkgEtd4TWjrndb3hgkOkQWtj6lo31xh2MtbLxoLduIkJ2w+keJe+gUDAvv694PncjgEPlgOvENfJIjP5Y6AHc8f3sQY9pHUqguaP7TJ8UZn6KOR2EFMEqL0Zvf7tyTS9tdFihItEByGHIA3CAOTAASygaFH7MQ2dXtT4OjxAJhuc8h2vXkuLkevLslvQqJeh/vLZBJw8edjenB00jKSdvSb1gFsakL08wWM7ufSbc10B3VreGucHDxvVoLhouncs5M6yCM84uf11mMLem0CIDEYXGButfiadkFa91NNKZeA8qP3kRsmEZD288YOP0Wjw90TzXFReAZ8bg4/3eT9+e5fX7s0U3KUikYFY5QclWWlQ+8vHxJT//+SVvWvfq7VM0o05b+vbmyniX6H4YgryMsfVET5xOpOZGDRE/e17YVlNdNFRcDYnn1ycD2BS8so6ITw6++D00VePtHQU9NYVQc/EpQEPJFRhWKNTPNBavX+Q0WAwgue1Kzg2GcNCDA5BpP4f3kdElxecKYY/YIQ/N8s6rtgapLsRIx+t2vJVvoybiJyJzb92iP1gQHymoblwU51ehqPc4L1CzDkBvRfj48/OzvdLgIiVZarakCNopfaMIu10WGii/OZrh+ZloVQZNJK8ylTKG+LOwfQhkW7e5Dg4NUAIlks5kPiNxVvHG3VhJn93HQKmuvz0tyfhP188Gh43HjC7wOj4qN6CMd4bscGDRDddTX7hoRp9ZpiIaq4+ms+kOx0cYBx79E+thYunolZfBVyi/HipkGawpbkAvo8htS9ECapTYOa75JvP+swSCexK71/UKheswp6yPZLB7pDhWT+lmerC+XvYv3cDjaoqW8xNh6ShLs+ia5QsOLFt7rZck1EX89BT35nbqoTXJZI9K6NDXrF5RIwBSQz8ZNLSYERm8kcqxDLqFrDwJjeDQ67hfOp7i4JVQ7mPlxjWKZHKsmPLOQ09W+2RJUTS90QGKVDU7a0YvEap/tw9GZ8sAU/LnR+XbSWSkZLueW7lfJq8dyCquJZYBvEcUV0/OwUy/Mft0zwQSFI6NZ3Xdon7eSG8asnUY5ohIVhrRKAIteK/dz07mSAHVVQd5igMv9nvj/WzkUCzrQZ3IH5o6dEOKYTP95IQIkSIWPbD1NhmvkOG+zn3M1RwNXSJiM+ZMwyXp4ADB5vPXuB7+t86TWEXzLqICkh56SEcUpz6OTRSO+xDvsfuwR6pU6h6s1WfNL9AM4GgPqExV8NnqgFpnUO+Y3qDnH0ECjiEbyvg8xMKQVSG3qN9CDxoX6qH/ga8PW8acJloqocloWuFHxGjGM3zB0RgZBXnJKBHWKswG6+/mg/e8C6HXMJRkdgag1hEfpHroZqD1vXGdI3+Lz7Mkw/pol82A0ywD7bVJZBEoYLCcathl2rUZzifsh40vAWKmZ6SOdKBl1/fabWp6YdF2Kl39PbEaQVuUILB6mLLriLtu+vH2ASDr5ckArMulznzBDXfU39p2XnjZn1e5XBXAOlu9aEyxhuOHGTJwJIwU7pnfjnXkPPI+2hpW59UdxcO/PjerIatOWZb8UAexpt/lCO9ugQ/QM2m/t575bEU3bKPP/XldLeNKi9X384Y6uKVH7Url8dl2Hv9GxF11e9BqmhrQ7QdJaEeSP0rooNAjIA916Hqdqwbq7Lrr0/XJ+bvzVnOkqBPl7N05i+nB6LTu0YBcPL1/H3K/2ucnue77/bRc5Nq/5LJ/f/XasNXq266w4TvB8RJn0vaqYe9qZEgxvzjrqDlSkvY78ZfE64p3P5Whc7dozjZ+m68fukxPPDLRiSTe3EkDtsYEmObrFK83cBCNuD5G4FMqboOP60PXZ0mnmRecbNKKiG896pls6t24eXjd14elDt5uB4Il1lDGxuUDMWqKzAKEz9WKk64oDK959y6oswIyFgAFj8F87xXco+GT3+N483d1Q06pC40yHeOobbu7d0aQs9Jh94sQvHlTeI1TGbVStCbWLRWojg22rZkFI+cC4MLn1mcja1LSqDwePmvuHcr7MdZqFjB5j4YQnZW9oxJbfB5Hw2++Josb8r1ED128qcqKAq1WyHUL9BbKP+e4QKF3QMrjA+JeVGJ6KO19fg0Dyb8fJMFx5rDcsRb4xgAuuweoRrJiH0qCeluGwk1l2/Pol4uH/F92ofSElureZW5JHgeETLrRU/I4DoyKTDPNYBpzEuo2uwO99MN3cMrgbQCw58BVA3CE2nXe0arUySzlucP5z4aBZ6MbE8TmtHJUhEhvaU0TDZnAM4a8yelykVct2v7v7/L9z1d5ej2bt0YXGcr+Jl+7sNVug7/+frP6V7evhhz4kpnr/WMw2vk9rlOOzJw9x/idRbzsvOnyepHv/9bUxj+tJpeGSBuzNxscMYDK8/7++4f8/eOXRTBZ0VItotkR5cMUJDSwqKbIqDAtHh2h+2KF8zc019BQZABWzj+KuOHYDKyl4VVY4FTEmgSUg0e3MeKuJG+kA8biypvSAGsGqmLzsT+vuzKjCjOj5HQtTl4rZfAKB76oj3eu9nBGWLHmCr6p3dqsdfUTU4kkhHJEPbZRbymKybeZN7Yt7dVxbxMfjiLrG9ateopsSWekVHYkgleQaTD5eqFsM9T+1kIpxjWKzKfnsWFlJNt+b5jbdxqAeCp3asR2nwvXwx4nC5gxAxC/3eBxS/fvcQ9J92jxHvoyjFbMqClSPXoKkZs2jTaiWcIxxPvqOe10eXlErA6qLcHrW1pvKElUPCWMTPLCYfiwKP2gp6znDSNnGCcB5vYa9zga1QAKqegk3nnQEYLHci/LiFSDUinp1ZXz+iRr+fAxO5DXj41VQE/V6nPsa2d1PHY9rJzh1LOJdDOcpLizg3TNpiWUaR1nPURwRWpVRF4t4h22RgQhgPQe9NjT2OLp6wNvO/ejxFmlzIrrNTZFyNFJON+WKr3A620RD09nm7fd3wAC6C1ZnztG1D8CLGblW6bPg7YkRdJubLrjAJVH/JU6dJTp4WkOj/TX/DjyCt4zdB1J2ohHcmj0hUZCKJ8/2zbXWG+coeKF2os9NX152fCembdM56NgGLO3vUYHxmZ1r1DAHXV2NtXHNM1V571AZmxpbbLuoBFqzXhKCeM3r/kcfaR8yQvyP+BpsS8y6C87rRmhzwhQS/07IXqRPCfziFqH7qmyoEbNwnsA87BZPkfyhBHRUVOWGtKZZrpR3nvJ+pbfCzyT/HPW1dK2zBHYDx7kMfZv60bcJhpmPd8hE92RUcXpF87nyMZNAFVEhQXw8Vi3n84UCnPd72Vp0895H0Y4WtQlsxGqy87qNlXh+euDF+cx+DrFmLcH4zrovCEnT0Pn7i1F5XTnqRtT2EbtK31CJms3vdUik8w+3s+LRqizvGCkxjboYFbDT2i/NIv8un1+7XrTm7x+u8jTs9oGzwHEh51kA2lIsbudzRHKWqNqq14VxN1+TyNjDe7XPz/zflG/s+/q/jcx3e7Xz3f7rUV/iTouP23+ypf6Ojd/+p2uRWCIDwOPPpHlZemS3hBnS+eOe0ZH5vv7x/73bfADkWhyQzpgR+LJLhbYikw5ty3uOCfajI7rqs/TGfq60cnljELy+x5oVppFe0Etwnq5nUdg2Bbbo5fNIU1eaGnOSHdWcE7nyWLuYs7v7qnBbqeWRL99pnvvCjH2zkwzZiINGpIDf7Mut9aEJfEcOqlVFrPjorHOx/JroiOReY0f6Eb/TRYe92iMc/AIA/qXgUcMWhpzOwk9TjeEp68GXH3twuzTnoYyr0ixi5/RQ58WyDY0obq/m5Dm1W8NRQ81OuJTmYEK6QnckVTPhL8GcEDPbw4LNEEe+dzuHfLQZ/6eYbbmTXZXX03WP7vL5PEyH54ASF4418cxLwdG7HPLfhybk0OZMd5DCkKuAcGZ1pOlctrvC5WcWEVfjXQdP8xYXwd/xD1TStwHw30g0WP/elwDBihSBDxCqkOg9Jh3kWjNa6mPvK6bJT1FEHR4zasb7wSd7F4LIkVMqDZvW+9rx9S1rQMICsLt7NqEsEfsjQwENx4tXlyFFrZVLdxAGUo1zAhPV6HwNuChugAlA2ZnIDEao4Jva+ZGbnixy6jlYQCWFvDV6KrLkxXxzeGwxUGG5oLLrSE3LFXAu9elM8N77J3xGyr6ESE55pdpZDAnpkVx5dDZrnrLJQqEJRnbuOYiOarCFEg1XLx4pZSUosDbFY/sIfxX5loTvLYB7HUYwDYfC/kXE3Ivf5zl+1/P8u3PF3n6vivXu2CpC5V97ZzyKb+05tWPNwNXFLzSay5uJMJzzsfBCCFd01C1JRrnZIxneMlj/TW1Ubu0nLq8/Pks3//93V41dbBcFng4zUOFdOkfu/JiRdt//TQBDn6KaCtGDm5OXzYGKnleX4bggnVBaqhFhci7bmTQLOIKvI+gaHTQiXQZ8mnQgjhIQeXJhIgKw3qKmmwGoi04D1dXwjQUfvWOtEfwFAvmLcGLd2YR0rBMPK+lf+t5eX6+2PqdtUPMgkgDXoeyh00FWOSUhjtBB6vak+gJwtKNdKHyw66Nbvw0pMSEHEpRTDkN4VjM3DiQ1xqDcSh3xp4Iee8gu4eGL5UC249hUBj41Um9NOzg7WW6VQYJskMJ1+1JsPrDXWClUT7Ov4EMqm7YuLJaD2muR0MoRaMwwhIRm3WiL0YdYv4jiiXfW9diQzxIkispCstrehwVJfJqm1PvE5jKz3F9KH08U46SWJFjiyhgDT6f5jECa/H9z6sWBpEAlLHfGmC4wSiT6k6aErQ4xuxRUjFUgFeWzXVzgEobl283GPFosSaFEc0h6x+kTPbB9aCElgBfRiMffk6ZKzPtclRJZ5jW3ZsnxPp6lCdrTR4NnAzcQKnuVsDdDDdNC79US6nrLhItYdfPS3j4k8f9bo87Pi5Z2Uv7T/oe3a7nBgXZ8OV596Q1BI95h2xzYlVEdAegacLH02j8vaiF50r6cbzW8bEwO2GzmrAa3dpvL9JP4DHeFNL+4+XX5bzLFu066LXe5VyKa8uIEmIpj+auKi3crpHA+vxaAVx97Lr4zRwPBemDKkzOCxwvSVyyo1ymhTDeLEIQshbOOJRI0PVbK+pQwblSpnn3fAbtzQzs8P2cOQGdTM9pWQaAqGMz+kgRhf0BINT7dvce9ww8bZtogPdeSo+xq650o3rVPIIv2T+4QfO5bXJM1TV8PIBcd1ySNgVGJSJkH4Cm0wPAA+0PXQ+mree0ymFsevS760Og/T7qj+Z9ldkRqg6IU0E0iMlXY9Etzm8TAvU5or+ETYQutVhP1u/JZ5FrhjlLRC6jk3uPmjgWWei66Lah+6Np8BVpfiEDxcdUxz0Inmba4HytFEpdTVdXEP3Zu+AZH/emZswYUgAGIGFP43Q9UVPFOmpqYT281uGK+k+f7+r823WcJwBkyuugIncHGBEZpvqWRqMqL7hoHaxdz72ebhYhy3RN8vJxXqCDZAArInOTbn/k53m/lr6YKDRwe9erdbVVx9Y9U3xgXT0d0IgIdgKjZmYcgFGf27THdt19HS7vKBMxlbzprkup7m/OjLN1blQH9rJ8iniaZHe7NDqfyLB/OIZcziDLBwN62+aBNCOa7qbp/NYJWKzuqnVf9C7cQ3qSH7kN7NYjrUyzX6k/SIsGdvYUj65LJRSYNeOn36OlJN7JexTdU6POyRY7HvVIew9glr/bkiFsa7z43qhsTnXlqk+PzrhWRrQ8bW3s031gyyOaCt5RqPfxswPA1aAfemcURKnJ7FClnOAO6OOEFAdtmauF4vZDt37tB+zTappoaovmrc+RVTPC+Yj4OUGAY+N9fK9Ya2gtqvymhdzU49Pw9P2bHnmSudbYnVGQxpEPyu/GyHafLYf7GoyfQokP3j2878qNvVmHwh/j9BzcdK+aFP68jvFvB1ZMyD0oBkplOIN2xxDQrFDy15mYpnXMiu2De1E5fLRu+pjCbK32i4cg2yuYPEJb6TnpCLV2Bo3r1DDMGPnzeH3u123QwGhdq4+jwTbNt9x/hnmufrCrgy/3KS8D5KreUtsVpnGad0YLDyAM3It3mjqZILT36tmK0xavIWR1NWQJpsO59j4LH6ZasVx8flhaT3Vg8BiSf1iDQTdH78Q2fa95B7jOfREIZyu8WkqEfOah/I62uL70yvLzI31jLAjTnRR8re/gtQBe/niS738CvNK0weXJ90vpSGtKfV6tWPvbj3cL0R7g1X1EJuY5G6JH4/k4jwyQxnyLg4r7f552JUfH9ce//tzH+c3SCM17oPJ9AzCrQlu7rP794x/5P//5H/nxz7sXXu9RJ0PpWSORqID3VBgzVGcFhTSc28CbbYA2zl8DNKwjugRKOXLuqxtr3R0JMMJc6WtbnBX9rRroWrhUlTj1ghFwuH5c5f2XAoVa+2ozpdQiOrSArp9zREqWqKvAlY411qLP1XmwKc9o/HG6LOZxfHl9lqfns3ngmtzcwPWC1/u41tbciTUaULAQc34cjRQoiP3e2PTvbh7hGbTicoAdXRktOdIVBkg1lH6RqV7Jgf6yXDny6eP3uOaUn/maI/V9PGxcbTYKcmoe3sd6hYFyx2cRPWn8wWxqB9qXcQ12qbVXb7xCANj+3XCuCdRcV5xX46Fbt9o8Ztx3GD2bzzG8sHA3QamPtQWMcQQTT85/uXx3Ck8nYMR98HYuSncraI9y/3/br/xeAFW+F+ZwqcP5xf0LmVFq0CyK4W62FurZ10grAxMF4KVGwWpdj3XZDMS3tD5NGW5aU0zPw+JFnofTwq7Xh/KOMRdz9ljUta8RvdGP5pUVVYDBXlPkoAvx3xYRKvcPKNJztE42qkP/Yk0sUKPJSeP71oHqbMbdtkn2Pszj1fSczujnsS+83130xmEPtcBvraf4TJ0No9htN4+5FuPVWiZqTLUvaPgBvDqfxvcHv4DiTrMmydhHoPa0ZmKFmrXIz/p1NdmmurnyRSs5YB2iV4BVVj9t02K2O+9tRiOWEF66l0eAjmZAuINXq59N0GA38Opt18c/9nsYfuvR4bJ4Axmdy7mEoXMECo+Oa+p4mVc+0s35t61HYj/Urx/p9fl3xzNq9J/KnORU77VKpCBmPnq89iP+O93X95K6OMGZwn1NNQ8RrQVAsNKJc0j3zg6Q4iH1PGohM0sL/hxj6ZDfdC50QaMcdnTl2Rp0VicDijx/zCHNx0CHJY0rgb3kLeKgI9D5O/2PctFAH5MJgwaYQhkRujIABt7P1rSn66X5Z4A5d5DXtc+NmzINWlkDvcQ2ziflKmk3ZxDo5xp9g9pXHnneWzQyUzBH66p6RMY+6pOUZIuAr1CnlpibOeWvN3n/+CUvb2d5NR3npLV87HzVMvYYu1qgD+365PXrJk8Kmt0u1pDIgOANNoulkBeZnB8P7cjguUPnmWugDbo3CEF5zU1BrF3Pu53tc0RRduuMi0AQwInUCTKdZrwg9mT/p9XX0jTK88nW8vyscvAEXuVO9UwvubHVNJ8E0PL6k33T5/Fw3qQbzSwbkYpquy5T51N7ehSQRUrROScjKyOv9VjnEVlL+jO7T8vHNHR4t0YiInHNgmPtZ0yEID7vcZRj0yOVbMrrcKSDI3bTeNPI5R/XyTpUKfc6dZZnx/cm3fNAA7hvtHmY9oUol0XG63dSkAgCk4Z80MdJEUcNgTQEsq8e2geE+JY6DuYHjLd75XxeKHpW/f0mnmO82nW/yAium+ey9ilMXfpMdHJAyoMyKxeYG+MC5jBedr+LIqfjU3s2Tx+MENqtRcRAFsr3xn+5K+J/NEriPg7iwhA7euXH9bP3IoQQvihhyvbD5VsP42HUZXFN9QFDkwSMYLyLhDFDIcalTxE93ux2zLORUD2GNow9EXTlkhiHRemUvMkFuduOJtMgsmtH7SoYU7jHAzCrjC53eY4htOW/H+zQBzgiUwI9a74gAmv1DodSlmBI/CG6cQF4UG8rCg4i9Pjp8iLoLrgECt89B5pGZO8ESESGtyLTEGs9uHfDUWn8bkGx2XLf7ODRA3Mf66jj2baDkBOCO94SXZVZehBIfwUg7YlCWVqkWkUkItdMoADXMjOwEE5lAKZ2LBSY2K4wU08Q3q8a1fTn6/58sbpXT9a5xQ02FULXVd41+urXu7ztT/WMbVt18KrHXk50IDOwRYEZQJ8AIANptkjdGNF5A7jWsOOnb2cbn9bmetEx7opJq35+VcnUIrkajv3rTX7+2J/7ON8/P1yRGkJZNF3IgM0a4JXtB4qQYe+3kbJgwEKiX2ysXuNsY1S8wcDSZRS8bg7QjPlu0YQBCoorNlov4ox0OQWvNKVPFQhNi0OBz5sBWfpvp3BPa8W5QQHGDd2OSIO+nqCToZCOaASEbz+/XPY1RJcaeIt4MKoVt26JtakehSZU3EtEuhh9Mb2ddOce0RrnqkLZUDmyDrkynz+aoBLnhsAJvxu1U9JjyJP02y5uzLhDxBVuGsAS4PWIKMlne0vjCMUBhzbGlvl/VvDoARxnAJGRkEdUomaAmY/i9a0eRTTMBngJ8Eovs7mLZ4WLENaZC8z7wsUpcivJeKTLDflOoxhdgqpFn4GOQMvYj5xqNeQoHVYwjnzPdL02yhrKCblbB4x1yBB+SucBweq+tuk3i6Q5CtIXFMzTpxoB2lob/QcWj/BocCyrQaOt3Pc5ambDV0WKhHWPU6CqOqqzIcJ566jbxQK/VruiVzSRMX7O1Kl7fQ3Omxa6x5CR3KuxLrEWddYD9c91832VWd7e6WMHIMvWtRIELeb1Vt6vwLkC6EW7vH0NWY60aK9319c7fete6Z+VbTpKrL5VRcT34o7HKBmRPPfnOiJnAMhAFnhspP/OmKePcS52+0hHtnHyPZ4lT1s0R6rWijFeizQXTSXShp4IKO72HauBqEUed5l5UvC+sjaop9N0B6cDELBZezxTNfmpaewqm263ZjXapHijDgdbJK0lo8uz0TuRkSzT2Ynuh2UGQjJ4OnRpN6hcHw56SVtbEo+wf5vjBvdjCrn5oZfufFoL3Fe5alaDO1d5djPNMCaM9V7y+PJ9h2tjOE3smm18P4AZPovX0yvlYe3EcRuuUQ9DH3pGTbQ09HQCEvq6ikStzFJGdFJv87kInbeCT3McSznF/qJe70hr5VgKhmjnZNByS+Mu0aynp/tZNEjjWR1jzxHKeZ3JC2ipFd5YmGkjrgMDXLHnmq6VbMcMFmbaqd2PUG9TTeG2uF6yaOH2k3WPrmfUMLUyFbuued1tVwWWrdxARE8LZJtwTxEd280h7HawGeSIzrp+IEjk9WPXFb9dLBpPwTLN/bV5KS9UYNqWejEHuUViPV/l/LXK5bLJp6aTN49+j0hkcbk/87uIRLtb63L49xxxZ7+3NV0isha2sgMKzZ2vkdo8AiyGfTU7PIoXtb/u11EAS8F5K0GxOIgrg39Y5LLbVerQgH1VLA35GGGY5xX/9idrJm+eMaQ6hWVjKpC1ob63bHMdbIs70SLutYb+T90ZY5MAHK1Q/zrkUKirZQbyz6o/90t8F2UKWgSAhK7WI8bLeeEoYxTHwfcV9nWd1j2vYaz7pBMWv7rbYfFN38ew92Wiq6M9/Tu5lnGIh983toYxmIzy1EiIAeIrtJ8S8wmugMdpFIncrMvghxUVfrc6Lag7VUNpfBThchzgowXjSjSvsWWdqz6+UG+rS+oakUaWVZ46oqFG++O7b8UDG+rKSwqlm8achWAHaGRGlI1zgwequJlbCDCAiQahlTIpvf7VIZD0YJ+8rpEegNXH5iG3sXZeP0Dc431UevL6tqQzQoAPA0rnVIJxlGDm9wt0vO591NdxL+P1oEw8XHuR0fbchYNBBmVEdh2F9XGgY5/u3zuOtadrBrDQSyjjORefew1FYPa4VE/jojDQdudKnzjc8KcYiEPv2ckVvGjxeooi7SPl4OQKwgJDSe4PNSJQ7hWmh3R7mLfORWtWnBI6f/zu3d74PuRIugzkcK8Y7npyxR6vzWtrcOmQMhjpnA8eVLTyffI+BkMt4EMsBKkeMK1zpRFNCmBp9NXl5eT1CKBQKC95//km//wHRdstrPvqwIBJqjJS49IaZLp5NKYhfO/nQjC1eVhu3Q1MFG5HYXmtfVVcqPM+t533Kcj2Mwq3f5nj4OK1rzIIb8CRC24WISbAUbzuU/e0but46kqjfq/5/oCe2DXHzDMZYIwEODzm70BWw8VIfwSv2CFTr62dl1gsX1NctGisu3L86hUCCsiTjKLgfr/DujJkmmfq/Lzvu98zPNZl1EGENxnK4c0Vh6mwsPHrNhWxxujm8zUeLf4bgHurEf2TfzOU4WGg/d88KDsiUJwKoiTjNdFmrteW6TLLYRTLv4ayoG2uF1eUdottAFxRUPieoGd6HyAyvF28vxgtWqHxZcw5K49R56kPA047myGw2uvQCAB8W7+FYfkSaWxdEm0YGDDWHGm2I1KMzg58Tq/+0XvIMH0J46l4RBGjf4+y7z79ek6luwMj/D16y/Mjxs49JM2l2i7ge9ULZW9oCS7FU76UnhnlY1tgRV1bce+7PZs4/g2ld7t5Y+nsIKt346KyhXE8TgmLM9Id8Kvj93mNGIH1SE/IhuNY0xmEEOejtJV0uNrdk8a+vorWWz4XR0KpbjOtI6VQPVR45rnzvqRfllsIta0wLhyNLaiWnhw03RYvI9Duz1O+/vFxlyqc1owPRqx3P/+WqrTLOK1FY81ALKr7ZHRg+qpGEHy+7a9fiMYqAO2LNgfQ1EE6KgvWy4LLClLBFGz80gisG54qo6ReXOY4AFIk9MpskODcjHmRxxeZU7Tu61eBHvtBL7+XvY80+8drZs6cdgunTqat4zPr7o/uE4Bnn3WwcT3KdP++2lw0cZpEtADP9+Z8gcDfrPOkCJLC9F8YdGoHLN7ZDUMqd7Rj17PC/MMmIRDFa4MPHEEsSsMZvCiFtdIk7bUbveysnnhJof0jErztuI/QKQQNZ7ZbzD3v5XHfTQZ3l9mFgJtEfaO87xHJuo0GLkXyGpVpH8XTWnsqGWMyizpKJ406eKEdUc8pqk3TbK9ea3MbQCMoP9u8Jd4jM1xCx9Pon7LrTh/y8fkuz2+eRniGE3ACgQpAr/J0kcttk5tGYl2vsuw8YbntOrCKuI0A8TiTXM/8erQ7ymHPyD/z+1ztAXq0aHxTDtfkv7MMzZ+N72g4pAJIXT480+vy+bTrwjuLPy2HfZOIvkJdVOij+aznR5W83yObpbiTVB94xT7nenGgp9XXXUznVhukezdCdSRZtOA2HKBoXNBCb8rzBF7h0X7CIADVoW9y3m1EpZ8VVGOlaywlXti50QViEU+/vQekxPUhyrLjnuexTLam3PNY5VPHiKh8PT6ObPl4j6POerRZqeAhfbm7kzsDdW6fcly93QU/5Mdpu355F6ebfO2H6f39TT6/3oGyyuY5+Y50GioE1G6E0i13B4XKMlFHbDSYjObwKvL8tTLVw4vjURGiUIw6JKMFc8vpYoFIOLGntuG2CJLC8npniaCk5ODJRdehMKzQwsQbcpYtksyKnyEs2QAiAQINRXAYSTjkaDEfLakXPQQAM26CCCb9nnk5LDPVCSs2CArM5ow1akfZ5ntEkwxEtDInVoBUGnuoeS8eROb0QUy91tBMIUh9TZiCUscacY963uvCQ+EgGpmYf4eGKb5sGLgPogV77y4A7CvsSucMgWfq7vAWBw96MjhsdZOAdLpidB0fkFMDKCRwZQb6cg5lQ93f54qaF1YktLhg9cLr5TRSQ1ijaNS/wloYS6qL1YUoXucARftGJA+MtxVd50oNGl0baN/SptwTHqGcrJ3QRjrpYNpGgT7n5vR4HuubvhVCR9xIFBZ9VYV9jCfmWTzKhhEOqQYN6YNr/9Dg4315NuMNL4Iqvu/aVUmjmv56ldf9+fLHswFDWgvLwAll/spL/nmXv//PT/n1z7sVbW8Ndbm6b3Ten6GwzEw2GzR8r9YMFtSRMuDzAPDgwlXrc31/kW9/vFrqm+XMq/K577vql+pt+vj6lH/e3uSff37K+xs8PsWjDezpqXTL6Qk8s2p60Gnkujek4yifQCHPFa7m4rvp9ZdsbAVFbhdPyzzXUzgJAOx6UkPvbqDgFmYAu7DE/mtxzXN4vyIVStuu3+ZCsRaJ2WF43wIghpqsIe6kl+FZFQ+hHsanCXoW7Xx58tB9rnsyQvj7aFm+meGO6K9FcGJvVA3ci4TuZZ1ASgjXFmc1K2N4jsiaIoy8okwbZ5cp40hDwvlnTcVIaQFBjigoaH9TfcJMm6GJUpkUie/4bsV65TQ6ptKZMnZr6A7UZoCM6zndT+Cs4lm0RjkWcgXAqreRinU0CnUtlL+0DkeTGcc04Mw40AU8RUfNoxFGfllEpkzvYVAUtFaXMuREH3WnqjDCUyagHDLO/60O1s1l/a7r9K0O4yPvv0XijeYT99EfBO0o/0bknH3m9Drq3OT0DBgoNg7vFOYdsU2BPLnho17npcLwXCqaaGg3wmpRJc27ne2q7/6q6WM1TgR4AM/F0XCNNa0zkDQ+RH3J0pmSNOpP2tpuJRo3skuuT30YePSKl+5AEMChRpl6iHzViHwtllzYbdquujgPK+ABLPAcNNxsjP6GyWGxiDSAzqM2lkQdQXqq2UgDZLT/dk3pvxYq+N8NvmpOAY+ELS1qx8X3sw5aPI2oY2+q37PGGKqdCzhOOyJVz8Wj6bCPml5jjY725/npDKPalkALV1+l7Tr79vW1j+NqaYSWQtjRU5b1UaAPDueF8gM9l9d9vp+r18Cyoosnb8pAsMUdpBV7qHPfB2DfYdHsSKPszZs6AFBEY4BlWkc+GCUUtKfztojDkfLOh52bg+0SNgCQEXO6BJhxW+HcOZNXLSGL8u/vDN8+aBVfGnyOINOj33GM7B4+g2j47cn1RLiRoFvx32vMZ8Faez0f1kKrJm+q68RJj7Z/bqMRywZbrXjkmdG8psttI9qosoSAQLwsXSKSOa8rU9ABBlRz5vDcd9YykiXpnFxnAqUtmmrYGlgk+zafq3bPf8CPHUTp4z3Txwocy7HmMng813xEYJWwHybd9QDCcnzGt9twhphu56lsls7svDynK2okljruijZM0HMj4FHV6pyhp3ffSuj5ndGirQVApeC02sIX60R4kucLAGqAWNSXxMtJNHPebrdny146v2q30Ou+hyfUN2qwaeJcSJ6jE7RLmgnQ88fojFnTb4etObq/lYgqijMhJbqSlwegRaFsdkCG+7+1FZ2s39+8pu23/TYnxxa8aVtFWZaXy1m+ni9WVkJ1aS0kf72iEQycbe7FiXTbObqseZQzH+QZLMSv4KqW7jhRFujv3M4zwOxJ6xB2i+AyezBSzGc9qlPmuCxYGiKfjfasuUa1cjLN/G3dUke/+k2rWnoVkAKdpaSus6XY2Kiv25p6vUF9rNioOCfxeZwVRmsShJx5YPC5RA9jt50nuKEOp2aPLzAa/8gXLZmolnGOBTJHXDs3vbwN2tj6iGyrLrv5WFNHV1Nf6iiRcFJl6KpF2z9vaId++wRC6YW3AWAkYS6zItwOAx8LUsPgYTtgPXj6zN5ySXg5FcHjAhvBpRC7I8Ir/isqlkcgKy9woKOHMZMJ2gI6o4uQy6TI5JoKR1CF48oo8Oy1SgioR1oxdJpFVMOoTNftRHSMmN3glnKnoDKZaCjUB6LKf3v6htgeetpAIswjg5uUhnytA7Pid+/zYmEEMRrmeP3x+/vr5X+P9/rh/TQHGd6C3tMa+nCPQ8+fMz2oeNdAw4+WJSnyiIaJ3GZ6vAq9d/N+Exz1+K0AJB4pQsc1xIAO9OvzLmR0biTXkO1jfTIdEPgKyk9zh8KCBQmGRfDZBdMi9DSNPT2e0Tu0XTKYWILxHPcyjB8fowK+59eTAULfFMD6/iTnXXjVM1JC1QC87fxKi7UrcPVLu/m97zzlNowIdll7dK/j45hbfqT1/HtdD/P2Clr3XnajQqOuXr69yPMfLwawsX+4ClUVGtdd0XjfeaumDv74+WY8kDwV93LeVpHzLSlkOd8/AyLo3oaUH4xtFC212y9at2VXjM6LXDQyUHfQQTDbu5bWpaArobjC0Ptcwy/X8FHFNpQ4glf8LNHOZBc/oBcqQQRAAFIYahhKI7oPwnNfs4fUCsNDSWbYd37aGOzGdAI0B9KMuuSO+WO3Iz4tUjf6+IzyDOd+GNKmaFWZQCJGyam31gq8UlBLovcDXd2dIwjaMbo+OrQETbhOSu8gu/Sp0cJzZvvD6yf++ug8dE/3jHn4mDfnqS3PMQy8cc673IPEWBc3uKJm5DAuJyOD164AnJBdjn0IAJp0K/P5YbmCWK8y1jk63ml635aNrkGz/Lv1oVQ92p/+v36OdvKWOutes6lQsKeZKF1sDpYwwhf4Bnn1ANFr9YLVi0ehaRt1Kwrs594jtcbkN6y7N9aAmlW8hhENmRERRF4fuornmuXILYA3CVCmOlJ8vs3nGYYsoi86Tt5QnBPfyzoCX7mvo3bIiOIx73ifHSaxJ9yDcqDpPkfa5/fHH3DisR5hN7+AG/ridR8PRt+d/vlArvCc2L8JCNaZ3rIuG3WRtDbPNvYIEbfevU35ya5La0qlbJ+yfv6S69fbvt+78OsK2m/CGlg0qoMsCB6qHN7J57Zq1oXIdVOvP0BDAyKsYwBdpSKIpOU5TXpqMobooLD3F6XP05AdZtD3cNZavbdHTLh11DxJuknWo/Pfx73MPOe4H7mAN/XBbODme2X9Pu/z7/bXc8Ksfl84dNL5Ys2ovN9whI9rZCCINgajX/FZ0gU6dCA8GIGY9ewy6QlDh0m8WSjjiuSIYOMD512fVQdZKj1yXKP87+Oa4zrqRLlNe2Xj6SPSJf8mA0t2Pa/rZFH0jM5VonDVKkq2pLFw3eDArHKMjCaPMz7nWTFHmvFS9HCsnfA9vSdK2zigbIW/M2DmOo+BjlzYWcclX0J0Ld9zm/jjUz52HfLlRSP3VwOrjpGLlriq63RGPdinlyerH6UO3dB7Omht0OrjM5Jp5ri347dpP80unb/f8YMht6fnvS6De/vfyb5kTV0WxD+/7M/1bM4OmYqEd2QCaEqndqa+nD2VcJmisBhxT7saetRjO9anYGuHWlgAJ0WeY93N/jshEo/007zubXeQsBfS48BHjo9MirQvTXevZ7ntSgD6OAt0cspr15UKMw96n6/NoKLDfj3SJx/Z28f3Ahh7bJZO5z1UhDLTzUO8gWcUChl+n3TMaZyMPEzX2BKd8Tf5tyctRGcpfe9IG8QmyoQ6+y/wwptF6H1mRjJNEt5KsUJpb29vFir4pUUpm3s4/aChU5U/KhWkOlqvizMuEigLgueJ8nuOvkqqQYDxzgttDM4Mmy08mohk6Fa0Dca2R4m5gW+eqMpOWq40eS5n1CHR5zI23DwtCfBq7rmnlGbo6uZF7GmUdPdQBDM8zKO7gW50odffsmd4KKnDvXIU8P61/QCRqeo9RhE+/3mX6VAscX8Xvoc29UHUcS96A3oYlJnh3RkAkQY0RxANwzfdSDJAkr/rzKWP3465/56h2RacncmcPRLLU7hsPJUem+DCNoy1IeXUlEtGZYRiUIPRLLUMQ5ch99WvLzOT2FwgR+037oOmV2RhH16XA2CqDDAUBdyXbcjte+I0HvvtgriMThlmALlnhvVBsoemRPG/cY08h0cM7ahsMseagkHnq2mDf/zrVf7461W+/fFiAltDubUlsXjk1duPD/n590+kDb59yXb1CKAycsWP4HEe55H2SjCYYw75iLKx8XZ0LVEg8nJarFvey/dnA9u0a169lMkrofxTASvtuKqpg79+/UJXqWl8KsxOVudA3Htqvy/zemm0QrPCz9oZdkVUFgV4wz5b/QsXthrJ9PL8vNPLvodaK+ULaRYSiow+CEC5Uh9CZNQvNAXJHQ0Wl2vGN16tMPw+HvVCzs6CxN9FhJ7AcQrrfF/ndVaPRqPGrPtLCbCI36BMaX0Yd8daCASArHWxed4GYBRsFYlDdrCOgBIN4koQuAs6vS0IJUd0G0KuARyD7+K3OO9aZNW8e5omv/WoVyZUeO4EfjqrnbwyR5J4hyQa6NuoV5RBCNuvPtq58x6LGQGUDSJz84g4GX49zum4JnP0IsEme99r3pkzpK3TOpIe8HDFvJ+FkRFUlLEXg59Y9ILNf4wV+469xbUGEBJR4pJ4EXLbQj5aimxqPz7xf0ZgCnlSt+gDXwSnhfS33KcwTOtVmP7jRapLSntZERFmUZc6arUZPd1XXCFmRIMZNBaBVayY+1YBYDOqgevMFJtsZNoc3VgtcNNGWhhlewawhvE1dA9LVdV7LDIZm+hge4g4UpnSEfXMqHfs94jQ6t41FGDWPY82B5Eajw5mbA6iIiXqEEEhqAEphaAYHZTg550OM6pDMsuf4p1d6axEd611irqZjLoKmcCu49QziUgcy2zEnKRGymymPetU5t/BuuLbvNaWUqTA71dbn7V97jLvbefpu85+/djf/9rneN1/v5kTQmkD63/QsRSoagjgvW3aUGl/tajsxcaI+pwnHy+ibLQjGXWftd1M39lSh06RGVIhv6b+RHqxtWnFizQnA9VZLM8eAUOm5t2n9Q7+Iz0byfNZjJq6+l2NXNMztjWPxjshTUeo1w6DK6L1wps7bSTespIgg0b0LF+vq1wiFQnF9AFiuT6n9gYjeyqKQ48asklvLqBIc0yanERhgBYpigBoJvClYJ7WAGZ/rh0d1Xh2WLl26T4rP+Jo0FPjbHNdG43PDql/tMzpTOlCfteEEaBBDd2jw6irp6g95EoMHWjUk/RIk+bV5QojN9O9zT7qQz/amrD2YvOGGJY9LmN/yLdy/TF2HkVdYo/c7CWArujqK92iQHK62dU7HwaPQMhyAj9TxAwmFvRlcrKB/2thdq0/p819Li9XA2bqad/3LWUvuf1gc9DMBG1ss+uaBvwoAr36Hc2GxTytQ2BLeq7txZpP6XSe+G9GPkXZIW8QYrKGqoPM+vXR/rPvBL0kUDI532t43LvcvnZd6VODaC7y9LyaHmydZ33NbB/O3SKhTu8fSOU+47lttBMHn8tyfOhlc5Q/dTYG16ATIc4cAhjQBc86oHsK47qsu+zdnHZx7cUzoIbHV6bz3NOaqI6sPOBkTtpznIVtcqINuWy1vhqcr5EZ5ZlH4vw1d3N/pIuMfeU63O+5yDjeM0aQA4HGo7UevJMNHIIXh5VY3WYlr6bzq6WsrcRWPGqtQNkNRyNL49yVKPCH1cBS4Arg0ldsfhYUUAyHgX18HI1W/p4otV5fr62vinS6DyCUHX2wKj+s7DE1FF5rnkLQXftH6Hb2bB4XPQCBA2DBg8frB2CQ8qiP35c07wC0fBOKb1TgRdkAqtWKtuVrwTiUEOBRQJAb7VPU883Qchunfc0z6hNQwDHVPN60FjHHpDBMhFAkCPv4u7t1kJkG8r7HeorXBrr7jIJ3Vnjvrx/v3K0bwb0pX9fmMLq09ANwmQ3bh+vin5mC6F5Yi/5QaRse6UFr/O3WWPS3Ba3PkTx92ifSGNegSI5AGY+gv4MXMIMD6IbRwxBG+OW8t0KFvwx6YerqdK+lRnRwDuEMo1gAwk5GSo94gbt9vDfMf/8gU7JOkBVta7X+kda80mLo7DioQtvMBo28uqrX6kvef77L+68vE/4waJNRTUb4Xx6hqNHjWgaA4As51j7OGVt0A4zUmiTfvHC7FhzXlrvWgcxTeRF9tcn7LnT/+flLfv1E7SsWcIz991p5jLyKcOj0IG+y15WG65r43JiTKgDadvjl5VUu54ucCzzgqiyRnzGiJ3gQ9xb63ERv2dij0mlK6LqFM8JSfgpAqnAi2MOLEgffkrhu0IqHiVjykHqAtWjq4p6qBVHAUH5lSnlkx0E6GrA/qxskBOPYbjntfcZTYpQSoPHcaIKKfZ864dCAH48kBEAs1h1zuw2vsxXWF57RWf4cH0ejLH9vKCMdIEsBEA4QwpVPXjNFqDFt1OZzd8c8j/nTI59+BP6UtK8xNt8ThFOh3T3T7OJ8uaNiOxZvJV9ujeWw7sYcXlED0Io3C0AtrCkixMGrvg5DZ3Ggl8DKoM/HAMS0QrEv997sTGuFBlIdZ8EKrSN4UrYVnUnNqDx7Oh7y1AWOBjWgVhMFSF1FW3H5YrowTFOA7NwX/QzdbSfaERyzzfdqgFTiSv1c3w1GF9ck1ZlCLLy9R48/ovBbfN+u5w6k7EQiLTLtmDQSYzzoIIt72SPi3elg6DpbAB+ZJv6bIp9vcjxbmcdOEZVJTmf6XDRFvLP717h/lrscWj/c9w6IERo8JXh5rjfUHRhWY9VAvduuS1/fZP34Ke32sW/3107Tm0Wbothqm+bqo/M1hMf/emvydVOQTI35s9XpLMuTwPpXemTq9zB4R7rWGvOoldkAbRjq3EM1PidHUp30zqGf8Owc9IoOWiQAMXXApp5y0PXG+iYQErm4uJ6na9LA1MfawTOWw5Id9bPQBbzxR3GUDLVIc4Sx61cH/RP8d4BFvGZes+M9tTTZOB/VauCxhERe7+4CMkelDH7sDaeSAUs5VBxQQ6Cdgy5eRTr0izJHC/5OLh3XKXTdQ3QuddGsB8xnAVo+eEos3mHvbSMe2m4mA5POjgjWxRuR+NNERQVIoHNuHmVsIEGxKKzcrEVLfSq/tuZjVr8ZoMxSEnBlaZoe7eDlbzLbMVoucIjDuXmT5f1TLs+f8vz+bOCUNq/Ij0xTGoW1WFfCZ7On9bvtVq2kQ+aFeM374tFUMp+fR/t1pMNOXbGPyOaIFk2gPPXQIy3wQXVpk3GNxW0nXYcnXdN9HmoHWCrzkvfP0/k8CuucZAN47u/vm9cx5FMCBy0STptYXFfbX1M72c2ToOcZKdGYtxcWb5nXPObx+GxeZwO9KsAvNpUz/KN4B2zXLdjkxsbJ80YdONPFxEfHmGjbHNfkyGuO5/bRPI7n83973OME9589whT4t9F6ZyCU67gP+OXpS9MGvSMgUgdnwyUuzpvGAoz897wofFBR0esqOGbpidfVNsJqYbgwgqAuFslEjzeMeyjhqzMI83SJeIRPMwS3sX5JMgZKb5OiG8BCTJ6rRISQxo8EAmvjWpjuJPdKDw0QY5L0zM7rlg3kEKwFB8MKNBYYdlFLrI21N8bbfT1SFAZSVTykONqczwRF/RvRPnaR4UlK+5SNI/tbjkS0TQci3q8D2c7XY2Bz70lxKiOsFRCoK9f+O+5/PlDi1y+h+JIBUElZJTpm6W+Td94YbcxnHHp+Nh8+XJdvgZZXq/OxH4f/n7E3YXMcx7FFQUm2Y8utZua77///vjvTVZkZEV4k8gnLAUDa2XPV7YpIhy1xAbEeAPLc+bDRwkiBafao2b3Axn73Rcz1yBR/jr43uSFWiq7JjGKmQ6pgoAo0auJM35QkdQMbHLNNFgyubpyKsbHMSUmD0qiK2lRb10VNCwcq6lHztLWGEgSXMxI2BqcpIqbFba6HF9YLqkUd9obT8YRdcxrU85Fev77S6/dXev66C/PX0y6sJy/AyA6B2+eqaYO/2Rl01gLibbKIQM8w/yTMMkQ76lxZ9yR3xGL8MISjxgKPlZUIcbL9+EJPX040nVQoSVSP92NTRys7r/7+1095vb9/0mW9SceSg0WmBW3AnR45Imzty8E7ZI95ya9q8K0i4K/mjMhCqFmURlMHBW79zM6/Fzqh7frFivI2rYsk2IUWES4CjRC5IyqcEFrDafaUchWwpp/7mZOOm1JYvEY3LYLji/x7mS7I6qvwerNBqMVMtbscmaLZKVWCPlBKAm9Sg/jmdafifG5UE00IzJ7/OQH5FSnGBCdPKc7DQAP8/mFWAw9KE5xYukZb70BuIf+qvDZh1xJH55o+LntaGL8J2ZN/ZmUEBSLl31bAuz2IMgNJI8jmdQsHjgQ65pDnDfL0cWAq6CuMcdCK89xauroMrnABvYzOPg3rzhOO+etnzOkE9GFudy/7RjYfS9komt7xSHl2hbEpT0LbcO7mllNqihkRRL3TKnbdkLFAU7PrZjOcN79f7xWxoIfeaB0VXETftY7cJl2qbttEp7rsZLBZcC4U92nepP7V8aSR9dtBFV3uQFUqHFjG802WSBmDKdEQaKeROw+2ZEyGzpJ1AiD+5uTo0++6iWWptiP94KwjACfFAPc9G4vm3q2RGUjCy4jcUMl6KYPiCvaBjDaEH7XQR204xQTUo0K43SXGSNQ7cicU0+MsPamsRonpO4vVgYI+lM7QeGY2I0blTTY3GaDxyCnmntdiojinWv/Uar5cz7RePnaD67zz9XeaDH3FqaaMwJIR1X6eutdaPJpRC9cbO7AaXQTYpcZZY4SAIa9kbW2MSgu29qsGULzOk5VF0CNaQgGl3vDMgTPsY9YvJahbEhJ2ylb/iJpLBmFLumzStR8ZW87nDNkwGnf8G++VyKPkYOkCk8P83NE4xef8TO2Eyli29QGdJ5ySX1q2RD6k3THFyVGlrhV0fS0aXVwjVtQrMjoKEQ0ph0SpJhf0yOa1inAfRxt19D+LnaH1drSkCvYCZz7biePZKqYLoTNlpAIrAnMzhHBOZfY1lcDqFPamnZtatcaU6u7Qu4s0CFNffvNzJ2nAhbyki6xFss+EJoUviWFFLdlwRIG80XrFIdO3VHOttMk63JttkHd1whnSzBa1a2eja83wYX5+OW8S2Hx+vtDp82gNc5rsO+i7FJXdrOdyzdWbdGg9SOmAy2x2ngWvlK8qOlzxFtBxm/GdOM+ZJju9+YFcI7K1JOhs+jxNrbNzWO8dZMrP0/0stb3ivf0rXBJEZPRN9fxFgpq7LshpgkwjVm6A9+P5eKIP7ki4HOk6X6UOWW/HhbM16yt9cCFSoXN5o9tNmwfJXG2MoIPrcu5leZil3TXytrweM2U+aNkSfLYsoMb2rNSatMydajau6lc8J7XR7jztBD4IJzUc5NlJpa/MFz19GV0AqXZ/B09D3bZopmdzsppYk1kkG9LKabJxQH9dA3AEe7FlOR02F2ww7QsV9ljWUzGnhZ1LmubwOC/WlWfqiT5ulqOR8lj5L6e7SIE2QV9dBXkl90lK3nhhUsUUME177pmKMBpSB4esR8rDV/iZbZYhucZIByhujCaAOWX4OGYDWLQYfMYYFXljDJkPSjLSNIf9cR49kA8TXDo2tg4q5zVT8j6oEMtCstvQhJKR+7hLOq3vH4wU/043XuTmw3lx//lRYEEJ0YflyGp7+J1HfwsHQr/vEJryHFdaxi56iKo9oK2s9MDI6cYTkSsp0roLtkN9Ukjp8bALg+NuZzVbj8frmPcjGGU8M+csy4mZpof3ccXiD8o2mBGY2jTQQjCr+++BPhdEGEiFySLagabPMkPltDP+jKRJ2X1nulcKXVF/sAb535mP+M+mDm1i5xUXQn9lB9aLILCeue7VYVGGbmiW8/lC77/O9LG/zh9XWq+btACC0ycMxBrccFjHfH7yHO72gAaDlMdAWsOEkVdvX5/F0fby5YkOL/tYT4s78+DAOO/WAaOu2Nn2y2pf1S3tExuGMOq94+BkDkKld9RdqAm1gOok4RSOeUnXrtNRaiq8vDzJHm6Xq6eLGiCZclBC5tvMRmxoUhHKKvYrI9U6pbVNpnD3+x5u7Z5WxoVu2hVAI1yMwFq0bXSxNKK8X0pPaqxq9PUmTlDILzh8a2mROmUCmoVwRlcprzBjvsK1SmGU1F4mZoNMHcXzMC4gT6DMWRH1FY07Dho5p/47jwyzCoQn5p5qlsl4t0CWSdrlcl9LJBsjI21n7tDzxqn7qxsU0+Q16gQl6N24UKuh9M/ZtHCvoCsl7YmdILM5sDdNT9IZyYDYaVrpviBvMSMfNT7Af7PDTg0eO6+0RQp0Wi9H/Wy1W++aoqijPFI6Ml6dDLa8ZnACuxPN3ge6cbaUbJbf6qxTo4KNUKm7sb9mOedF0OhTQ0Fc8HCVwbOlD0p0eDduptU6u3LQpdmraKfIknYYpVkL8rQozhDSyXP9q3Knx/C9NkIOZKYrSVGfhjNfrfOkpHMPfNccqtA3s57V6QFF0YJwfBwsnZ9NuCXVDrIdeijvCvX6l+/L1Lcr93mUqFXUbN/lX80cqwJKiuDRbPrGw2uaXGbCcHXuYsMUo0wJxfnsvaOz0pHXfFOEdVPYntS7qtx86fJB7bYbVXSVlOaJVnOGb8p5HY1u6VX7JDZzqFwMfXXhAsbERvpCdToIT6tqDRMcvJCnnv66WRc218mBREyyoUQ92Tk51h+o/aYXx2qOuu/Iw0bHiVYDKZ3uDvmjTkjcLQKouLcbcBQ6G6/zkvTpTlcgciRg3cyesfck8KMREplnMUTPlL9fyh/1PpAUOgbL+UaQMY1Anp/kc54PZHgE3vIciuh3Og69qzjvi0HYDdXpdS1Ty3Pne+lZ/y9XMXnre5KcjLLmQJHn7uu8hiucPjYv6J7Mr6dG6AKHPexkhjLQkBMz9A4rGSP6htpUCPZIV+umgUHVqxsd58UR10jHX62QezRn6XWa0PNJ5J2gddBAAcE4S/1qxutZDlzed9329CnlMp6f9xO5VAuSxe7DGcD6EeugjNbi2rDLeecHk565TVKH07nN++BENrxnlwe+bF1HOn2k+4d93dPD6LyRe5mehb9JrGrTGlhSIuR6U77COhPjOebhPgjO7nN+Ohzpt8mHlZ32cLwlGfdI18dYMo8F0EYcWNd9n18iw0fL2U5ek5WmW+cHeRS8GZ+ZHWqZ3whPJGS6zHQspF21SYNYmVVKAw2j0052Desdetm9TpMdePmCX6a/T494KgT+aHMbaN67yj5gCz6OvDZYt/Ba+Wcf7dmjcfO1vH98iCfcB+IrZgp4Q4+bqJnSX6FU6oOjaDsThcMtDZbtEc1msU5TPtwX1YxJ7Qdf2gHDQYaNsDlIzFa5mzG4OQyzTmjpvZGTKfO0/wiBryqsXSCKconBKNPTLjb679hUMHyNPFdDtlT7ZBbU2UgU55UoLSbgqVG4bezfEDLVBFJRGSPINUNGBQGZgPei7DhYiSBLVuf6cXkXpeQ0ad0EMGccPjAFrKQxAr+rQurBACJHFwo+hj3FxIgcsk8E590Y1TFPMPaEkvFJmxk3xSIBkRYSKQzJ6GBj0mrgYP7F2qcCYST0ej3visyTORa01kYtSDkrxiRDkc6K1VRy8UMYa/BTP1AAtmKpo8VSBPuTFk4PW7YWqU2+ly2vWTCiLIjwXNRHmDe74cROg4medqF94uLf+/gXQieaQjlbyg18+QeiYTgXA2TelK3x++tmSKJ9vqeno6TivX1j9NUbnV4P4jQsptwzf+KiledfF/r997vUv7qysNvIO3W0FHHO851hzLfeWTA6D/La6Pw0qrCijsCkSjIbj8+vT/Tl+1f6+v2LdB8UyLc7bBehDRaK4nCzzoMaKFjFKNDAdlKkp2ZIo6bHAnWeKgpM3jhnRCJ2ZHzTWwKT8ab9OyzcOQWTHVevXFiea4ftnz/zWhU4DlVZlc6undCiVNfCkAKtV1JU8BRxwvHv7JBhxJV34mqARhA5bxyFjhnIU+lRDtIlhvG2wt+aLM+o56uyXfQztXhXIKBm5cwKe2jmGKO7Pcb+InUdCKZR4RCj05CuqnivGpUnTZX0+yrs1Pmx8mBFWcl2VXUKdEW2Pa2yp8MsvP290JM6OkVXmIn6QtyIpCNVR7uZWcpGWUwBseKgErkPNKLWhCSnhWyg57PxWGGz96ROT6Cg3YgwXu+oDt6jhXnpoePLWuz3fj9Egds0vXOelH5QLDwr0bm4uAFfNMo+7D+/BOHIH5McxZDvo4MjXxHNDj6Y+S50lLwnI2/GPPWwL1LbT8/UpA7uydLzCjoxWQrMznsYkbrcduNmVR7ODtu1ajfCLXXrUYMwaqRhLsoLUacx0KjeOXcKRJ3Xrik5aKT31066zQNNcBYQ6AP7YYawj4sNWE/3sdRw2zepnQWEi+X5SF3AEo61THuQ8ZlOgTjAthXQsb+BL6vMMAyj6plsUKH4r9G0fGtS1K0onXOJMXcBnV7xbq4PgJ8oCmVFHZqiBoobmV7Tp5uOrjmvF8sOLubL54YdNbtuQutV+ZLXvdKRzYbKmTBPivPAPIm7bt2uZEFlsuYZizljgCjrz7w0DZnIHGEI6iQjJmzH/gzVMIYcYdmwV6pbi7N3Wozv9fK42VrhvrOdPxT3RYMGR/0mZ4aS0ZRovDe6cL/RELTpE4zgjjc7b8Hzq593gk6JdQP/ToFLRzSQY5Flz5VODJlq/5OzJanR+ulqdJcv1FhC1obr8A1ojOA5kRGQzpHV9EX6PNZuaVoPLRAdffAPAfsR8bYhRdzXeSZFD+b03NARc5drKUydAAZuf0lnzOI6h9RQauRBLAmW2O+9nFLa8eyC0gdSZS85S2FVHqD2X9IBzeGE8hSds8xk+zYg3qRJhyChhuB6iTUH0i7LPamTutviz59Pu375Qsenrd9pc9wJJ2FHzq5znnZd73I60XK60PrJNZzMHiqB3MLzXY4hrTLdupPn6byCTnGP7NDoaDDZ5bG+qHt3k/fHlHH/nv3tJk6k/XVZxTk310W69tVJjR3wD3TE5jTCJ+5MeDnQbdLOo5WCCYWzCGsAh+ZMyKxCvTWtUdqsDhZALFruAUhFrol8OD7tz1+lFlbd6t1cwEc6GWWy0LPLSunX1xFOk9dFlm0gpdmN4OAl0RccVU3YD9jPWM820Fn4TlqiqKwXw+/TWkt0AQSV2Vdts/GY3wL8b6APlJuJNUgBL5uZPqTnu04PCFj7e05Y5qMw+1r/SIsUgaPHRAkBLMRghDDhQTQsQDosTJBAX2lheJ201quApz2elRXClpQCfx+LrmPWnGNTSrDoasaVUKhsTBPeHYyDjpG1ey8+2qver0fanAqDk9wY5GszBJY6tyZFspRwNqgx0a/bDIgu7mtMQREwkzCv7AHNinO+ur0gRBGViLMX09cjzU8ebUxgSofgkZEfCmL/bErP/+O6DVcoov138vMwm5wWoUu1yp/Wzeo7/SH1sT+w95EFwMXlnrt213ZjgdumEl2VgS0HjaYh9Swr63f3L8O4LZ+fgsH4GEnpAfeDYgYFSUsR9IwP6Ix+ffor7/U4LkRShdb3Ox0XjXAfd2Phaf/9MC/ivJrNOBdHKs5QGvuf9nN8rqxZMiId4bNvAztcXr+wQ+gLffvxhZ6/PWkKmaXwMqyYC6B//vqk3/+80++f73T51HTnWVR1Z+93dDM6L3x/E7/J/87jZ1QXn9GaGDBHiQ5Pizitvv34Kg43FrZkxYw3i52yEsfC+Pfvd0FefX5cBIXKF2r2iIAqajCS/WymycoZrKTOGXY+cX0D6USi5xJ7C6UAwl1aMT890cvLi0SpWNDX6420DlQYZqLQJ+PDaWwrNpf7NcM68etWI7ouSL4JcP8W9PFAWIqDNimrxVIvdFhJQZr7tBOJVgJpoRaN82sok07Pxjfz/ouxLRCa2ZypFnDIKQ02Pq1JEOdldKZkuoHTpLUYv6CGoeibg00RFHOqJffne47XSMO6J31LckbnSLR2mTr6H41MdBJtiQ91clxN34fjaGbAoEMkumT6+fD7pPsJOagzsloAy6r3SU3LTolj+l97R5Cg5K1gqCAJCwzcnAZoaW9FHRJZvsMI95cVBs31DOEwCaWy0CPekfdCHRI9jYVyXi3tb5Z5t5J4khUxFr8hR1rN/mptFuODG+pIp63FJMaiRjHWkFty85HgBgfs075tikAs3AJ83Xli64v4g6a7+aWaVGrYb2HklyXkOxRi0a/u63hmXgpFlpV9dqIpYl0j7tmxIeOoKOQ+yPGa9T1zcqdupF6zpGn69bZud7pJHuOj8zTyJcyDG+iIDzMZ1kIbVl7XO6ZarT6kdosOR+qAQYFqn1MhrxeT5a7+XqzfTy+PREMo0ISqn1c46sXxxzzv9rnTyue+R6so9NpRfYvMBZlPsxhkkzS0fdU0rX1f9/MuTy5MP3zeuJ/7wkjgo0nSImjnRxkKbTN+uvVIgpxGWhJvy3xSayxN7JM1Byl1+lPsWRhG0IMy/dat77qn+lCs76pWvDo1TK8LdHA/pztdOL3Xd4xrd3+7v8wdVVVfapYyK+tkDqw4N4+ay4RBJ5ZMU2NOqN6cTK3eyw2hm2I8NezZTs97xMdmQ0Q249/ZeaT7CN4adcdyx+G8x3DqK6Kk+ecxDnx3Q7CpRrq+08awHiJvqHQ1L6EPT8a3ZfS1+v1jntmRWARdCH6H+wQdIL1y0+D0EFzKsiM737C+OCfsPpEGQg33T3NvlubZFHHj0IBEd1dupsXF3D/O9PT+KQ6a0+lgMj3WpZoc5gAvF3J/uuxn+fJEt4+d7nedkx3tkuZLvY377y7MQ1ZuDHaXoINxzFkOdDze5p/t6/F5eraLCEX+lKZSXolLGh13nXqZd37EBsgU9iECQtmJNX98dnq8BMjmYQ6k8qjzM7RmMiecbtV0bu3irLoL9B62/9h5JamE8y5r2Wm22foMc+zm6/QdMhfzP4qNo3bXjXl8svE2+4wElU0mPNJFYy/id5yp8VIZds/zVE+w2uTDfWzH7u4lDlj94GDvYb5TNy55Zm0WqKbHDgRK+sQDPp3XttnvixPTyEBydEUYR+1uWC2CjuZdYOBwXqEoPHs1pTZBKmoHEd0pm3ZJRNmYfL/49nlZPHSwIfIq+FNfOpjsd/jxobjJZ1rzlysxqRDgSIxQBLFhOp6oGxNGQSAjljnyviPlxIzFWg1Oip2AAw7jLoi/GFLNlKmkjN4Js5RECkUNBKTOAksx6gRpYjyGEOhbsSYmJMgqjRLHnmTvVTVYM97PygIRPLrNhaT+Xmq/aygyiHG3OFH9T9sbFLOUpaxaNHaaEN8KoTaZq0MiWsaYJK8czzHYrR9WFlh8qLl1De/d51kKTO98bKc1RQ2gIxKUUkU2QPHHKHk+sxnVKKTZ3KEo97boWU59c1owJpbXujfOxsKlaW3s6pxZsjVFGL06wrTTw9NxF5iHXShwzj8zoRpGrvkXQrHB7zYOM+O7fWclWs9lbwhyutdqtWTYMGE0EyOZGNH0xGmDJ6t5UrUA9mXnI58/3+nvv3/Tx89PKfbICrQg7hKM3Fes9Xxje7AunUExI2KWhZ3+fU1rzMrNaVcanr++0ZdvX6Tr4NM+dlr6KIJEuPdxf+zC+Oevd0kfPF8v7kzgiJ+j8MSBg7blGmkFYxZaZucH08Qm1qTRQZNITdsUhbPafFgYvpye6MvLK73tY2MnFiu2glQznlYpau7JmejkbAjKQoEoA/1I4fkHiojQrNVTmx8Izcw/hWbZgoke4kSU1pyo6wCUn5MVESlU22qnIIUzY6D9EsXLQaygS7lfg6IcaAmcrY7OiQwVFnULoLh0hitZogK626wXky3MBRZxaEjtogfGW6+cJF6i5pwqQE2NxdXQiUCETqmul0eTkxGjmm/IeSDQSusVkJ6ah7VKCpbPd+DH4DWSyok0TjGuI9XQjdP8s3UPdeOKHYqghCnRiyOb0GYdNCb3V4PMZUgzJ7wrk31QRcbtSzMZ4kgjU0DOKa/he60mfyPdDJLUDbKFPKVR/mLsJ6evca0I7cSpCAUupM0pXfz8g/AEMp3FzqEoE3XXKxgFysXc9/euanhJGi07IIoapVKvqhbvfokobFpgXwNZj8mptqNnG7Wd+3Cci0HOAYT54E4vpO7i0kYCNm4xEnWdsrEKfUsQH5Nhtq2Lp9R74eDKUR3x7jitYQhkXTJoqfb0VGBk215gnyYzSm33HBW30Z0OyOsjXezM0eqdokzhVzx4TTKQDL0ZzpgIUCmPmuy9lhB9EtSgpJ8VbXDSuNMW1xBZ1Wji/ZY0XHZUNeW/mmCgdfHkTnXyUenesYO07fyo0m2nG65/te6faUxIhZWaRSYqzv0FSMnsjFJNGoYpZAJsAFnnpp+DnmCH1pEsigi4T1FiGT37eTT0XEKW42fW88ETWH4Lgkb2L1JTxUnTimVxxJ6OepKfi/H9NtkeUtAYSEL6+8wEZIjaT7hdyA2qQJ6rA6NzgpHJf+Mrc5ssXblZQwr9myAjVSPTo1QM+2ddWLWeYnX0NKWzpc4iUx9M78OlZ6znwfl31FhtQLaRfh6yIKOsGv4taz7Juqyec6Ao4S3dezTC/d+d7qYNvtSsifX1NSoaKGR+sA3OcJmHIZZ8z03P0/FywX0uzbCKB0P2YkqIWQueSkfSyyqyQDKJzpfIJmqK0AZ8YrJxQUYB2duayd0a49fOpQgKa/0ongdAH+/nT3q6PNPxxjz9QNrfJwIswoPYJX3aeeNzpePnRUpYXK+Hfbw3ByHktNy79Sn3e5//NvnvIeHwt14PqM7b8zMy+ENpbfg+kZVtUDnIvPh2udLl/UpPp31OT9XqRSVdVRTESXRoOLCOu71wPs9iq41OGX2e2QhVUbCus6iibUCY4Gd4cZBW5DCfTW4qxOeAyzQs2omarqZ7VKAiJ+fZ+RKu2eDIiXXjAIO0RhHdTT8zbZq6KHQ1h7yCWxv3HjMLYO/nK+vEHc9LCKf8chtxsuLv5qIqNZ1b2oaiIISD70jQOMH1jm6wIv0S5fpevb/APp3SE5vWZ5SvWembUXkefx8vVxaHbYITiDf/YkXh+bUiPREIjvwtU2a27R7q3gvPvAnVc7PRVefRNRF1G3g3DzdSWieQo+Bh7wAQfNQfDDQs7viUHD0Ec1wv56RcG+HavKUjgz93MKBymqMfiHFtesK1N3wOWOs7I4SM+Sbova9TQRfKZk7NR+govUNek/sDpZ2M8C47QHN3u3jg3RJ38xoNxp5Z5TXIjo34PKDIowGT5+UXdzWT9ubzzlzP+zocZQ0OZIwRjg9qbvyGMM43UgUeAvpPDiekour6JMXtASPAPLKR2guXHqHnaWByhMwI3O/BaCt2XD3tAuH5sAuEaTKlJQSHO7H+l6slWsNYa4soPGpecb4+F+s+vRyl3tXr1zd6+aodWNA5blurpOCx0+rX3++SOnj+uHAmnTmvShgjJWD+zuwSzYxXXisfdxtpbCJ08gIa4vS8iOOKx3x8flLU3m5UrtQs/YVTB2/0cV7p1zujr36RpGhLStWM2tV6Do1GJYUhnXsZUR2jpxUxRbmBdixRHsL7c5jU0Ht+OYnz6vX5WVB1lJR2IIH4S3OLs3HPN5zQZDAjb4TwYuUR7y2khUlzJO9uvS0qpvp8VvzjfGZnv6NyWohwILhwHCQ9jnqFCoqTGoq2r+o5M4dK80zHaFSxucEjiM7afK11Laoi8oyfjzUU4rLzv68zo2m4vlEERe5Rof6tgQ/gvV4J6eWkKLSbGjpSGJ4N7HlK3ZSqBI7CcKPOwHnMp6jjvzgXjHbhc5n3Rs524q3xnap1TRJSyqjAbj4T6pPktA5Vmgf9gJ3rMAz5NaTvwYnF9XsPrXXOSZFz7Z4W8Vyc9+opI3cf7XgEOOCoT4xOx2kOJ6wbqxbdFdQNnMlyFFWpZv7F9HIVQGLVOoSbPW/SM6njhk7RpBYWF+3WRgWroK7U6RApi/JcoL5kfZA6iLXjmlLJAZhoD8/EOpGtrzuYEmJUHask6dYqY8l/8nmF8SpyhThpctESA9Uc9Sh/0NKaFkS+F98zONjF8Af0nUYnB3X3wt/8zLbYM6G/qjTQJOAypUAm0/DJWplnHmM3TkbpeKbzea62DkFLWZYH380FsrF+Yrej9t1+BjntfuFs8vWi0AGud2N2OeqNSRFyMqNKHJpacFebihRxpF8FgcXd19jw2/diOnB+qjv6xSgTRtI7JXMaaa3kNAZEkcp4DZKKim7oWhhc0N/Z4bCY47OltcprmXW70dhm2oUeq3+owgPWut3pQvm+j/jvIx1hpMVHNhECMm6TWJFpNE8oIlNmlUdNu43dijp6s/Oum3dRh4bekayOmQYbwxE7Oc+S8Tgb19IdAB78O3sG9sq45tAPtcaUpe3x303PxX2zPvjo3hnpBH4T9kg4FLq9Nj7FK7iyblON5/D8Pd41BLXEJgkdGDZohyga9IM8ZinJUCOzhXXSYt1YeXyczsYOJe0kXAX5j2LjLv9l7JtgVHNXRUm3kpIGVmtwngy5V60hRlWnmZAa0KqFPq8XOnIq4a5fvrw+iW4nTttqgRf7t6RwMRrptAhS6+PpSPP5Kk0atNuuyrhHDqzxPN3ZIWkPxzT0cS3z9x7ZYdk+zjQikmqajD8WcczfeL13Hf/p9Uqv24vylkaRHmvPBQoL3Qgf6fh/0v3HddDfJ0dfdfUZWdcj69Juch21QJuhcSWtsz6+9yM72dfWeJgiyyevtSUuUXFIt2hCZunl4gQ3PgtZAZ3nT/PMf3mkZ8ZaNdOdZz+z3WfTJDMP7AIuD+49rgH8Cfn3zF/ju+3h+yP/WXrhfz+QnEqWuxQWYzC1qQHAaYLRdfAsKARhtHNAyZJcILddmAmJJ/NesOSxOFMUjkpxMotFqgWhFN69OmnF/2aMoVMc9Km9osHe9tRdZbxUSbM4RDKY79aPQiGcTIllJWxZgqlXIyyLoahSBYOUQvlzhaeRI93cEHFFLRSeUdjmsecxjkQFI1GUApq7OXWwftRooGxc0R2RSSHQwRDSF0flTQhJYd8ErRwUz1DkEOnWv8HQl/Uwzz6/VYeD7IwXCmABPfUHIdbDQZGm7FqR/lLFeTVNkV4hivVkiJOyqMLhigQibSi+2VRobxoZFWEkA7ZoYqOIMDXAo5srOVgHKDAowv1IGeuhwD1dhmIHxM6Rnp5Okkf/5emFXpYjHfc5TdVozO4pAkNSWO3fSSH4k5DQ9+zvzoOt7fZhkla4Ty8nKYD+xdIG2Xk1H2Zh3pJOsysLnz/P9PNfv+n3zw86v5+pXkm7lc5x/pjHTN7ZxRyL+sRhPOBDhvArxgMcSWERdKsJJOOtBg3fb7k8z/Ty7YW+fn+TFEIt2l7MXGim/Fc6f65S8+pf//MP/f23dh5koSh7NSPd0ArbLgdJlSxTrpWzmWK1kbau27TNtZGuRrsNMURqwDztgvzt9ZW+vn2h19cXeno+yp5x9FC6wUlLanPWGL+d16A1WSOLdmJtRZmeip8rfq0WMXPjBXRFKsjnP6Q1w2GQI8C49PNV6Av1Aed5aFbRMXy6o7lcF8QN1vwZRLohmIvVruNC4pbeLoGMrdp5tWeWUJzUUpy6gASe50K1Kb+RegwpvTGPK3hDOCfdsUN/FuBa64mi3pi9V6ybJUcJ2YklUd+VrI6joSE3utuTMChsv7A35kxw1aeZY10hI/495sORWBbOBEJdkrS/+rPIPqDWUnZexbqk9twU7zPqaGq94qM/5z8o0zp3XeeN7tHcSRHxMYYjQYs0j7B5jSiG/gH+Nolcy7IBDqyHRioxarIqgpAd42zIGwqAETKbpMep0SjOCHmW0iTzjHWqdm9FYXEqJqNzKnei82kluW6yZkRbFhgGZGUWUj0xdRZl46Nbrv4+SW/050FmUdA7N/Xx72FFkaYII5L1NYmkK2UBdaVduXRd69p3GgVCYKyR5bWK7Hy1FDzrjDFv1FDFucA1qsaGRorYbrn+NxWr5RFRfTVCm8k+1yVKOHdU51z9DlHDUo1atW/1vM1WNkL8+GKo72PbjVve/7KvJb+mYgi9obGGOPWbeo6kIlZRxOp1N7w/zyt9Xpo4sa6MwFqseDvzwqbnFFoco9KBIGrofmfpcUCswTmP9cx8V1i+n/PHBrTXXfS8KtMrawukAX4mPdN1I9OHUftKMz6q7+EjeYTsDdmlWUc6tST3zDgJRCe53ZP1e/mcodlHvbu3CzbX25XH3Rv5lPRqHRkQhn3Gw9SUpz1KDIOdpbqW6RIcNKz5zJSEmiuplmo4Bzr+qLm1SufyRkY961g6w3gK2nYbgYrVJ1PdYUM5iaY6Uwfn8vdh7GC/+zRmpRFypL44wlPATlBN4MmU5EpKlYb8VfmuzjDJrKyrZApcrp/0+X7iIiLaROj3mS4fN3Fmha1jQUgib9ClYyxEBXWZjSe6k9lABGRTN6QYk6zWwprp9flpf9azIOulDiD0MtosyK3F6bkLIZexOO063/m80MQOmEs11yOf+8nHmdcu0yj0YqAnJwuqylq1oFGhZTHUiCany3S2hFYeO4rxnPwTVzF9i5GU7Bzkshm365WmXa8tkgIMiz2CGsvpuOvgu91wOGlzHLpQ1OEsvfwinMPsB4ha0k4zVVMZUQtLOlAuuoeMLFyO/NyZDrs8Ej6zVtOX1H5w/YAi0Or1JDFXyMyK9W0WHN3E9smfa+akdZSS8aLi+k0jeiiZ79c83zf/7RHPIkNRynumOGhnRNt/zKO7B1Kg//144jkaZskO0X48cb7+eElpiW6D+7zeR0y5pUEjssgM6XK+yaZ+nt8dhicoA4LRgEFS97x87z85X7LA8MMEA3kaN4TMAG3upBoVXH9PCMwUctQZSBF1Va5MQBustKUxem4qpbbSpoCgdkFJzwyjJa3BgBgZ5/7vrt5h8/ized3E45sNwxbk5kJhUmXisVcUCA1Nz8v3CXvo0aGK95pXCjInkj//8Rwf0UQek4+7xOe7uQ+fH+eVP18SLcyWArrZmKXuwzVSZLzrVymWfogaPUGTOEsSHXclGwXt+vOW108cCzTsaWjfNobZvORh7OfUh5w2yH/XaJw6UjhNkBE6f33/Sq+vr9pthXnxTSPPbHzDoTgl5RSGz7heeW0fnWOH9e8Clx0/L28nevv2Js6gp7cneU9TdRQ5cd15yef7ld5/cs2r3/Txa1fczxqTnMvc71myKsBfRhp8VAfgnrarK8Ryr2bNAbht8dNBOiQy8urL91d62n+XAihTMG/mdYyi+PX+Sf/93/9D//f//kscWR+MGlujnS86JnLaoNTJYVlh6AKNKGpiPjtWpGYPGzGrQfFN46mmeIlxs9+P9/ArpzZ+eaOX55NGAg1FAMeloLY4CDE1d8og1ezuzJhg9z3uUBpV6u3kzrWgVU2JfexocpqA4ZD+ramzRdIyYPiDLzOUGz5vmRf4thgtUQcMewxFF8qAFrg3tCQr4bye5vjRcVmNGIveq1wxxFQqOq6K3dKhkFDPINO+ol6a18sQh9NkqU9Tz8fAN0d67d+PS9PQ+xojcK45wrI1k7vGDzZLa9eWvi7bEcV3hTs9A+spDoPWG8cYk6eCJQaeo/0PlaPSI630PY0Wd06F9DkoSXimFiCf/dzz5w6IjLb+nI8OMsxrQ1c3a5bQ0anZkjCSc6Aj87nYp3LXQCKj1Jim1UHE49Wgnqf2SV3s2Z0bom6Y75q7Es5J0ZPnWfq7KG5suBgSi9Gqghii1NWUoOgONEc1DJWEjHDjDg4spN9szc6OOc/l/lPnnAvEX8hARh5wR6yFev6b6TR/p5MZJY1x6uvh8cVrF0Zpv9/hBOgvyFk0H8G+KgprM57an0EEseTe+iWnC9R09LlB7rSgnUe1fXr9I9cUMtQEhSNBDMVJeT3L7uuF580y6co4FeFjMzusSTvkaj0ZRR7CkVaFH0xSL00cWNdtf13p8zbTjce4y6HN5LqavcXXQoIyhjDAWmFt6npL3dg06OBFyEugbrJTxJ11wtyAMbq/nB+W0KPoD3xFP9BkDbYtEHSeadA0LZKq1RNVuz704dI7iMCjxjqp8ZlsG9l3DJXYUm2waZooE2ce+yMjspndACpU2wVrAf4Bp99CqCVMRqfhxFR7rLXlzrHZrx0CFTHveUnlTlZzGXgG85C5kNfsbu/I903Hq844BMkEbbXBQM1BFuNF6V4qj3Nh8Fg/oDL5c7A5m3cHZP446x5p7EnqKjHasEPImgzry4FoQe/L55l+15/Co7ddN/78vAhCiOubtqRfy/MSfxov2U87j8wTU6xIFkPtLXWEMwDk/b3Qy+lj1+depZYpF2wndOTzYJmOl505xycu5H4VJNb1fDFHP9L1FQE47tXoxAI9FONbsj4iA2ZB7DuS+4GDAmnYoMc/XdCPsCb4juw/81o+t+y8uigQZr5xfahJdW2jCz6vNdXBOkphde4UeaS1XTUtsTW3A3JQP/Nel+E2DoBvcuM5qSE7WRoyr83CiLfTbg+cab7sfHPaOjTkWJNR9dveRsIZCrRecuKktcI6SY1L0GgpBqLBvdP++Zd7faeVHtiQ/Tt5X4iga8Si6JgAiID9fm9H5+vf+SywHkj/B/98ZCdkPpl5T14rfm9BockwAGyidrahc8PZEQO0/PVt9Y6DUrT9powkFqV42hLSKKAYZkdZddatBQnjkKsx761o1fqJiVHviJBuW61agWfcu0fbqPsgLjUoTSkbuqB0G1CjCx2Yqzq1SITFVLKiGxuMiAt/jqOvcyY8yyHm6L/WCHhMAHl+8gmPHN5HeUvpW3Bi4XB/2QOXTMP6ucIe+5f9oCpjqitqxeeSGQOUsTjUzZiKKjYpgpGMF30PgmFK7yVlDwwQKTlTebhiPic8J91PDxIM9ZgearQsh1mEihh+syqVksW/WaRC8uT1S4einY75nytZaoUFlXTuBiW3mlLVa7GgCyWqq2SlhjR9SgY+Y5v885rKqgws1yzjFxS3UDY0+lekva5203h5eqa/vn2lH9++S7c64nbuu+DbajhwR6YSjmi8N/t+ybh0OGK4RGoWhNMqaU7zLohfXk/05esbff3xhd6+Pu+C9xARqJ13sPD6+PVBv/71m37+zy9xXt3Om0QA5qm4cxAR02Y1MyTiom5BStueaGGY151CaY4ROAgM2ckohxOn5n192RWKL/T0fBI0wGYd2+Q8VnWmcFcnLtz+z9/v9POfD/r963Nf2tVa4Ka1nBbZB0HgTc1hwVirZtB2MV2r8kKJvCYFQoqCL5rS9vbySt++fKXXlxdxTIrakgo5i3FS8llqHeqVFZDFuo/lzoTZCMn8gYvKC3Jp5I/Jn/HIcHOBBMO5KDIg/x18WEvIpEAFlEs/x2GE1DXq/Phzho5EepYUIt11gJStN+cBqYUzFSg/KHBdTPFd1Fk96avh+1OsGbrwMYwmG+69wli9ZkDz/IikFAgB2z1LKKwqa5rV0dAzmJXxeJGjELZN5a5GUtXYomxEtVhn+acZ5tJFlWXBpJtqVVjCeCAYEBYZLaroXSg6OvVOdPtSGfZJqUrqg9WBbqCkySfsJ9LPYCR2BqhaY52hhXGgNXe+L/i/RkIhESUEr11qq3XTbRRw/oGmRY8p3EnwRnA25Wh//un0eFeM2WTMpnxOIsG31YjCOhHyMwhdCVWhZD50OOrCrGc+jzehk4V5DhniV2GBnZ5UjG6xT7o/i4wjaIlcAVa9JpxzjNaZxYmV+Zo66JzGk96YO8vZB2xvNk8lynzYaWbWQBEb1jCqJGG7RXAy1ELUWMNDgGwEz2nGF4egVZtcV5QEsJqM8wf7LawDukOLMyvI6D8gTPPz4kzcF9dGKhqeJcZk0YASpyPfVkZ+b3RYVkvPs06TpdpP8hphomtIrclFnnndeeSF0/J3ujqvu6HMB4oNfHauM/qKStoL4bqBUvazUl2OCLJHak7dxMhVfqyKD84cX+EoCHRMNlwAImgjjRDoT91qGfnkNIYdTgYNnKLi5LxDQCpda91Dc6bWYoWxe4NsDACOBmiYvuZY38e5GNJX1rFCCQGNqt77yMjVdDhOYW/JgbXZusZ8FXG6SXaLPVnpiHVT90v16YmyFlJjT39OhvRrmOMUc8wOV5mn8LbZ6RU42zjfKRWo3NN6TtsN/YEiG2BEXqU1KW02fp7tgEDTyv04INe07u3KQYFVHWFSkxPyrFimgz1fHXT6ksLeRncTZKqhutbrTTpf15vWAFuvq+h3jNABahv2quob5D/V4WJysKC5mNZzihTkQNDoPI0WNkUAsS398XGWTtLswDpasBMoMY8oGAqLnVe305E+BSF+ZU+POgklSKJ1QDWzQzOIgmCqne9F7iv6hDgyozsxoz9ps9Iith/RIzHxWOPL4Pkjnd/Z02bjSCAH+lxl9NWZrp8nmrmYO9fEtSAPeMZhp42662LchZAbF/HrvK8RNzmJ+p8mmyfTewg2QCXUMFQ60j1okobMIBytc7ai2UAJXsEod34pInj/3LyK0w36VNY7xkszmBQYoYFeDWpzcEHWnB2FdZYSAjxfnJEOTGRrIMgsoys/C64/2jnD/lSr81U1e65M8+PxpfI2M8Zr+hRscvUbgGysgATWz/wR7nNJDc8wRswhp3j/CbH1yH7ga4Ylavx68YX/X26AycX78XeJ7lyvu4C8CQTSB1cUQh2afuuYJCbSISTS4mYHRCx6Kv6oFqe+W5OBNIXxhe8+Iq5Q3iLyuBQwJN14iWYnDy4EnTKbjdABSYlycoMLEWxBV0wlasAIrDfypb0YrDtW7pa9H2sz4+3BQYFzMF/ZcMpCeHzO3RrJtHrBne8XxNn856OLGRK1+0jko7n1+wWaSEbog/kGIxoMH6zHI4YCifFgHP6qYaBAsdb0rp3eL58dQ24HdgAcBAkgjMdaWgNf1hqeF2mK/pxxHVy5B/1v4sRyIbcpysXrxdgP0K/Pm40uVnRMueW/sZBjZ8d/fP9B3799k5SzuXBXIoYdK6KmVFvyotEOMGdfumQY9muNOcB5ZTUJuB4OpwBx6uDLQWpIvX57oRdOw+O8/cOiqRurOq84/fjn37/o1/7i7oPXz1UQBry+mo5BTp/jlRXZR1deH3x+/LfuiSEn948f9zFyJOzbj2+SOigFHfksS32QSRg9O8y5uPzPn7/lJZ0HPz875IteVdRApA3KfayuQTXnpjyfUzQkfbAKkkgEGfUpVJzqx4L7+fmZXl+fpWg71wTQujgU8/CN6fkC0gg2yk6iJoJH/m77uFN1hzySwuTyQqo1kDj9eQIvGtc6rzOUuTDyA7kgDtwpFEARyNLKvRiKxZTJzSLOFQo+nm/yhgrUTKI0zs6ZR3D4m+EuQRdVorUpxMEN6FHJ13WtaV7FEQA4A/psrSriNehMRsJpM9Kt/+703nzfcP7GMTl9WyOV7boZWusBaibx+v68qIPEacZ4+4gsynvJL5WTrASvYkjI3hgL51Qw+7C+EOgz/ixnoalsky52DbUxsD9hRE+l3I2jGCoLThpvVADjcDRsG5lBTI7skVhji8KqOQ2yJhlN7Z63dPyjojlGdD9T1KWhrUAzluIoPE30mFU6wnHttnU/X2xQzQ0KaTr3vOeSRlikociB060vfDpust6siLLMzfurZx0HowRNWW1GdwYui+870iK9KLf/TGmGSX9iA15SOcTw3XzMnXMqnT9Jajbepsdh7gwLzDc3deA5X9Wrr+jYmh2DCFz0zoVHRnVGfumZ0H2ZS6TAFacd03cauQMXjtvxHIw0kSPfmU5GR0k/lnyBZs1AvxZNIeVi/sUODEW9yjF1l3VETvve9nXi4u3nC6dFsTOrCepKal9JmYRZEXPGL8lQ8s0dBn1WwsgzoK9IsIW0RMKW0JCdM5mSs7wlPT0tX753aaFnjuuLe0uAqERGgCDDuJPiEvuFjo5oNAS0pvyN5z5kXngJiNajqvSxg41CPdIM+zo5SlQdJdOA8smIedU1sdx2dq0gvNJRZDmE/LkPIsFGgbEInphfI606qtiCkuzE5a7eiwXeXIbl9aH+Gu2Lx7aWrZOUKZnTmIo5opo3F/nThewIdaRbYMacwVwDTZHP4Ce6AHne2KfgYeYkSIFfOXOMVNz/x4XFxRnC6t5GUmutnxP2L3SeyfQVpLfWxJJQioU1eC3zYXyyBE2Lw9kaoX18HOhp19s3qfW02FzJbwi+zbogOheu+2e5WGy1IvdgC0obRHAu9fxLjFLR07mUhzTomJQPigox7euzhmOov5Rwez06ycxEH34+ZL6psYHROacQoob24brseuYuOw9xZiCv51n3TWq/7jowo+L4+xzIyWdWn63OfWoR6HuEBIN+kGvpyfgmOLn3PeNSDVyH8njax7dJfUS1sx77TGLu97wiO3KYB/E+btS8q7bzUD/Piq7vkJUU9hf0cSO0bt0zzT6UW/YZOH572dXLAF8v0j3MPgYyXTayU+Lz8plp6veH5zD1n+nGSqWjofHnkiNOnVBo4XDBhHSx1ZNcbZMv7C2+XugiRSYboVU5EBuI6pTkPW/oPNeQypCcLFhPioXNk+WonDquJieKyFUH4yy+h9OgzITBoMUtySIkrvTmsYyKa9GoCNZD3fZFTqNkqaQ1bGa4CuEvvTCEE0zZVxgqWbiPG+8ChIdSA0raEqHqv40ANxBWSz9D3qkHvVJOxYi5RnF9fRtjUoYvhtiKHGIz/9p4WLB2yamCv/PcG9AGQ82oJNRwHzwHoSMwAiCcsC6TGULNmOGcvNdUHileXGRxMToZ19yYnOWeCwzanrNJfbez1bIi6ZhB3BmqLVq00UIkAvcsPmj7CZIBQzA6dqEf7X9DqYUypCgkDfIMjjljytySVdNTREsTRwTfgqMVb29v9J9//UX/+Z//SV+eX7VpwPkq7Xc3rtN0Xc3wikLHWfDg94yqw1WLOSCKdiAThwxHaRkpcJwlksSIq5dvb+LE4hbAUPgEcbALAy7a/vvvD/rn79/0zh0H97HxPGYzBJWJG506XVdndMIMMSB0XGs9bUs0BcpdUxWdfy5mEK+kqV8TKwWnXUAyYuzHV/ry/QudXg7iVNmkGH2xUajC/PHxQT//+UW/f33Qx/nTa3Gogm3rZ2kF6rwiUbCJlJ9JkIsLCQsE/rYrC9ExUPyIGzpMmdKyr93zyxN9+fpFaok9PR8knaiKUXhfx69z8NZQnLQESCAzQEcy9qonIzsM+H1xYO2KnQhu8cbHM7w5RukFT94DrWliUGqaDNWqXSnFpzcNcOGiaxMR3b6IOngolPdAkWpE3Gk48VZpyyFKAjlTrEY20PiaOfDl5JnTMTtBG45zC8EMJUPTxKJTYqfcJKQGgqkz2pUn2aAyyIzu1htYmuKb0qvmQO9Wi0arUmeKF2VlBM7KQOGaZ83PI5wVQhtVHaZIf8VaLWZ4VlOcuH6RdryaiIPUW21WxNbOrgw6zuiU0Xem2MmzKCJ186xGghQ3N0MQnQczbYGuyFLe5G9WcwUvlilsPG3GO6acjuzHBWcs9IGRdmV/XGGM8WdEg3TxKhGo2k+sOJdlfV3ZLTZc3rv97wWKswY/YASpPtY0nXgzZ9PMvJ47xm102+2V66Uq35g0ICBoLRTRFmsBELjNulNh7IaULlolCmmbKqMtcMdzLVoooYGt8pyk+92i+zP1qJXRyAWSUHlulJ/ISjxRyGinEv4by4kl0gnVUWdGhemSzQS/00WLdMFCiR+16oEBSTPmezTtxIuC28XquE1pj5tWSvf7Cy8Cn2iN/pRy9shgGGWnrj/4rwW53MhUPU2d9iR1Wo8HPUeTOWWgFynvNkSv3V674m7S4fKTiyTf2GHIdH+Q3WZI2bQbq4JOmpog/0Rv2iqGEXtpdYyEr3lzgGJd85QuJttbdSplPjKFQUigf0PEUtK/nTfO7sCWmpCun6cgltEHMieEJjw9d5PmO9grWw3fg8k7AFpQoPS6ziNnTzO9NW2m02m3r4ZOkDIiusoDv7oPhEiaViGrBTb59zOtwBA2rcW/SyXYl9tyJb6LFExxjM2YCyFOaU68qAuliN3J65KBd6sNNvUlU0C/MgzjWemMZOc/nGM+bpNF8jsakCT5rkEF0aQ19GeBLZoCaSMpsuy4aKjJlsac7Ds0igBIYZE6cyT6eaevcO1BYUycznZRJ15V/Uwcb6Yft2l2fSxSCBMa2BYZ+1FMVvqLyNCgOW0r6olxAOjz40wf3Pn66Um6hIscX2A7I8NF0wif9s9sz6sEMjcutyEdR29Cn5MV6Jbzaevi9gxpTS7+N9fbElTviZFNJ7n3tl5J2nFf9Rw6+qdBH1zNRtT7Y/+LF+k3naQ0j4fVjm/CgOX11JRkLsXBuv/hcqQT1xvb50KCwk1I82UWZ9Lp6Ugvr8+W+neW8bPeo3Sl9ieQWF16PRl4ZDLZbUFHOEEFhbX/zhkU0jhFD7HUI1v2PTkcVlr33xsX9Le1DHpvvrfFdRyz6YwAttI6213P4CzNaERGTob+p0hvbyavnLlT8MHEDpUunF8ClYzadu3u+6qHl3QmQ8a7/Y0zZd+rZLa37PlmexN03cy/MO7zZPr4bHaPjLTBj9F/x48F4ezxGdL0Q6z1kj+Ma1RExr/h5/l6kxfXv+LojupJVufHXUdaiGyxQssaKQ9nTicgkmBCIevYILyvhrIYsIAgUjEhEdBILBqCGvkKoUi+MUKw15vnUY/PLnR/ZSAPWgnnzeoM/4Tcag1Kb+/0eeSBpOEzecyPLnxunjHrcvc3K/N59z0ID75ibwZFq5HVISmkanZvSPQK2tR9fxTE/VwCnaRX8vimiEFsMeCs99DNTnD7M8Z1q92BHC+nn3E/CY6yKo6sK32qlnjYaN6ZPqeGzdNR7i9OnRjB3Vqrom5FeYspxRDomG81xy9XV68qcMdxZ4VB4NO8LvNmRbVnKdT+9cc3+j//+R/048cP+vL2Rof96HOO/9VenEYoDN000ZJQInlfR1qM9YQBoulcokwUjYJygcmXb8/0xjW39p8n7q7CzL9oRO26nzuuFcVpg7/+eRfoNkdixJg1EvTnbo/PxN35MIcWlWHdh3UTZ53fb7MUVUU4vHx5oe9/fafXr69SdH7i1FKka4iyNonC//F5EeTVv37+Q78/3kWYilI6KNDiBOGosHWMywXSRYm2RhgFCmdRC2IonST341TGl9dX6TrIyssseclV6FLTRo1PFxPSrICygmLdFWf+89ZHgNUQzYaGISDMUcIX7xciZLerdVQi8joBLZ25TB/OF1O6nQvISQ3IjLbIxkbm6bVVcw5pnQrd6Zm0yYIWIpWgCa2h8PMYJ0PDmoN5rZm/Bw8TO1gLwugeJuTRozl1Qprm1MUskD9kijglHtTJlgK4+9QhF/AZpglHCtlZnCWNkaz+w5KK76IjMApjT76HeM4jeWKURZQMkHC+VV8P/bc+a2varYomQ4VZ5LtapBrNmCtZq2jjp6j9QdSn1mo6te3ZpG3UqWrapChKFlBAWlyskTnJqDhaOtMY6lui/TmeNKbz5L3Nju/RWZa7QeqcVonOR0rcPd+U6LDVverOnNqV5sQiq1lURBlqBKdKcwcN8wM+K1IHZLd665G7ZV21mLt8ZnO6HPUKrFFL5wkp52NjglHG6FpqTT6ZvzuHM/8gS5+qWkexGAbZivuiLMXDcRXtruZpbPb0jPybFkMHsi6V6qyHDAqFG86PcI7hefdolGJ1AXMBYjjXOK0jj2OkLdDJIycVX6MufY9eiPvFfWUhZU8nbdppSY48KEUXSZaSyHgEGe0+jpqfJTNCEONcmHg3QM9SvJ2HvPOLZZdnC9dLPJoxogxK0qSbBWerGl6M/GA9BPOAgafnCQaYOd1qo0hbtU5rLBu85qAiJT3Fb1BjH/GlR2l3+ac6+JXnAn0VKNhArfoeCHHYmKndpb+BTh7q3UnfJaMzcTYbmjCj4IjUDSc6pIpmgvMK44bxyokKjH7ZFNgdDgqMZ1PU4aiPNxi0iUepc5hl8+FOzvg8mhn0SQ4KntyChaI+1TgvXtIFQVganc9Zpj/eJ/9bairh7zXj/kkPEfobCATrJbcpUbg9n6tmjsyianpaLEVZ+j14/RNt5GdoY7KqgSNhzLrH3FBEyy9knaGQgzOSjacfsEYiUqJhsoW3V9MVdf2dnYjWTANB0dPxQK+fV7o8XSS1r3DDhbnfT7b1OM3wederORC8Xfa9v1YRwjezZXtZBmUE6RaymjINLlTOui43BmKn3PW2v/mp4wnUlMmklu/Xy4H4faLW7nmejGmCP8BkjTmbUJKI9cyn20myIFyOyMcimMEILEWeaUfC6XoZznE8T/XD5W4cWQdHJ0JO0xWgwnExsMosqZp1lwdcQH4+XkXvqjOfSk3pzY0jHqUd63kJuT/qxqwDzIYIPezP22Y98+Jca3+uQZbXffQLQF/5kz/nT9cjP4Z81/QwTybE+W+9fRU8pL8vMj/4e0B7baY7A/Erzd7Mrof9nXWWzM+XrMS7EVc0ajJONqf88Qazp5OdV59ceE2K7U4Wgcx5lpM7DScaBJF4cBJcLQtxDd/o0fDFVGiyphJNMbliqQe2aPpULW2pn0vCzpjjmp6FWiE8H26dut4MOm6tSCk5ZZorpgYBrWSQXerGz6Q3m4KOzn69YydglplowiAaEAzJE0qlJ2SsjRwCFwg225FwU+4sYJ+qiE3GlKD0KbPyIqZFx7uZ47BQPpy9oyoYV89AusNVmj/D7+/CEREDCEcwWpsLqYIG6Kretvp9hckmhxgcXUAzYX3JdyLG3Rv05pgUpQcw8hizII1YWHBHxV3BOMjZeTaFbdGIeVIOu/OkYXAvsgdG0Kw452S449ypUVM+YKxZsWvURbEdmQzhIA7MfYmWw0Jvby/0n//xjf7P//dfUivpsI/ttgvFlevWvb9L4ceNET8Q7snY9lJogxAMA0DpWRybNhdOYZHIo6S5zfS0C9a3r2/ivGL0FUOUxXAz5xUXxvz4+UEfv8/0uf+8fep5FNdSsZpxNFwmJDYbxwyjO30kK1fZiQ1+I4Ybf46daVt1PsHjPjzP4rj6+uOrFJ0/noC+as6UNepzo9+/f9M///wjTiyGfQOd6ceVJ7BY1EicV2TpcXYvjnav6kAnU4LNfKVAIkJZX7SA5S6wuX6ZFOF/OohjTcfWp0w1Q+BJO/oTc5GbKlKrGvNS58kUh9FJAvrXtbJC5KwU7TTPEHsxVNnhP0Ur4xgu7hHj7wVcD0uGUjmlDm6ZzoKtqeNkU/1MomSZLiW6l9AemedAAHf00EhkgUR1COzeIvoUfHU08sF74uqjzZshE/DvewOpp8dlQsdc8nX3tSE1NKDkqHO8eZ0K3tspjS070fg7i8lKHa+1YW9wZvTXaIyI4sTpJLNGB4HI83luKvf5RnzmV4uGCwyfVGkvs0brIN2EZ03aqRaqvzgRirq8mkUqm/G57IyhVPgaKL4MioDyKHOb4hy4UxaGp8moGXOl0DH+3eX3gO4haJ60fk33TmL1CZWTx5D/jdRWFMCW/dnfW8XGUcSHyBCRa6tRpNZVZOcG1+ibrVZUuTapSSRdR4cgHPa2UATOZD5WFF4fXe66JmHOCpTXsgmcuscP1qU0ZX08Z3ldyZDRVZ+Xa29BT4BjU37nwO5SvY6kRMCZxqdA82kreXWQCZpAHh/75zxh6mVv1sFCt7A9Ip1f3ifcy/kRM++CxixpXQfDAUhK0UeK8oqW3ydy1I88u1ls3niIyjyhhH2fm7xq1fTtYsbvceH/NKmdpPwOJSyQRl4EsXW7cfrgKkXgb9vOZ+ZF0z33Vy1TQgSqGljM06g1amBA2HuCkggeQ6Z3w2ABn0c9OnX8LR6Y2EqPDnb0rP/HaMjLF5A6WQZ6dHU2GVDVoJYbG6FXRqpNLg917ywQqIoSoe4u7rUlh8yY/olnKcJEx5rlCZyemPtSxjNB4ni+JnrKfFQduI/C7WnOFlzDv/Wn8TGcHdSi2dRw9VqYaQ52R+qcJ2kt+bUy3VHAtYCaKTPSCWdf1y7FulhNLspnDeMtnYNP7aT+vMrnzEGEYG4pWU8InRP3F6nWJguylC4Al51zeX6+N8WcVPo0Gd5iNWsFCbtZ8EbK4R4EZTxBBvK9WtLz7L7V7ZhiNqHy9OLGRl4D/Ym0T2VhRRwpl3Olj/NRMpzO1ydB/mhnew0a4czz+VvM0cLOp40bqn3suukHEeofgufn/W8+BrWWeAysn86nWe7D3Q3pY9f3dr4zrZOgjbTkRHJqYJ5e2xfdPCexj2xljE42Skdf9aNUmxayWTK7Lhc6rSexAxR1qrb02vQM8Ec5bXK7Hul6PNHn01FqF7Nts02rOB997SsQ1f25drmTXpuVQ0Ih91qPSk8WSeB0RrZfRB4ts6Pya+1lLbUefddcH078seYAi0pmSc5Y1LnDQeZZJEB320HWgL7Bn/pL6I5l9R/UmnudFGf5ftxwNKoe0WxfiZBlZZTglwYWzNXVUiaEHI/JZCFSdy0dejKN0P0RKi9my3br+UkKgY4evDt0VIOXchOCEtTV+Sq1X7jApLq7ReOg7JjRyZK1hIx75cMkXsIc8TChZWB+PWrItcShqVC8TBGZq8mlHqJdzEmAh1dCZLmfL6K04n1NKTjIdiy2CS64qGfOYJauZydHiHtYWWmYIqKn+e33CuN4NRPkMYN2R8jZ+eIHZIpi6hAu+rsqwOMzxsuFW/ImP4pa65X3Hak+qlg4SvaBYhy/53a8zRRjKGOZaE3IFzPChnxuKFwjYmJUVsdxjOsHD3n+W/6M3rgqna7VmExyjPDBXQ7ulEPAJdN+PgMwBgNWOjj8/LI9tbzuAsFMbKjy9xYCG+P1Y4TO9+9f6b8YffXtq0RWGOlzYQf0x3k/x2dxQsgdWiAJXdCDjinG2Tv5dK+KnQcuhLgaOPR41JpX3G2QnVccIWJBK+d9Uz7CDp9fP9/p/ecHff7+pHU3wrid7lR17+fhuXlN6sBTdP9NQaRszvSfeUQX2BsWHtx1UDoO/ngT59Viziv/NreF58j2Podfvz/of/75Sf/aX+zIYn447rGgRsx5hU56cOZMTVMymBHMTdEmomwNKZy6n2rMMeKKHVf84jVlh5ZA3jdN6UMuvxizcGLs685RnXWnifV8EwRS3UxwS0212RYs6t9IRGguXhtns9pKqIPltX66tLrmfNJPc+KXMErDuaWRl2rzU8VgcYO1tq2/ryF5gGjlaDvaHuu6o2gwHMM2LoPLZvMgG6ZSt6JpilX/d6DChu5FDy5RIFrUWlpdjuh4/0SDoOWOLof3srGA+gjzISL4eEk1pLo5kktrZpiDZDgPj8afPyGyiRDxmtJn0r7qwXE4uIyvqdxkZ9ZNiqFu5ghtYgBEC5HmDqRurrTdrRMcrFL3ZDZle8pOiIHfGwFm2sSVkUZZo4buATl+N1dKfMh+15S2JufvT7w9fy87spQHTC4gQxYUqYfVkJ4rj1bHXjVjslqUUtiLdSMs3BVp55+XC6cwX/czobxominScql0dSExztFYd4PTftdAzKRphQP5+1lG4d9SDOWiKZ+CHrJOhjlVC/zAz3d2pDQ16jmYgDPnDuQJOtdkwUw4Wnr9a1TOUcMoeI+MnjRtP4xuTZ9O65OMX4xB08gpUv+GKz/z0QWes1HPA6RO0qT0Pc/aSW2eb7q33IlQOsDuBtYuS3abjY7EHbmKpESFxGP60RSwGyM5zvyqUv9qrYsYNIzCcqPW1lH3YLMmMaRpq4bYpWRg5vGKzMEcCnXNDkb5pzKQtOlG6V01vU7xmE/mNV3Xrfu8/L021+Ep8RTZgznV7pMuHdVRu+MY9H7JQZKCKTqnhFR1mQnHSfEA16Q3sg6PkXHCaU7icJbhmH5riFQtyK4Fnx2RZPJO+b+hFZryCchaMv7K+6G6ZHR/xhyxH9n+6faJVA/PxixqYpa789ScBvL7YyBAeexjXurPFSDAagar8rc5UQd0pd4OsJpiJnk8pdsKuEvwoPaBrOwAd4cFnNWJtrQhg9KppMHfSM9BU2eIdKeDDKBeJ1VkmwZdtP1A4i0F+stk+93b2HEPQwPtzz1/Xuj9/ZOeT0+CMjoem+yzInTRsbyZ7jRL18Lt5YnOp8/9tZiet4oTXWreDeu/ZaT7pGeVHUOsAzPySQMOikwqZ5IApkjbYvUCk92V760sJND8/gwy+Wb2PPgF+LhYt6Y/hZ55UjqTtdWgdbGaUdGNUJFYvF6jnTbayfn3sBsp9Da256436TzJYJa6rzk7zlAfe5IaWLOc43XWbq4ImuY16Ok9y7WQJVLEnal4K56SPuoQyiY0+0C73qtDVvbddK3x8jVvcX7Gv+XxwDmEtZumufs7+CDLFcr62QN5izmo3qB71vIgjf/iFjqH2IcoFaKTi9JA96iwJWCgtZuIK1ymVFQpdLiJUnTdjbRPSyPxVurVUB/WJq84jF6JmxdEOxzBEEVEi8j5h4zNHFRlCh+x3EeFzWQMMdcRyRHYSvB88rOiUBoMmmIChceTIx7uQLBVlSKjxQREQ1oD4pdpk0AQUPBJYa1kUEsouWwA+eIz45BOQSNTJl//0dQIJkBG/LbJVQ88BJzfTzXsYLBDyoXXJiuRZoPn9xpq1CBQWO/mis+9kugmqxs3QkcbGcOFkWIRyQalM9bgT4p//rtZTfEc6uyQbn9USLQQwOiA2CHLWlqL/nDrudO5iRFFodDoSFQZWHfFcq3VujsRHRocSrMaKVJ/IOpyRGtYHFw90K5IWtcIGoSujrkRCkCqYNaaWIu0l0fnmCbC7K8fX+i//usv+vHjO73ugo09Lx9nbgf8SR+/ftNt/527lUiUdNI8Y9TWqICemp7mtdsSQ0MNKXFCyJjVmcWQ5te3E3356wt9/etNirafTkepYSeB0nWTTiuXX1d6//s3ff78pOsnF55etXtK0+iDxzGMr+TImVNrUVSOLmucUBia2EG9z8hoQUNVSIKjOOy8+vbtqyDXjs8ncTxJXQSJ1qlxxgL9vI/3Xz9/0X//37/pn39+0efHRYqftgQvb0XTMublKC3L3chrKrDYKBEcneYWSS0M7IEY05aSI7QxMVT8SE8vjGR7E+cVF+2UfVhXITzAoCWKdL5Ymp2mms1Hrp0z0ZkVs5siVMTQac2Qs8bzSWG9SymWnqa0xo4RbtRxZbRYM6Nm0eK/2ryukNevMOVk8vOeo/Q4y5lfK3+dlr6zXqtRw0Pg9TQnRVfnemGDbh+TOPjgPGd5NmuXXDjZaqIJGJbris5uEJpAD28ieGdzpEXh2Agm6A81ZhTcqefiZs4rgd1XrV8H5cwV5Y5HxZrgXOX2zP3fNTrLNs5aQ/lc5r7OYmtRiJQ/x/5u7uAH8Sm7wu/DwIYsyzxV6M8cnShObkqrnGOr1wPerzUFyQuRrjAod954nBeCo6EVa37i10SorzGiX2Le+nM2hyLTJUP6vYkj03Kqy8jTEsewJTGyM1cfZakp/DlBXfbyt9g5JO+yqmfVk3dMFwCXEYcShb4kcndOSKGkI+S00nGO3GVU6mxIev8iRse2MmKj0mFBpNvqtgnKBGuuTSGO+7n5nNjgutD+f7pc30UmsaMrxkImk+M8ZkegrElNhj/0gtnoMakFQbeKeIYR1UQHnISHgzfL32oo2jAc9fxe7523vGb7GWJU4sbdmg5Th8Dyz1FxHUMNiCg0r+pPKMmg93ypLsid+KqnBOX9caPX/ib8l2tGUXFalh0Tw2J0vgBhk0sxKKJO6SjNFetCcIICXdfkxXtbt6vQ8LZ+7r9fJD1zezkKzp9eTtSWaE9epSsbSU1aRl59fHKJj42u1TmxBE6a1YGSzAnjq1I7VRdHjcpmPIHuL9eV5Wyd9L3cYIZgkJCUVjjs8p/rCkljF3M9SAU1iTO0WIfkAJHQ0lScb4Y+GCMSQ5C7vrLThtMH2QC9bRJYzM5qqePUWXsJlUnj/oUxmXXQ4nZEOLmcm5uDw1FRs6ZLVjsjZib7mBF0aLYef1pfl09Gd2NHVOipzWp/8cW8d/O6UCo/MT+51wonOtkzBr2otu7sqGM62QkIoBZ1RkQl5snLCNwZ4UQdD8yf0XnYfuCA1C3ZgJBvurbo6lbMRkPqdrZd8cwRfYUOxzCSm2VA4PxIF8Jm3Ru36nKdP3Y4TCLblwKZ3rx+EGQ3noq9rmZjiQ1C5ihq5jwd60NYUFZkN2lzoN+/3iVoyXofl+PgWkn6NbXJtTvrprrTYRHk1PJ8oOP5ia4MLln1vhUpWqUfX+y76rhSu/HATqyTlLtYd/pkXZ1TXKcb5OrkaytrA72mpCLdHSpJM0lKVVqHLgb63WD7WVMkLRGxSUok67BcvoOszpKDAliXZtmwz/e0z/35eKLzzmcuhnTMNKD87R6VP9l5QrMEtkvYeYWgqLzHQNO5Re1MoIIZEXfYRBcik29C36WakznzqVhroMD471K4fbUzmj4jcpmR1Yywq0qTk50R75gMX4B+Sc4BqA/LLjRZ7tFn3YVakJ7avHSyMhCWCPKog7h5fa4Ht8T7E+Qk/EzG0+WZqfC/B19sv2zvGmpAQr663afruzx6aP6Jw+RQbzMapA6JGEwmrA2BJXWRBIJpkRleVDHIe7hpvvSwJi+wCU2fjDPexRfCDelCVtA8BAw2bfRuuxMgK0FJaAFOWMEIKaDdzITGre8MgAcbOAqg0RGRoz+PvJf5+3dzGMeRicHWmSNebUN0s3fM3CsE1N3j0SUOnAcOH2UUiPCn/XXHGNBZalygnbF+9x7p92jOHUwZN//DlefQKSWl+tdiD+ogeLA+dLdfWRDjc35/frGCeVt25vlBWnT1tDOoowoWiX6o0q2pM0rrUWzPGHnqhoI1x3Nma6ULA9/TIJmhssbb0NJ112mte95f377Sf/z4vv/+Jszy8/pJ54+PXSj+Qzd2QN+0VpbUyKkBj79fu57uxvUSRsbw6rlKEUiGIH/5/kZfv71IlzyuwzXPZoDtz/x8/5R0wZ/svPr9sY/pKi2L0bIlCujaWafYC3nXFcmeTh7RQL4yX1CIswngskpUlOtefbNxc+F5NpLV6WlnbP/uJgVxL/R7H/ff//pF//z8Te+/PxV9BUFtSARJr5onV5DIn188Wih7XDU3XJrBJP5W01nj/eMoExfjR9dBfq/VNSl+pAi7z7PUUBCla6eN4+mJDvNuQOxzuH2cUwoISZFkfUa0lQZNh+I3J+Mu3oMQHS8RUoYggUGTjb68TxwFnFL6RpmjaHyv7Kb7C7pn7dLlpIZNeUQTWtiekQc58JGV6O0uGpoOwhQoJzhPUFOqk5lpvLg30uT+X65xHUdlq+e7lHhCMtISeliQMC3ujRpEcCyi8HwvU3r+q047c3awolyqo3m6z7Z+jFgHRwFM2gCFHSpymlsLVFqpgVKw8bGRK8ZFiuz2fHBKMrWFLC0WPUxklvk7eMn/tg/jeuTuv+nt7jvoOux6xZScWJmXFUX2yc9U5F7PwaQ1L8QDF8ZxaVrjqjarPWTdaLU8gRbfPe7k/b7zMe6MdN35/G39NOeC1VdjS6bFeqDzn9L1IZTzEimf8myks7fm9StAX961rxhxMUuolkIvaJLQB8D/cOVzQjCg8/2IvLnGvMS+t6n5PpYQVrgr/W8nDvx31BMyTVVzUAjvrv3fw5HW7mhrpKEyOLZCYb/XP22x5a+yp7sBc+BUt3bRABdt7sBkxZ4NPF6X6XyjygGKWayQnX4mQY7c1kbn6y6rdiPwsmkHXOL6nBxMNtQtagGh1EFri6JhLKVVZCR061RbIJ9x/NuPRlG0ijjKrPainofJXiUDXfU7KRxIaR3zVsLoy3LfeZ9F6oUeN/Kad6AIyDIP6KZzMOoKMDzvkMV0jzgiK9SsQYr+b1zTqApdb+IwhBGWZUnmD9wUITuq+GLDHihVTxuzshE+ak/hURnuzj+gdbe8V1EmYE6LC+RyduY1o0dxKlDwzX+nZ/1JHxvf8/FYw4SWeKU4x6xQc0sZKv1ZUScGWTaCrCnv6QYnWPBt0El20mWHFg3jdEeqNQISxwXfe4p0dJQUwf1mKq6zTihKDTS7GhOkFSknT68VWjS7RFx1Yl/1Mp9pmDOdPlhffv1UnZT1D25Ba/vMzhY++yINjrM4ik/PT/K9w0WbOmn8pvZIGNt3LivBQe9qeqtFxMVnKPWYTorIOnDH8IOWS6Et87hA8Davq9poDCA4XWWdQ1LL+s8JbUiQVQOx65XnvGrKHtMMELglnEmKTlMklqCydh39ysFLY1lOpy0CFDj7Hc235vW3pM4fnFhVQSOQRfwM7vY4TWfb24FO/2CeZn0R42cZJ4Gazfi3OZqkxtb+ucWcndodUU+hoLaYL2HsViVxvMbz6DbCH0VkX7srjxtlP/J6KWMdfAuP7gqby98wvg2/twdsW/c+7L484Ly+S2YKj5Tl5r9X6250X1MC+aX+/IaWsc3rOGhZETPK7BnqiaPume5wx1Cs6ON0t0hIErIJiZJhTGCe3TGAn83G5YCOFg9SZUi7SIypdap8T4aMaMovHzBmysSbvlsENaYw+jCc9Z6igGo+5L0iEzELVYKoeMohUVhFwvqkmKEdQKu9I62RrWDsXJAeQ+aFN96fiM1i6W636WHWkJ3us352hUBI35Tnocgc6MhgonpFO2b1Y8Xn2Js/z3NHf/kABVMAmi4icPGc5gpwdgpCEdTPb90hgAFYEw3062/zbBT3aMEisuIB5Y2Zzm29aHtwq0HQjpWOUher6LwppWuEPkjoBgpEk3vpdwVSFZ7Z07lQtBkOL/HWCxkVEZg83qfTTF+/vNL3b1+l7hUzdjZmLpcz/f75D73//EVXg9vy2s5JnYGhAiVb5liiQDalNZBdbZtFJxh5tdDT2xN9+/FV6ke9feEC6EcxflnxEnTQLlg5XfDX3x/7OH5LDSyOeqjNWlSHb9R1TKmWXun7hOaTtpRI5XBl0B1T9xFWacVsuTmroMaqGICnlxO9fn3ex/1GX7690eF5ySfD9186r35exYH169c7fb6fxXkldbum/nkdusEGXFelFz6XXH+JjXoYyLMJGXF0borkFBxaWWQPX16fxHnFL07RROFhpH9WQ728f/wShB0bpodndV6+HHelJiHQ2oqiicEX85UdVnr2ZgsikBekVedeOFQK9ih1mlFFkNQRkm0TE0TbhtSLcJSh+xYuhUtbMKFWh5fzXMVBxo6bYikWeb3FmTEFv2so4pucEXiGHlFT3rVgv85b5+zOq4dphGHsZPnodOApKffrnL8fll04/Xv6jbQYVnwmawggHK5W6xzX0p6Fkq6Gj6LIkBrCRCPQ9AonWOx9Efos3ftKz7ojguy2fQKCr0uR29SBJXQ2a9c/cXrMSCGsyWAn491p7VqzhiFAZ8Tieepnkse9slqcP3b7oB9R/pbSOj0FxRGwRr9es2dMUUw6khK/QvuzYdRtb8gYqZHFzsDpkNB5iBbz8xetYVUwB3Xkca3Fdbu6jFPlXR064igWRBpHkc/78LmOx0UcENaTIOaa5oHaK9omfGgGsKnSioh3N//SzKFBpsdsXpPUnTwN9TaL8mkz6rNzsw2adDODLuFotUPipHutx9nqBckZBq2YPB+izBEgw17bZ+ydVqoZv5M7v0c9WIx7Q330jtPRGLwPTsJRqXNq5LVNWwSnJB1ksn2Z1FFUOmdF81RqMaBmRVpzoJULtHPDik0MLEOCMlJv1z+unF69y9TrTYPNUsel6KtM0dm3dA4sHaNtl/ENODzIC557ulzDmkIjnzoDQ5pg0NwFDvxINLuf/8nOlbC53hDw8VHP392BMHEzi+bNi3g87OAT9KQ1fhGtcdLDkHWFrMcFfYdx2zsgN6NtC54baq5Rf66KITdlPylQSNnhwbJe0vpZv3GSbV7HNJ7Z8vEz+ta1R70lfE6NclOgWDfYErokOYwn2y3tlHbzcXutMg44VAuKSeBXu2DDeYaaNp7RkOc+8MDezgi9QM+/vorVitOOzdOds6y4vWS0kXADPT2Gs06cRVPrzite/p7oM7qHdkJNQJDJNz6/m8uEVhLatpkDao5xSAGP1izVG1wdDc2MNlUck+YqgGfYPpa+cRQ3YjjfrlJq43PX1y+73nniMhwScJikZIfSuyJz+OL0tsPTUYLIF0biW1qpgBkmZJLEfgXQ4P6qnMrMaCxzilVGNjKUcysaVLFzIvprytDQNPfs1ImAHpoooFmEOmVwzosjobgz+nq5SsdrdqItmwUcF3UWh6+giOySNMLDkY7zidZZZTa6vefzNPIP2EBiw0p68yr1gcV5Jk0hVkG4Q+7x+VitCyI71QTZaYA21MJC7T222UZ7NsuJHES1EVoQiQPPeiZ0Dicq+zhW0KLxE9GPDD2LdFK9n6WxVuhYVksZ/NPQ3LDrY//v6SCPGcMsJhckMFajShfQiLkklNqPPT+4049g1zc8EwH/PmBLdj4mMxL7kvx0T8hgDNxtK5RTIzYR5iheGEK78/qByOy+YnjX6gPyiMbw3NEzWpxJJwRFcoAF+ac1KZqC4gpteXz/HFlDi2cp6lzuiY9Gxprup6kfUUvB8mriGbOyMtmHCRuGtAf77KDQdcJTfqGHhNDMMHOHHQiOyNOr8oA1nmuKutdPiMu7ND5gbpMOLBhvurF/1gkx76O2StVCGC2tWV9YD3SR7wdnWB4LCF7idmmIWRHJv+fombcPp/7K3xnfH39/9Nki0O2rOFi0o5wp9VQMjRXK3Ub3NO/KiMVcF0uZ4QgDw4ilGHfR9VMFAApbFSWXjXxJ33vVNLgvX77Id0ny2Cud3z+kVhM7XUhkL4yNfo64xohj1y7cu96pRric9nG+HOnr1zf68v2LpOKdXjkiohG87doE9cWIq49/3umDnVf7OLgm03ZVASxOK2d+pTNKwmjpmeqj/QmP/v056SKrpDUFGIb85ftrjPvlqMY9ITqkigg78FmwsePq5z+/ZD0ZXv0AWOrPktofQBQZalPkHTcB4NBYtYLtZA5jIm9Ug/kwgo2LtvN+vr6+SHqo8kSteyXpUMafdY3fZZ+fjs/09vQmxS2ZDlqCL0PRyHVtRhqQIOmDycW5fGCA/vGzj5WkbEjwNcPZk7qCYXy6Z+oIFYh3M6Sv/tGE+iqpQb7eFt3PBoTfq/Wo4FG5CP4UyEe+kB7UL1axoqOrd9mS19Btb+RPIx/JBjk+R1anR5WiWZoCTOAFw7zEpE1yWpTERt7o4NE44uGTyyJVdAohoPHoWTG+pKD5vqlzGM5IpneOHLujI5FDVwOzv7nsnb7fOwY9rZMeX2HYJAMryaU/0SP+Lj/td4e0298jDYAIheYfoRgE8zAYr93nsG52BJVaixiM2ljC0GpVa4mJEWJOzunQxCnBzlHm+QdOEV7I0Defu+L/viviF2mqcWgH3UfxTMT4NPih4YsJRqIr9cb/4RSwc0WJZuGYGvcAtANe1u9JOJJ6pX5TA3mQyp1TzJFkigjJvOUepf340lIIifbZ2FkTXdTS0YcYFIvqb72TqjmCLo/1kf4xzgdr2Ol+QPBMVdOE5qr6taDv2FCFYx/NHJQ/q4NGnTUMMuVncuYQO64ua9sNWI7eM8Ji9lpkFGRARNGRU1/anU3Pnhqaoq8Kwin05ews0N/zIpdgj6CnOZyEsucTmktQ2AOm0+O81PZYzmfeqTyWjejFaYKDGyzvcqAd390oasD+iQ/mPcZ3s+MCmq/yh62Tn1ZW3G6kTmWdrzqtMgILL5RraD6OQFgJeIAd0WVxJEN3qAzpPLvTjTrnfLdPlbqatPokXosbwZD39P0UdM+0i+/l98aaYYRupXZ/pEliLWUs7KRIUDxwcpV/jxFf+d/aPXM1cyKhfq0epqRDz5gvZFoLuSyInq27f95ncT+Vnhf5M6gvPdAodXD2tKnQ6dF9E/y9WNCm2neV75GitxrKgBRtisJNGM5wYj3R0/ORjss6ID+10dRkna4VNbV/bv8s66u8zBJmXmuap67HIxtPU+OtYcp+P60xtcvu/Z7sVKqbKuKd7lZb56D8d3zYacYdKr39yIhKbhRUuasi/2TkBJc6OVhdYastxt9lemVEFOphSS2sfb34HmKPqTJlzw2bJtuZbl9QdFldrd6rZMVYan2ZFXXMjnJJbT9qUPN63Tr5g4Bl7gA4XnB+5zG41sE8l3WA2Y1FqpNmKgARyDTPXUPR2C7Tb7eWJQK7mV70s/edREe5FeMPdLPbqkPmwqjH5nvfzb+1u7N3b2/inoMvxr6zIIom/X/sMOm/VXhoy/JV88oFThfKW0AyExNqutqoVeWsHsLDB926luuCiJgnPwCKkI/IuUd70mZ4VHtCQblKQOT4Msr78No0HwMMGhKBXDxNBHnsQNsqCqZql0ODqUoBOypRPM0UXGrRDW2yMI9v4hTCFtHeyeaj80NMGti52AtFViRCecAYokgwC9M5GMioVESWrHqyccCtNkNL81AiNW3C7hM5ti3uU3qFryXhE0yWugMehBnGImJ4zRwGmXB9C2tAyVXIZoY8dLjJCASM0/42+/0TkrDo3sunbd7FEG0l0S8V089ccWlUIJr0y2ZYc9vqC8GooydOiTh5monU6xmcAy48J6UERjS9vL1pt7mdOfPFTPXCQoQfzmfGWr7yXj0fFnp+fqav37/SX399lzpOvAW380aXj096//W+vz6k4+Zh0m5E4hTbSrdmK8Hx5gRGZMasj7NqNzSmPU53YHgzp+BJAfSvL/Tyqjn0+CyPmx1Wv/75La/zr93Iel+ldXSxGld2OAjqTDPvuHawsqiNk6TyFb4/C/plirx8KM1RFL9EPY+mxrWgQhk19nTa1+sLffvrm7wOLycJVFeLhELAKhR7pQ9Gj+3jf39/F6gxVU0vVOc8mdKjRWvZwFymg3Z9KppSochGhUlTVQeg6HxMDwbBRiRwMdTP25c3+r6P8cePr1JbjKNwTLvXS03O5iYdAnmNPz7Oss/LF3VyHDn9kLu2XFK3OgpBO9JffgWKpToPowkGKOneLJHC2tGzx+UtHaAgAhwf1YLFxbp2BjojBCy58svnSooAG80rj6ryfTjw9JRbx5tyMJQQlOLgcRWRF1F0jM6sppX8zulvYnAdw4C2lC1xrspn+xbFijhqbrxNhm6YBBVBrrDl1Ct39lDQKs6cdO0ShSWKJRfr7Kd0OXtaTjOjUZ3ZqyAue+NM0/wpKympyQd4sijPnqbVFB0yh8MdNLAZ7xSFrgWP36CQF007xPrDATAbggA6RDN07H00Mq6JNE0HshLdqLp0rhKGb3aojc4IsFxHXeU1gsxMslYcqQm5rD9VYR89N2BjkMfhqBoUegTWWrMyBFq6QGLycFZWpRkt6ruZI8MQClM4XyfujMRpwk8Het55w/p+Fp3t87zz+vdf+1kxJ/lcrKtRUk6bmsqoEyPrOasTU3XiXrHF71o+gdfEmlLU4MXZIQwwFCOv0CiHn6GRbTXMsR5QM5T/aTMArg2mXhNFfAn5FuPj1DwwmsenHQKBlArFXp1Do55Czt+QnneHVpm006Og1SYb2x9odeSlMTb7bIlUV7J0XCF/Q6JI90FxmM2GqKpahNmcWCqf4UQCgk6d1tWKejMH5JTBD+4Sfq2CwtKykrp4fJJQf0oK5UOhaWSReZOb0sHMun6nGibTkmQIo69rjcg/pl+sLivrasKbkqNS9OEinVrBcxocJk44QD2b3g+aTecIjp7OYVw1UCflCDbt6LUkJ0S3P4U6h/Zo4GUn3diK3lG8GG4DCjy+I2PK8850op5ATVGVRgUk5xk9G5ynWefpJvqN6SSCZJ28mHObqiHUkgEtdWoWeZUWyHkgkyS4MdTq4xdqzcncExIMjR8cYRcTCTvB5qtOnNo5hhUUMHnKP3iBuLC2zTIdzCEkGSXN6NFkDa/pLvfZaSAOvxZ6ORDZXE8PZ9kN88n0k0IuI8sSSDM4P7OcgHNH6j5aIxx+QyoBt7BXZNxYjxJ0ASQw9EY+02szXml2VrGAKGwMFS+KKhHnaiNHXYrefC5SC4udM+yc4kLrsAcoOSL44nmJLNietOkO66g31UmaBNZUrjM6dLWGPe7gTPMTpNZB7QMuHn983u93vkk9u5sBWgoQpY687EsojA6RanI6AsygJUtPmxXduHIjp3X/ueuz0vWai6nze5vpabM6iSX4zKj4ozqwtCMzSUbFFdlipMjUZjwQ2St5bPzzIJ2gtXuiZFkkFFbnjOFMmP15J+7IfbrS+XQRJ5vQ3m2zAEk4CTMi2BFalg6udqLJmblI8wW2ASar+3ewOoUbo744aEtBV8XsHJaRqE8cjtNoftS2Xk7pXkQ358z7CnRl35cs52BMRRAi82Lni0RELT+L0v1Lv/aYT4vn4TxhHNlPoNpKcz/JMg7EmY0pR85o1oB8uyArcWONEMRBhg7ozAD3t0Xjx3P6DKrp83toY9uSw2A8AHfGVtfdyZSgYr7CB4Vwt7RZ+J7Mc041O1aLdJO2GN7SGPLzrRnEwytvEl+SfmJOsrbB0EpRHWxQchDgpyT63BHg8Cw4aNRCU4WnhWe7zFNHTGKMJEXTM0BtzXLk698paTg4GLgfijp+lv9eu3mBNuxO98wuKYnjQen3UIvM/+lQ2adM0Jbh/aC1cKIlhXe4JB3zbg2UYcW4qiFsSIpl83vn84cbW8uRD4kadiXRUDFDUGC7k+ayPwuS6ps4pWYwMWOoEDjiWN7plou9slB7fXujr1+/0svbq+ZRV21Ly3Wn2LHBSCgyJilCXOSPGmSZ0SijTL+n9RBFaNZ1ZeWeEUvPb89SO4qdWFJscta1Eh6yCyFOG3znjoN//6br+1WEoXYcNAcVQUjMrhjljqam6ycDX5UcQ+rr+jciFBTOdEZmYGFu6gSfJLefC8y/ffsiTixGjDFKTlINOtokEdrvjB779dtRbOsa0RMgOOX+kxrqcFZS4lOASHN6KNKMeT+Marv15iLiHHFjR+TXb2/09nqiZymGX70pBqKPGxef5NpXv/c1ZnTYxyd9eX2j4372TwdFYN32NddIuK1jnYJnJwew88UtioGLYjxRdAi07y0QXvz3ghUrd0i58ezimROF8prPYqmPEY46ntXkUTipZzNupYtR0SAMLjgL9JmkyCxesxUKNHgNdd9BMfVcRFrnsbnS3smkrab6K9O+Nos5QJrvrfOM8bt5jQxB1qdDWYpdCUUatUPc6KhhcHWp/kOEc+TDMJjyGddi2D3fHvmAO8bSlXmwdtrh2ngDCjLTgKEAXflJbdP75xDlDoWjwZmfT1m2prk2023E1zq3u/V/dPXPifcqoh128fiRmvEQjZ7kE/ZmSgqa8ltFczW3uqwUVlNEKowe0DLrTLOkNSm/PUiL71lan18uHzt9nzXtkDtBcuOaEsgo07KDJqkfqwcTk+xsSIVT97dYh1PLgUZVLtWBqTtWWjIoi66NptdURw4rHfb+QBlD0XGq4RBoY0E2DzTshkAqA9HTd9oPf5DeY62aqtGlwCY689pYtbqTTfbPAhcj+uvOYBh0x1F/0dpwV5F77OybF6tvJTqCBjhYRiBonOekKX9aAoN3Z9t5x3WXVZ/XuhthjL4q0tVS1m+au7lhLBrcqbKGwkfmKnTn+omJw5KK/ofuqvs5z4HOw33ZQSH+9UnTXWWYltJyvx6Dk5fI9cM23Df+HWuBlMQst3x+ncxpHaE9MmZbe5Teo5fPdbjAd0POZB3CaGYYj90x8TDrSla1s/skKULVaFo7J1ZrKSFqp3TChv6jTgCNRYaeG46Jvm5jXlfQOGow8VquLQLHf+KNj2yRfI22W3ZuqHPBTNHW3In18Bmlp7tp0j6FXDtoqoGmyWd3PIuPdHqkOt8hP8TZdNOMHHOtzi3LQptLCUS76xb8/TlS61YLRmaaQGkLsSfkOMxixEsWRSHfL7Xj1AZnBBYHTRl9//ryorbEMnfj1jpWJOnk7OjiNMLr5XnXv5voqkJGTCBG300Ho2irqnKRnb8aOE71mI6BchKZPq9aK7rGefoTLXRr++CMy98Gh4es6a6bsY1w4vIc5iCa6ux2EgJqKO0g9a923XhJyPRb7TtwYjyPaCx3563VgAJndYoKHRjfklZXklmhBeR5nS+f+xqetWSJll8JPe/R2bnXO2wuIvOKlcuQcJbcSRDSZahb18i+l+ze4fhkPp3HMvLee/v6EX8mD+SFPd3PZ7zXo3l3c8f9k/8g3+/fBYqE/hUuHcYjPNXs7dxqS0VysQgo5ht5j6yuzFBWIFwxsoq8ZttQIfRIb5CBoKMamcAygxMwWGMbHRNG28XcXS4mnroiDLQTTLC4ksb/k25W3F1rV/Y0r1udIkrYhkirqpTVmoz6Ck+iEshqXX+WcnDvPiuVo3E2Jxiv/jKBLHwfMoHgyIHJ+wYXNWIWi6pp87oWh6L0UEmB7PLbYPpuNNhckbNbB0IrpsxMrUuNxFpkwvJNsy8qsSVnGYXzDjVvdAj9fTKs8+EziCz1CgxQ96cYIaFuWikxoFBg4WEbkwhTSiuv02T5+EJ6UPTJ6ceVH+odJlpbgO/BXS32Pyza3rxY5HWZn/a1PqgDMM9pX98DR1CeX6TT3LcfP8QZxXnoUliQuwlZEwU5Q1KIOxg5Ozq+fH2VwukchRAlcmf+5w9GPn3Q+rmJsXjYnz2XHoLsIXDqHVi4Mh0R6gMtJFF/dl59/4vrXmn6HQs6qXuzKQT68/eF3v/1Tj//+xd9/MNF22+7ZJ8kl5kFoRsdpgDAoesMzQ7y9P9T9ibakeS4FhjIiNy0Vve893z8/39nH09Xac0tSAeWC4LM1Bs7ezRSSZkRDC5YLi6AwVkmjJE/V0prx1rBeJxNxmM/W0ogA0zbDR0ed/T465Gefj3Q/nkvwJveq+0DNUyJvtc5/PPxSX/eP+l4PHmXkmROoaQGSsAkS+dBzpHn7oOUe3AWqTJiHLD8KAreZzPI8dxCid5vJG3w+Wm/Gi1bOqz/zkjdlCKVWiiZGUTcsYXZYR9vn3T6OglLiRUeA1cMgHIKKnd6jLLontERqc0xKoe0B5ZnPDbZD1WN0Gp1axCMIAsmQF+ANeHGnkX38axiJCXr3BXy4dv5z1AONodJz5cUgS1qhNbqYJgUEk4qa6oVu84+/ybLoNMqdE9vaErUvUs3LcYigvxojo8Ap/a54u3L8XcduxemTC2w4POOyJn9Wtlx2AvV9mRuLDPTEZ6KkoVOvRpsLdW/GLtP5dOdMxzOV5SRqEuF12zdyJouNb5pYPoutc1b/CoWXfdOUcLM0Lpvs6T8KDuHbG8UT2WBMNK9jjT4OfVyV+2HTDQw2GIKMdZCg0b3AamfHK8RgHKggrT7UB8j03mrxuguXX2YQhCu8Wzx3tCOn8rCkmeytP6EDSE/ZG3PjnNjv6PaHFROc+M0j+151Q9HtWW4JmPhfuwcsOCaHWG01c6TMNkmHWNkpEhxYXwgsFhgi+VgjGrQsPrf9PyaAZ6iHsdc2trJElcF40OKXjV91KX8VN152m6uWvOJ1NkW4/q5vefrXtszUO+gO1BHQf8lY/3iNfWynJnSYvMNRWZ7eR+Yn93cEzl4xUyPdJE1llITXAQ/696XOiqFTYhMhcDUt7UjZZllY4byJDKxl5lXp2OhI7OvJEixnjGp5eU5VSa3lMmItZdnCkzaBIOqtv2Czptgq8lOzOi6CFCL339VZ5oZC8ac8T1kZ5EMqAcYSQAxqg7BgW77P+gXP8NJazMpuGe/L2p3SSOpuiVoVZE1dl35d4322mhf9jIirmlXA9HkJlg6rpOwF6zIOK51z5nt74v5C6BW1XXVUhlaL0rGwEHQor9HvapKmj2hWRsG5oX6tL6mJqv4Gqjbh2DJyKDRzJR+nD85qsUscqkvyY8+rTZIMaZP+DxAQP4sp2rF30NH8zVmAAHVmtzAphebo9kOPnarCYwxgZHVznLt9GP8e3yNch/yo6hR0pq4JJV9C+RJbUA3fKrqa6jjh68gtnnVtL9i9rxUii1oftHWTLpeHzU4yQHM42rnq32vHaabvlYbODHglFZ7kevgWRoeB5H5P2Vr2hxZN0reshyghU2LGqfSGIKfY6oKDq02M38xK6peGwbg+6IGACclB5man6sHMNZu0/Vs7xN5ZuqGM0W47hfXwVouO9pwzeR5I8+tbUIae0rTB7fSRIo7btfv2NCGFE+olvafB2IMGSBW21kFWYCBrGgHs6YQm4s7Pm61wD0DfAwaysWXoEPC/UdACHtXGJaE7o5kCchqR8x8hrkbb1IbQc6XNHmJPnBxLopkOCRCMWW7EjCZRK1mXaYm4xpT2vd7RQZEs3uAc7h7XGsUC918ws4HXjHqVlX71e0xpCLWAXeI51ADtNgj+rvZDQteMBu0FKEurZMHUkWasYsHXzphF1/tYfq8yaa423sdjDFDONsSdoIytYHLdZj5MFm6BzUHAEpElqg2JtFotMJgd6HJ6TjnbAf46gpusslP9iE3zEvpHEG+ltKM26LivqJQqEW59PMtKh7nIZPOP2pRVFOIYUnvL3CFYxSFQlMK0hGFlmbAJhtDMhALKHnC2o1ducgAnKoOYQlGXNHIoGMbqQF1yJMW9HwyA7L2h3lEhkflGPfdjdL0yUbqVX+9+NlOYAWlFX8f5zXuGTeMAuOsOag9yt0bv0mEIsv6fD7JvO/4fTvr+sdF2aeNF/EUVtAqhF+eGQz6RS+/Xunx+ZmO62c5+sJRmJiXzcdLipKnJCAFgx3M2GKwQhhB69+YBsvpZMyA4oiGFjCe3CmIDIrxjONn0G7FyZQ6Zqwol1VhzAJevf71LIXPmX3FEQktFrme50ul4+eZPv580NvvTwGvvj5OVC+aVoZuM576O6zDPSOp2yfD+kWDepRB7jRNyo5iZ4/Hy8wrfgYet9RDlI51Jn/YIbgUMQI+P7/p/e1TirezMcHrIGOzEvi695LQmyUKxF9TcPykW+CiLJBFDTKvxTLsPf48GyZcrJ1Byad1nA977iSo2klZeIXAk2B5yN0FpbbY+sWF8bOkdk5eF4Bp57FrndPqiTyvno2pZdHaErJ3lqbA+XMShdtrxxceI8+Nv3JygLHAMR5YHQJseVqFMfky6kppyoefp9LqaEiKYVXD616kdTTQR8UqgHlqeADeywbjpXMsF//uRoaFUGJ6RUKnAWqygh16SYtayJm8WNvmAN2eNfuH3tf2k9RaDgzn+N5rUbNwR31heYoMEmvNzK3kJX3MDbgmH6Psanq21/Vkc6UFrGcvwo3fx5do0eAc9AwI6q7HN+GnmJDSSGA0Q+YGsOnOeLr7in7rrx8ZZ3dtlMAC+cl5uQtEjPMie03ZeLWAYVEp51t9E78agFWGvdEASvl3VidTwauZgOOCLYMxoKMqg1jcoCoz87dqerE0Fiks9/kPzNiqzmT1cgy+r8M+A4sbv7uzBvfmzuL6CnBRC0bgJRh1Sv6s6uyVGD/pDOEM5rqlLZMBf5qqkwjMEwQ3ce3IXnRnIbAJsXeKGegAHEegCTZn0Q3ZuuqFdU3Ur/X/1xc+Lyw5Oq4/b0kLv2tzFkIqVWrrFPeyO+d8/vMs6yV1Gtf15xpYV2ZbpI38TYIJ4Z6ij/gULlqb7mpgMb+udv74+5zaXCWkuYU9XMsdhhtBDtfGwJp1f56tw2W14s1RV/d2+q1dFq9tb2xzEO4dQetxvXUty2Aj3H/d2MB3/o7gfgkdcTEmYc2vZ6+aHLNR2IfbGNuzarowZUvbtJQmPrtS3L1aam+0MX1tSOSQFPO2upjqhC8a8LQmKXL/rqi+MvxcL5ZbOyzORadnx58TdfMun2FbamlzBXZytptiX+PaWHs0vezscKn3hewSA9Ez+R7D+5BNcc+PiOBVuZFNWudUXCGpQ0UCUteqNQjlPXPRNFrpLj4N8xL8Uch70qAg12gDA68DhAt85CpptcpIUxar2tz6N00lPMoX+wFsz0HPTLnJXt4DkzXb4RpYh/OOrt9X+t4eKZ2TBL11WqwOnFZb18Lp3LH0dPEsDxlX1mDqZT6LzXxevy7fyorC3qvDGfZ1HPSyn9Wwj9Qe8DeJDcq/Eh9nlV8cuD+tti0Hlze7LN0QpdlKKq5bYJuy38O2Ljp0p/OZOrKMnbuYWh7xB3AVBA+xereXMzdPWRRsFN8pG0BbZW/nVaYxYMYg/VnwA7ZrsEd/AnrCmWK5XVojBbAC8SZvIWIBXg5W876XXWNT5+cVKb0O9Pf6wpsU/QcVhT3dZwC08+3rScP5DH421jn+bbxHouazNVumdPvoZgzh55nR9yU4A/gwH2IoM1WQ2AC2YWoPSPnLu/f0EzHeuJrxIUfd/6SGSMxN94ethkqKcFeDOFlkVh/Q6jaotRGixS0KLmPI2gVJH62QAcyiNDgKVq8XQj0CaZHLTI2KiIBeb8oAzurNRhAXjhXNcvXUJn3mPhJgj+4MqLaxqqWfVZ+H3CnyHkyTyBNR6GKCcbSIeUooeNdvgmRgEhVt6y0MhWRO3KQ10VJRJho/KIpudgCVG4STX1/TSa27Ejpp5SjANNoQQYe26dt7ks138kOT/N9uvBMR6ppoZ4oqij9PYHbh8E5+n/EV96YrumSqrY7GldUrGSjH0cnC3zTi2PaIKM3LlS50kjnf7Q6S4zxzrQt3QpMI4V+vz/TXr1faPz+KnmFh/vX1JYorGjySCpUm7aK3Cu2npyf54mtLlxKhwR4ldex8PGkknjS1TUjYBc4lNpDVORoFnJ0zdoSEQcFCehXam4ct7ZmB9fJAu6c9zYeNsdZIIj5cj+nzjWtGcf0tLkJ5IWv8p/vCqj40Ed/GEV/NqevTJ/BCJAZnBZF9dHPKpvDI6NU8Vw/PB3p8fhC2Giv6NKvjk7wWn0YTL0sRpc6FIRlE/Dp+i2JTZwqOZ3PyRKGZQ5GsfoNQtCFfjTEkHVMtpdgdALKaI+vvmX31sF/XdB3f42GdX2E9VQXYlBOq6QarrDl/a82r99/v9P32RfVcpJaXsLjAllrvx5TqG1kMGWlGj3cbXO/FFOrP1Xj4Xp//iWMG85Z223XfHvZSE4EBrBbhMVkD9hr16xUNPJXlZihmZYA0A3S5OVM+1toM0JEhNhrUxZoLiOE+Ei3DKxuDJ95T5G7StEQ2TBiwExDNGJT+WQlMZGNgqBwCOzIacRJVrApyqHzp9aeD7ujCSOq0xk6JMq4S0piSvF07EaJOSML8tOizf57XJbd16ORrLM1z44T2ToaAWTVL2lWrq4g5scixPJSxFWJgIzi6Cl5CscJgy+1e1cYWF8sAhOiAyRgD6zhX8iKnaIbgRpHvSXUqInh/7/Uf9cUgpwDOyJcUxuGA7FVB62G/jtcUFpI8sDqg0t2IKxVlK91ghrN0cnTnDF31oHOSRKGZgVNFb1w8ksxdnLzcCsFg1LkESBRBLO5MKWdo0vWR4t7BrgNQJGCHtWGXFcxaRylZrRWtSYV79uy5NseYx2Z8t/top0XcW+odFjLHzhA938tYXwCtPdhDYfz6/JJTg9VTO6+OwIdQSZQV9QOgMcqen9/TUjCga8WHERN2dRRX3cH+2UaKcleJvPMaatAqMH4xtqz1kMQJWsfJXcsYtOKvhbMApKq7hPGtdhI5i4Tlw2z2ktTGkb2B7APhWJk9ZnaVOT7iH1Rl9iywUxOCdZD9ujfbelQaAVLZr6SpMcmZhrCnTFeEhgOi44duhqNNoLBGq//CBTa1UHf1MYyA4/iKemp0znp7t78G7inzQtWaKuE8tL0J1qyzCotmu3TPZL6BOnAtgwNs3kK9bEdtXU1BCtko5tBGXQm5L2JGWMZtjmMDg/be2z3t95Z7wdbO7XtS3eDMENOtDVxqL9crYR29S3xtYAN0gpRbEOzFxm22XrVuxhJAIu0wrR16+0LVGI8H2MlkdVG9LczibM0r1u/LGSnP6gdxrVVm73N5B4AK1TrF6r4i98802EuaMijg1ExwypOBQ9EncgSFmuyDDBP77XJaZfu3gFicSrgREC17LWXoxZIWB40Z+DkdLvp9teMS6qxyWnnS+kmTyUAtXn7RLrjix+3MfiGxgS77VY9Iqt5VuwTWxW0S8j3T5hmMR1k2+50QNKoy7SH/6hLO0dLYdXzdq2SQnGjefUvK3na/1WL1wii1s87PbYFjqRO2aTWxeB+A8QeMoOmc3DEMhZlm2AD7sWznM4B2Xr9YNqfNJHXBKnQUm8xS0F33Q85XeWgt72H+tD2XzFFk4ScNTlHYn82GBs6SBBwUebFkOd+sjpcCu1JBIAfKqu1h6oGkyS0VzQzK1M6jy+7hnEcdrCzkpSunJPjICNSEs6UlVShco8nUe8DWT/ozno/eLlitI0S4EdkiE8CeegCBAsUZmCciFFflKgXXg2K4p8AjsgbDIYIyKt/awU5DlLib1KbXNCfUuh9kAz2yKUXf2OGBRcEsi3d5wCtj4oXOba1dpePO1Fzral0UfRy1GeRu+MMwC4qDQbHopPLEJ1W0XkzcxpaTkynluaawme+9RiUqvyN12nScwUmq5F0Wu89JOpIpyzRZ98U2M4iGx/ugWGEzRMPmTIgI9wUtFdCJqZ634NFoONw6wHTzb98jwVgarydPkv//Oyvd9cPrXnpj/5w9nTKjC0nRgpMsJDdsZOet7Ndd5iLbO1Gah6dH+vX4TL9eX7mKN32tSoupwwxgseLiltHcpUgAMaPxQnAzY+dhfxBlI23XVwGMz12lGKKmHM7BaBif6965w/MVewZ2mjd7LjD/QI+cssjMq1WxkK0DF13klLuvd05d/KT33+sYPs5ULsnTV8dt3UDKXl7cW4fRGJE5N6aJGpEAtEhTSbMav+zoSpfGlz29/PVEz6+c8rgTAFAYpXpxoeoy64GZLLxePIfKgFuV2fEswI0uv3ZOLAA+xGiYxSPhNWmAgoKNbDCKLEBqFWoYoYOQrQGPUdbzcS8MrMfDXgEUI2VPKiWlvgIbHFyPS2qMcXH8dd75QTYTtxTeirHAMo8BOAXekBbQnwfUVso2dtYD/OzSvlmiclqDY7vuL95nX/ujUMljyoSDyZTcQMFLf46MicaUYwp4GqKovYLle7AhktWAXdQBozsgljyLy53kAB0LtVi3sDqyUoJCJXX4ktX74k4z7FRuZ2c6qY7qgxdq/FePensxWROUMQujAUi3xgJ0ywiMjC91hEInvqTOfLWirDI3C1kKXw88xFenO0JravxNDDoD7uAAxjGABt4+084tHDVe7onghDadJeMsWpw4GcsY9SvlXJReH7C+nKedPnfK3V6JjyXGakhvbE5T0QLSpIiBFKA1YGZch+4ZA6tTbYfYHa3X6yLrp96pHsFWbyCR9WdJ/zLRh7EKu4BUXk0iU7akqYOzGs9lsfc3HSyGqjHyeM8udu/z+SiOz3zdSidcWRuTH2AEyNitH4DYHCh4XJLXQRp1suizdGfOJvNrgWiFNYexfB/ECj/Xdl3sI+2mafuGrGxF9/kWsW36Od3V+7dZA/z+i13bHHn5olbYjBrj8ZLOnePtwDT1emp8tT2BdujKXp+5zIQ0VFGnEymdyvy4WCrL2R2DjdSWQ8o0usZp4OVStEpSYttiRo1CTe+6VgUUy3KmqcwSsF34LEhh7J/tTDyXOqlqXzZmY69Loj2bKO6ZwJRKqiO8i6Md/pEhh/WUa1lh41hPsq19P79Y4x64aXYjwOvRjvhPzz8uK1LHJbBHtWNgYd8upZcH/HthME/bO85br/PAsPGzkBq4o/uuBcSTfd7c+nbGSs+4gJNbYbMAgIzPZefR731naprdDyA4Xr+3ISEHW21Gs1vXuTjRrQy5d68oy6VZllSHWPzZbtdS7QxNSZv9PW1uDaCXP5AEvSWT2QrqIzW52D0lcFCzNj5i+2y71/qt0Q+Bk50VrK5me1UA+QUB8aJNtGqYWtQX5DGW4FOhHmuqnlHBgWwGsHabraVizoSOgu6v88+cbSClKLQjIdeT4nFey9nBRdEbVs/qel7lzPGkQNZq426LpjhyUwm2uRgU4o7Yl6+JzmznXqUDkwXA2l6+59+hhi3eqY9UfY79fSZX1Zy6ig3Ozzvt1zk/bWl/3tHWSCtodop1RSdCYWIdDnS6nqmeyXVO2yMtyIrfa4paMlGmcy3sL/vSlE2d7+2sNTvF/prBfF7XWorHG1uLkgVZwpmOBymZjq1B3/kWbpgLs/zy0sYYNrk2GSNVUVcR8gZojX5SNRsrMMOjXIkg2z2f21bGmF8l2EX3dd342Z904ujX/8eXpeDivbNvdvu7HLYSWpGSon7JGC0iy4TZgAk1EVauZkjrdORBqLjAKMjh78akTllSg1Yop/x7X/zSFCRafNc8GC9k+fLmtMifWqRK/mKCWnN0q0PDCl41QEZBpytDzsrBqJZWYQiuGM+p5T3j2bANunawcWFS9dQ7mSMo06TPFxX/ZAqlCQMz1pErami92ojV58LnJFfIPP11iOwL7RU0bjh5GMuirAUwWfQ9yVcsbjK9twJs811DAKlbkSLsrmL3/nYgAt0xHDAFJ7TYINnaZjz78KqoOuor3+7XDnQePjMYoFZvpo0hhWtRfy3/twJ04jxOZrqt95ltHyPNTAt2q4DbTDPtVkOTv7ZpVYybmR63eynSyEAU9xq8fmnaIDpiCOIvkYUitOY5TwJq7XZ7YV5t18+Ls1i0/hQDLpxDzms7CUad5fzA8RWDAOtbzEiU/UIEALTYWRGHNnNb3Y3W23p+lGLx28NOlDpfj8d4XhUlp9z9+fNOb7/ftSbTaZHjOyUlxWLt9AyQKX0bB/UCNArc6DhEmnhNi52pRS05agY3d3Liv213G9o/bunx5YGefh1o/8QpcZOmDkbD2yJjx1Whf60KndMGPz++6bg+Eyt4rdVqJZcNIBBTXgRkAHFFQRXtNLVYnZGl2F5oFHMoHT633GmH6xwwaMXssIeHw7quUh2BypUsYqsAGl+LmXXaYfJLQCoJ9EiHyVnYMswIYhCKVlPx++NT9lKUTQCuSkUAQg2W63KS+xzt+b8/lUK+3+7o+fGRPg+fAp5JMf6qZ7R1D9QOh3BwW8qxpt9J3n/SFACsL8tV/pJ6QNUTt60jVlsbNmrYYUBKZjbWj/pS2DM/K0OJGHJawNXkphmLrsoXLazP41zdVdqu88jndM7TDYBDwdnQtOyWwqe6pLa6OTV3w0LKuYqJ2bwXA/hL7fa8Xj/cN/WRfNdrsg4khjKPbQpOIpwUN1AAGlUDVRARpkIOHlqkb865O3fRweGXArQJMTByJpV05tT5La5rMpmHbp+9khahXny9ZT9kjRYKo1OK22oBVV6HzTT5nspYh1HG88/i4bfIp7AiUrIGAaRznqrXLmnypA+0qCw3HVRKVw/sakxMBSOsyKzXydHzlAJYqt+q1xVTxvJs64zUVbV7wDISKyWjR9kkEfaCtenkYl1l3Hr2vzVd58oR+++vVR6vDs/jg89LBMszNfaVN4sJNVt+alSjzzs7U1xkCUAvmVfdR5mwPk0rS5Fg6BpjPqgDEWughf2uo3TnUGvGVA+seQFo+9il2DwW2EqwX/B4yT+H+dDAR/G05Xb/viyArC07n1dN8apyxCOYmhqo7wCEXUsYIpYyibqOEwezJmnMwUAWFzsXljN0b2nNlPBvfiauaDbPOLPKsFqKdlIEmEXGsKsWbDGXzSdCAYBFWILFuquiE6uCI9nTYvUDDYhQsDrOUwPyMCf495ya0+HrVNtZBUMfG6RgXWUqtatkBJDcvodNn7WWjIw+dFaVou7Jgs/rXy8AyGQIpc1DGTc5HqwPRLrDC709Nb8BgYOF9cpV2RNT1g60WoifgccqHcV4PjYC7of74poJZUsstb49sP676vgK6l6Z/ZFCuRaXpQEgAEcBjroE6Gx+wfaquZ13PJddQM/3YG9XzXVvpVoAWJp/lkJtQhSfBwtdwTUDP6sCEh3wJW5PYLFIbUHIdDTZUp2q6YitjpvjUkEmaB3M2Wou2vgt1Vh0F4FN3wJrvo8MOJZi65OmqzFgkZfkoFyqOCcIbpnvaKnS4sMsulZcZkLXYmp13nLrQo1VbGxiuKtJbPrT95FO7B8cFpqui+hZTWesPv/JGhfxOBl04hIjXFNKSkJcOOB7VRvA9qaz0Iz1xGDWctGi7UmyRJLYpputgmGc2bFcJi38XnVto22Ac4bvMSVarP9k2UpV5x02lPrmuugV54JtvosCSSwHp0WZY3xdsaVT8TRSBrAOq+28P+5W23W32rHr88S6VIM/pzoFWEB2th1/RIK4q+/AmQgCOnM3RjsTAmgVBcyum4uUfmFbWGx4q/eHvYtzAZ+nVNgGDZji4Kx07+S3YJ8wzlAaI01AVGlgEMghtlm8IUCQAjcAUaluk2NPy94NtR39bATbPL6ydUkWjAL2Nhhc+ZZ44Pe2/czzfK3Rtx5stjDmcNc2Lmp4kNfAig+tzI6zfChbvj8bSVev36TfuR7LIpGgS+/83zj2PepHtqDx3jCOswvBROMj3Hvhukjry8PfMKbw26AEA1U8OCKo+WISxkEgCBJ8VutjtX83I0cRf92cizMacH3pQiiR1XbdpZTuOtHgg0FA3b08OdF/360lHhLdB4OxoArRuj6i/WatHmHWA527uQLzzp/BHV5Qe8c16SNcIxobX2MNrDFyo45XvbnGrZHbXxsAFA7qaBjHz42/j9fH5+EYR2MWh7f6/JhwwJwOLZzZqJnnVehNO9pvtrRnZcB0V6mFNdGOAa319w+7vfx9sb2INBDNN1eDn4EJEea7SQr0ehtZG6tEa1aBfxRFc1GnAYD08AWHdXx+X2uJ6i7uNDMDh2tH/frXX3R42ovwBs2Thfjn2xe9S92rN3rnlLbvYhRqBS5SuI+CPP3eEKZD7tM3R4EHRanK0nLHCTWV7DNFW9WyguW6AOzcPb88rON+pqdfj7TdT9KGXufLIvbTRiSJ1BI5KxD3xs/y9i5MOM6JJ2NoJTCwyBpcJKU2Y99Qad/lEC8KXMLTZ0CQZT9qGHBXGTCvXtfxvbys43xQ9pUYxlyG04xRVkbMgGJw8P1d66ORgGOTpDEq2yIJe6rWD9krn+szsBHgc4q0IQOf3JFlmTVtV+V9XvfQlb7fj+scvK9jepHrPj4+SnOBqzEA2TAqZthL5pTIP8iN0skPTTm4msHb0iz4XERApgSZoN+LrFE0GPuz29g0Wj9DGQduwPoer1oIU9pgaydD31NFATIUy5WCuXPu2FcTAWAwRi6c9+GcCvNJhqOGRTbHMRoUYPDcGAu1gfpjDQARz5OmiwnbR/NQaExrqQZkSv2ECSwN8vlpuiUAZaGuEs5+6zRUJMgkQCoCIGRgBGnNTDSYUNk/iRqRFFov4tucyxxqCeHlKfWYG6wLJS+cO0GPmW5WACwYXlZ/r5tPe2hEwAFkOb3oZi/dN+TaXBG1emnKlIFxKro+t5QplUtTJ5e9nXa3F9r1nUHtKZp8jdmcIfY9zHgXsEPZSeJYZfFLxKguF9UP739+0+HxiR5WWTLXrToEcVpyX2CbX9pZTxPJmqwOus32N0B/nTdlE5H7nre6FtcYdYtGvgPDrwJcaYEkqaFpe4bnhfXRFMAKDFJTNcAAgv7u13J8FQsGgTlZ3N4wNgB2r62pzM9UWovyYF/dM95hF+C8FwN1pYTFRjsIcrrfPBtoWDXP3js21hYY0P1DnuouXQsnrmGlvLpqqaucegpQX2ugakBXuODTRAhO+ReF9TB7UNOI+v2J/etzVe6XZlCmzMZt4DGFMOp3gIZ+1oZrYZ/hZ5/icFs9N7f1yfA3/A6py5BtzaG94/CNYwi/x3rG5y1LSFdODVieSutQjPMGfaPZKBcHY0vRNkfZnGr4InwNYT9EO423HmrkMqCYEJDHmUQmSHsGYWCnfNukJJGz28a97POSel+Hwhx1e2nUZ3fmMHaivdc1F3Ka3wbZ73NXm33PMtBZO0bGUInJ4JoyVeNno7xrz+G7SP7/Xkq1jl0nUlk4rXatZsD3/lc3T1yPUOw3bhLGOnmjutOad3T3kGYNymwX29DqfWGfsq3F3cR3u6/Vft2Z3Y8uoBr88+ZmNhYGnfarHSmNoI47CSZLUpjZfJNnUJGM83q8rrYlM7FmCUxL0fL1i5lNHAzfnDZSwJxLV4juSwDw5u75I5iRzRaazJ9zD9ZtUWrnumqwiOvIaqdNA9eMFcW6YMtrus2qf6jV0kMtLP7abr8FgBIfwPYX6vl2dk/Yp/Hcs3yVFEKuhbX6UNtlE8abxHdgYJDn87La2ZPUvl0UIA4gKgJfKQisYv43y27J1J+q9eS6WnmIVrJH9/kq59nGFBLAotkcpUQsrhv/PdtC5Dr1xfWVidj+Pc5HfMHOKm4vtoCFfP5O4gCuKWd0abJxHON/8ufvXXfGwJ0OXKvtIjNO5BDZBqxKU6vdpK4C4XrtGFWycf3wyG8CI8uiiHcegl8CCpmTAQQeBoK+Wb81xN82SC0GFlR/kwplk4BhgZELqmK/tbOW+xQtZleuQ/2QCNDIuLTrVXWQRh0zjA1Gk87RRr40bZHH2NI2ZbQdY6g95gjS+P3jvJlwJisKjY350wbI+FuySB+6yVG6+7zNOLHonQAoSQRlqnCc2riawBoo5dSAqnhI/rfnw6vgkBLdUPXvHbifFGm8Zx32jwOIgyBIFvoAK2BM+eVI8GRFB/U+MNLBDggRPwM2GaB63j9KXSNmW224q0bVPGVOpeJaR8KqYkVt6UgafSWLFGZttEBA06unNkiRZYkmFUn54sjB+essERUxWEy1o/YCTyUKueu0wpnXc4S5PkuR2UVSWYTF9Hyg55cXenja0W5VogKwcPejE6csnujtn0/6+OeDPt80dZGNr+QMAmrpAPy1NOaFr61F3qCcqPTr2G+YotF5rbAocz1b+tE1Wavm9ffSfvjliZ5en+jxmbvyzdKcqaLOR2rAMFI9OXXw7e2N/vz5I+CVADX81py96LSccQavuN4IFzBxNo0p8MWcfIvCpdAVyAECYUxloXqD2fb6vI7zoHOrkSqSIp+yr9aHPJ41ve/r4yjF5b++tD6a7AMDzBnw+fz4oq/paGypowBSWkpQ92pklOi/q9yTn+nKXY7W8Qqb7t9/5Az/+vVL6NnPv57FieT7MfuLu8UwmCCgHIMYxfRDUnmBAuEEp1jUi7KchJbPIBHPn6B5mrVfnE1nwQUuSr3E5iF6phbs29rOMJR1IquN5vJhabptUZ2nLBEFs8Y4sypfUlDCo4zyF2s1r52DhGi3VOvmY2tNLbIlgEQYl15hUucX96LIfK1ewDOmhIzGuIPzubqsSGYAuv6zV2PY4AkBOiSfPxmDR/cx/71lIvOXAVSpI6eMjNrV1Fxs2xPkopriRAGYwdPLs8FQxdmgwE6c2jN344jfw5qBxfGjERSFubFY7FP332/XlaYZNOgRlgGpOrFsBKR8DSI7pCgbOrJI9We7hgAI6hTLHBWdO44mS8dNi2hL9nTCvs6mDzLXh6ByOdPxm5mjX7Ss57/sFpNZt2l1EXCD89HNhQErsvS5OQEZjPSFCMnBAB0lAGhMq2qdpZv+bulWygJudpDX5TGgp2uqME8i1/gdSw3nMTUHIYEBFWyF6Kxkk3PxbMQtoQGbaqwMA4CH1NDe8cU+Xvz3Ln9qb/hjPDKmdSCzPO9GAsIz11BhGXpV8BzAjo89UeuoRSo/eHpZL1SrFSapiFyjR1jHas9KEoNkAJgzFcYg90iNDZTBwLInq5bah70PO2+xdHiwRlSd27nAmiwG8mc4mD8AGpCT1GeExPXxM5Ii8I9f2XqITdt+5zZn7sFxWQtqAcZoV6Rhz8T739jVqbexMZ9RTufaUlqdzVf78emcNrmRCbY3WSH3YnYSgizUWOt2TKv5TUvqZV4s3cI/b+QMlu5sdOdgavJIdMAVc05EKC49JV/zezY8rtvZdLXZGwCs8gCcx5ekaEE3hltAP/pZh6xl+Whzr+etNaaKeiBbyqw0SwDjmXRC07B3ECRCZ17pDpxbKjG/rmIDJLrUC2kglVo9Q0yp+BjaOIGK2qrIGJI9QbaGibyYOH+fBZRs50Z06/VC+Zhpt9p+29U+1ZpPHHCYjMgRQX2A/+TpdfN86tnUFM6PGDFFAt/M8to+znSg7foO7Zg+z1VrYW1n67y33vNy1QwDu1+FXV+QYuYrR614esyi0OB2rZD+ShzxdTb773JZxMbc7NdxsZ243bodksyX58diZhSPUZoXrfb06XKiM5fxkdqxmgpJQQ/pOPTsCMYS5NlyIbepFuv4jiwiOdvzeufNIgSCJAXdLVCVUMvb7BKT21GdikyQM6xAP86nykL42cX1tdRkW2Z1Ly69PZYAe4RznbCpRN4kt4nk3jzXwR9HV8pR3vlYW1Sql4t23YR72yIOWtVsYZZNvXX1v4FZP+ED+lRawF9OYBQoBKMksGK0oCi54ucHX6hFXZIdxBHx6wZlhnmf/tNPUie8hwds7yffXLY8hOJ++t44+c3AgOOEou9QKF4rJaUbw/gn43eRQm/YDOGZw33hXAmd3orLMXOB76GsgGzvbwbKOGfxNf69DhuuGRs/GPTDvyk4VfGZxw0T5wRAUm+stPHdow7ib/j8OKej0ZAGgwLvjVG+e4bFeL17z9S/rwnIbl6Jbg7PeLARtYClBEp/vH8ct87hIkappIft9/T6/IueDk+02+wJznk2Z5zTleI5mUPETh0cc8lF+XA6Q2NexXGygc4gjERdzmrEJqssiufDs/wkLPhvF6nvsIgBPG+zpOA9cd2r1weJPjAIxNEABslYwXz8/qI//36T71epkWTXtZSX8X4iQE1+wMEf55xuh2a/N/CVAjiSLKXP0nqkjfc6P48MClndq/1hluhJSaGoKOrq8LxcqgBCzGxi9tX7+4eARYulrsxswFm6UJZaV9qVpjBQPYcID58TA680hbA4Y6Wa/PF1Rh2zxz09Pz/Rw8NeUvYmU6rORLCSm1xnjLuz8Pj+/PMmhS4ZOBIgyMDM0/Ei6X8sg6SOyuks1HAtJG805cHYhWEmgOqktbD42v+kPx6FUwbeq7yXDQXdrx90ZEjrVCQViPlNuZixlyyq3FSoCeXsZw5MVYAUkkJzRZScPEVtMfYUg0TMkqtlOHcJBsbsAQaACGLmJFP4UocDZx9yWMFgLpxs1XBkhFKXBmlokscJfWO1HLmo+Vlr1SBax6Ct9KccjCUwh/AaHSDsB2x7ADnqcpXOSFHaPOruBR0divHelYk/HCc/Vndkgch4674YncT4pfdMzka4LkaJL/o0apSl4LDadV2vtxQT9cz0fuJI3Mi3UPtMfO5bXXgzt7XaurY0kvh89Qcd5n+HDWMdqUrL2byrZ8bPQ4Z3Yx/0TXMeNcgmjIyq82dl1tS52XCqr4FZ69d5PRMbcXA1zbKsc8aA7/FzlV1fn6ssWJ2dh8Nq4W/b/JSWMocoe5wvLhzutmBOHWMjh3XHc1DYt/5sxsrCwnRy3wIFWlBcz4oawjizJi+YMcOOyhRYbSHaBOf9p3m/XYP2OUSR4/5q6wPHdek/M9qtXgsH9m67L1I7mxzSGrPicCVNE50n1L3Sou2LFB7WLoFYG+wJtSnYkdlKKiODT9ooZL0+O6msv9YDcaGz6F8pewm7DWcUzygFk680VWu2wPU1BVMHEKMOZqmlmx+sHdimAkDObf1h92TrphoZ8AC7e/Cnfc4WHLMd1o0InbCjDdE5PvaZKJOwr7PL4V4mpGHM8TyOP/v97DyIPEkQb/ftXGc1Uyvmrk/YGFoIajd7rCjbsKqoyRYsKCh2LcCVdqtU4AEg2GJzntxGL6WXlcpsTD7HkqbEay0penhOY+yW1GVpNH0Jhrv6hm5PD/pLZP4APqlov2XoAORccmCsh/0W9ZmMzUpOqAwjz5wBoDrZvXG+48vPe4myN7kfwz8DpGLgZ5ku3l0YjXAiW5zXCZ2hPd5u3f3Q5U+MIdL0KwXvc0s91l1NKEOCn6s1weJll/CKpfytFobYo9utMbHMBmNfAKxvfabJma04B3Eva6ObvguksMhXW0ZqYZ32AhwxcIXPbKSQuna1lrmZL8owt/RDxQJKGINMhp/9dgZ1LrJG961xQTFZgEAtSeqplvVZNAhzWm2/7Soj94ux0xoxA+sq6boG2PH3vNpkWq/OmgLU+3rBs1zCXh7lHOYpfk6Da61+YbHgU7OJepnTg0DZ5kebJ8k9plltkaTYiTB+GbCZdZ9Evy2CTxwQG8cIn+bGFiyBmDHoxPElvzHZ67Z0kL+yCjV7Wjx8sRu7JvX2zmjz3Ni/d+zQOL6ZhdmVYcZya7zpDQws4Ug8BjQIdKSexRuMA1t0T3pOtAgViSDCErbfBoXUXcsVbzaBhInNjljz73JtNDkVRqZUUnMAb4WsfrYilEFaC0HeD+AkFo5M2ukC7JcWvTWjj4oVoC2Spw2Ktxpzei0VZURNUfs2Gf6N+yKloo/o+mEYFtY31wJwzQ5jrh7pFAd/6ObUPg/DMfl8yu+5ePiyuDHBCjVnZfzg4GBP6L9BGWxOffeE4d+xxsD4d0WYawAkb591FEijkInPiM+UYS/85Hz4+7GHzCFrig8K3FIEbInmpAXdue4Tt6p+3B7oef9ELw/PdNg9rIbrRgsmLq3wc0y95JcqnrntQ5w9fp/VOVJAoBkkHBU6XxbpoHe8aBtYBjeSXT8KF3VGwpqTOsWq/BdPh2EFvHmY6emvAz287KSrybRVgXu9XKU+1NfbN33880bv/7zT+fuq95TLAnAjHDF5LThfxoSReQsphXEd7+0ZF6huWOHv6nTw9E+biQ5PB3r89SQF5x/Wn6ct6sgUS5OZjFqsRgLqPv3hVMj3L6FsM2ACCrLfPWnBdwGthPm0ceYEv4SRxAbW5axRfyrOJitgwJnCZWX79PBIz8/P0knywOwr9pWti4qwcBClXc/1eTVgmOH2JbWvlObMRduR/lfFqV0/sL6PP4P6hhJEpeQF76tFadzoqy2yKkwLNg6ttbIU8VydYG028ECvm1eJ9osCX7+//86rs/y1Gj8cKdROVYj+a0QqBD5kmQrzr7DY5nBotA81PWA4F3jvnDp7KX5euv3gxklrttEcRzs7Ovtu+Ed2EQzI2YwDBfFQsyQrAyvIKNRvvEnzlQhsZNa0e+h5m/2sw+AbFbqmQkGuoE1gcuNLHN4hDQ8duJCWhVekzuP6OCcqv25lsTC5bM4iA8zPJX8mtXo7V6G+63wiKKZsMHIHS6LMfCbFjkC0WA1ZNBjpgKyqKSDLpLUElRVj/o2wNHF+0432JJMKCFJBT8aXpy7j/cm0bu3tmBujq9oewn/J7u9nu+lC/WwLeIiNMBq1UBipfc5lmthe+pSXpdoeniWirKl3WvdI2DYGpPBcVS7kvp6Ty/m4nskPqX+3XeULByDIdF80fqPDjy7T+pQ11CM1Z6wmom79bhl67sJK2qkyYdOSlVZBRLHgf1sfvS7k0lIxbWpHOaOGlH2lNrWyTpLJtB7gKM0eMWe2mtmJ2kiY7zw0BogvT2tOuu8KxWh59TOZahufXrcBte05bQenq4xPMkA3ZCXOrpLCXBau9XLWqH5WZ1a2B1Vjg1lTiXlPHEG6MgAlNsbenEqi7XrRU/kmOl2tK1ZbGw2KL3oPKUysbBgHczBW/UB3bnA2F2stL7ay0HQ2fqhg8/EF+kYTMpm6G7j8gdR+y1JaAfZUD1SozFLmWp/ejG5dow8Sz6wAnrwfZq1dpCYS7NIGWCDF158x+cP69aPsBKiDR/Lzb69YzsPHknqGD78YaOavc9LC5pomX72WJs6bsqSrN7fSp6jCvCPrsCz7KiexJcG0hV6qHgBT+ZnNkZRzIItkICtSnW2P8/8Kgl1kEi/Jh0J9y9b5UHjT8IFStMf6l/InWuI3mFq3+k8deHXCVUTKuQ2ZObLuuQb9q9fSRg/ZA4URMHMAC/Yl5lrkaLJaQ9lIB2ezn4SKJvY6B3XZItttdjq2C5/LCxGan9WYhmzb3myFpkPBVowgOGwQfbPoONI9IOwvk9dcToJtPra9Np+cFXGgWbpNX7UGnNXDmky/w4aUCTXmOYgiMl5kOJgdwPPIpScOJ2WDEhqqZNUP0uWP0xd3FylRImn8ARTSM0JBbgyAhDzSEv5e1HaAPLbSGv7i/Xtaddk6x6ftScAz7ujOhIBqhegkNdFAOmVhtY6EfMYuBKC2ehOsduZ7ywBgFe+z6/UiGEm5XD14WorZUqk48NqAcgZytFEL+z/CoLd9UQhM/GBHlaaD1ReYm16GrZnRQICkqyJ8BpTwaAOvzXYJ65k6W5R8jaq9BzXuIE/FRg26ULuo29panUv2DRZCUXfMoslkm5t+bptN87+BV75/BtvLxyzj1t/N/ga6/3JhCVQvvPN/AwzizboB+Af6z2HC3BgETW+4R3x/vxA6OdpummzhBWXRa6P2ToobtQRDp435YmDC1ZSGDqWh+cUOsxhbQ1tf2cwYi0WcJ1bsCVENBTTEABBDc1wgLGwZ5hEOX69A48KKQhkExQjYiPGcWmMdfD6y3uJL75msEG+4jtsi2OS3Sl5muJTu9+N74h6Bgh2vASX+M/h4C3LgFY2SHqC7jRY5wDLMjf6N2qG2mlc0vLeBWZwKqPcVgUZa1+jx8EivDy/08vgi4NWWlZ8Vs5ai1JK6WlwJ84sZMN4SdlJDM+bxVzPEeM+euetgsboXXMB3/X5mEMFYKyS+/yRG8zTs23EeyJWvRV9ZIRy29PL6JKljTy8HYQfpulUBUz7ePun9ny/5fj0VB6/EiLhjyPSO6iDEKnX/vh2tOusRTMB3Zc+oc831izht8Nffr9J1kFlY3OGvov4H9LKl8vA2Z8X99vZBf36/S92nz6+jGAzV1lPSNjwF2QqoSvrbRgxtBZqsLo4YRUhZsS4zYd/xZ2EQMJuNwSv+etjvvWtnV0eAlSGv6fkibDfuPMjf66KMIzkLXkhx1ojhJdQotB4I2ZlPcLzwvcmVmCcvRs1qzPz+9x9SY4M70szr3D6LIcOMrPeXd/rztH5/f6f335/C2pKOjdyO+KrXn7OdyaICLVEDJaTD4WZvLCy6SZ/JWWV6dHq9458zNM1wl3U1uEmMcT3bcp1SDQAxHSsK+XZ/4YxJF8JNi17CcUHxa1bm1xrTGpszO9YB+jmIcivDouyK+xspWmCsccoQri3rBso70j2GazkIEdY235Nn7PwtzTaIhj8Za0BTNnvnuLcZgoNga+GgR/INeGMzyM/Jap9QW2vec2OgBPNHNOp3Gub5dj5dftwTMOE1Xlcttsmc+8Z+c8er5tAhrLcTXHbnFinFOHoHt9oyJTPY+Hk3WnsjXaxroIKbWo7gKmOSVtuT7fn14EkKxfeRPt7faPf4RHmzOjz7J3M+e2NytK8c+I3zWasxOINNEP6uc3AlpN/7ucuax9WcADw/ubzS+zaHjRmM5Az2Odyj2Tr4zGjzYA5v1o7CM+PMmVOj+uxq91hcPmKsEYhBJ8SufmO9vY/+MQtgBUaVgFeZQSNO+Vu0zl42fP58bXK7WNqs7w/dxywr59V+4KCYFLJmvc5sg/1qV0yHdd2ZpXGkaf0+bS/SLRz7zFNXBrAg5SYX4p7gl5xkt9caCxZBBJ+X3J47m9NVLaV1sjSbBhqQpcLe2gXduHwcaqV2+j61Pav2W3Fbo3VNrZ1zec1wIvV9chZLv8dbimY/pshucDu4trGM6x6B4Ziim1IDAlSvXP0e7gcFR1TqImF6c7M/UeR5JpAL1B6s1BqKxPOmgQzTkXK+GpACWYr3YY3i+Y7PHv0RB2Zqm78G4hXzTe4xPfq5kTQpWpoMrfVmLn1+k4a4NEhWNWV6QYMbNFNRICQ7OBCzGdo4sjUwaPssrCEpSFLSVYAgTkdj0OZ44DIUDxJ45IN7On+v90+kwab2XfxM5RHJ9Sbbp40gMbDXckjiTWRpjqpvkl2PP8vsekqf8jzcvEnsxYe9ADeiHGwfXDmF2NhjDMK0TCuUuRlrUa6j4wChADZW0F2KlM8ClspZks6GDGAdrSvrxYO2YufNIDDcpqrrnI+6uZ2baOvKezU/UTtPMzPsm9lXV5WTG621mjP0as+cQ13guOYAfca6j2PqL/aGAKOns2Sy7C97JRzMsY5aNRtxI/YJp1bqedPUyqX29lF8ZsjOxRmuCDJmt2v9s6kHyriTuaYVNvKQy8JqwLTP5y2pqFoRfIq+9R3cII7dsxeqlvNAsQ0PC2O8ZvPdqVTQXS+e7//0vnh9jGoWx6wou2d8cwQ9Oix1AEVuhdItWIDfjQMWJ9Sh2kBtxEQkBUcwyW7smnIrzujC/ycRfMrsaJifACmWSyy629DfklpURBaImhEKIZ6jA16tkKKgvmqQpdyg5kxAU4mQVgBF6g5QUUBIWcHZBNg1GLAjqJO8bk4cK+a0GNUQqyogUUk33C4VfWSCdWpKKut4OQrmzR5rbei8G9DV90mEeqDgasgh93Sn3CsDjA/ri++NHdAfGP/uvinGodfLN6Bku1d02jyHN7wVzy6xIHTv8PzxxdYcwh0GUuuep8+hURmkrdWcnf3Hl2QHjLsDPuye6NfTL0kdfNw/SkHxCfGRpOAm72U4nxD+LBglirDbytf2sqiAliKyk0ThBRy5LtapcP26aEFQTXdTg1fmrBh/UeZ1CjuivRrAqIbEYoVNpOvgyyM9vz7Ty8uTpQ5mUXCszJnOzOl2738UuOA0NUHphSGmi1fMqJQzsNxXYk63xho60t0NU86vRKwQOXSZhCK8tBrz69ytCv2ZQbe/n+hx/T4LeGXUcxtXCs4ls6y4ZpQWbf8U5hVTqDEnXMdOjEaOOieN+KcpWdQuO9MThjacOXtYcxBaigx3+9Oik1tJHeS0Qe46yEYI/30JcgiUeP43r/PX55G+Pr7pfLzK/tlIJFblC4+DwUxmznJUcEKKK7X9rBPWzgxAK5WPCmZ5MWrrEvfNtXQWBcS4GyGPnQu6737tZK73jwc6vHFx/H+kAyWPj7s3SldUYZEpbX1yXVC1I0tu1HZmLTK1/ipK/WoyeF7dc6RttRo9DTC4r4vcEcHfUnNsFrDZajScIjiS3BCCA43fS8SKASTOn12vd6kKOlejd2yYUmEAxkSRURjG1oEGw/5OMAiuvo/UUcB5aYZWNLaclWZMLDKdReG+43e5f5gzjXYLqqB7sLY9iM9pIVZ0ME2ettHNvclA/NbXxhjIU9BQI2gSPyPOWK3dWWhOT+v2Iw0fyRxAWwu9ZG5Guutx3eelRmdTFUR8DtXhZPuLvMMe6kewbSBdCBl8KZauszQmVFvP6s0rVC9wmlcAiypAgDh/ETzRZ1AWkgJUWvT2pHpHaAfG1JAi8sYW5LS7ukgnwo+PN9p/PdNmPaO7h0ezpcjvI/utarQ1NmXzOvemh6tWwCeAyRM8COoN6RHNSdSYPdBxDlJb52llT5AGPybIqCRddnMOQGFR0NW7don8Vbkv3Suh+0uTC7DL4v7RYslIs7BxW12n9hwNvNLaJsXTWiaTW9hMdThnZCkrCH7aoLShmgFYUjpxUpaaMDhE716sZmULjOH8c6OPyUoGqIzcSCF/Zl/tVoc6bR7oms40rY6npM+wjJrWay0trQdnSsHnpduHnX1vaybTUmsHWmpKd1+Ud5S/yDhoqWmmZ6pDMHJtWCFiAYY6K7DrG0gYZHzqwSSc79jQwr9m+5pwl/YCA6vbq7XJniaLb0tFyO/Dmt/YM8EW1fphDSyAI6rAGsbVbEcNYodU56q2SrImFYtKeVnDxQpcT2bbLKLzcwc0RlaYjEHS/2zu2I5C+i61fa++TbFsuOR7Ee/xDIYevxM7LgYaMAfjvIgTPfXAnoOURfsWJk8HcGHVFKmtC9lebDaByhIGsLhOkSbK2P4zH6uTe1jbhGwGzHn0Y3g+z6vttdq7pyM9ns9yTverbVy4O99uNnlWraauCTM711rugsKaKnMxl+AjYa6SsnaVfdXsE9UEmqnC9+Ku09Nqd+8OD6ttq3Wf5o01FRL7Ufcl1+Vkhj6DMMIkCvp8Ro3rrPeDv8y2MDcJEsDmupF55IwREf/SkXC1i1afROqWZmtU43bO1Pl5rfZdS5mML6+9abI9USOvWKxT/8ZZJZxtcNzRstq9y/aqfv26BsJQ4mL2RTsvIvDYQOLk8lvqWA7p8hg3fHaXVdwM63y2LvBKMLgss9Qn3lpQRTMQJvliEIuZz8tZWeU1XD9Svh0nCOeB5YPI7OG84j05a50ucr/amLlD3bsOWCfsd2NcBrs4Gp4q71RHZKvNiqY+cYxdEBYyGOc5AOv4Qd+72N7H3UZ2VpAJ8Tko4gsRj9L3zI46UhPAo3ELoSXG0dS6wjR0/1Zwx+vE38dX//eG/sdrQEDqRPPvJ4pCMKfU37sCrOonjvw5xqOjNWOE/VJariuKMydrFVgooJp3Xr6YfoBb9JQdXTksqSnmYjvsntKL13TQr7tP8o0X0yPc+SDyTnOjEpE5q422qtdPLijbfq9e7DOuFe4zOouWH2QGaE8/vDtX9rphBtDtPrr3d/9dzAMgzP3tHmz6CPvptjtjvA9SicZit22ub2niuLcUBjUHhtOhHlaj8u+XX/Tr5V9S92pmpgyiS6TdtSS6bAbH+cTFtk9yDU7R45pDDBI8ro4HR0PiWnOnQnEILgCSvtfvD1qjyfaKGAYMdlkaoZxZSh7RHucN+0bNdI1Q7h529Pr6KsXFOXWQixbyixWidMH78yGd6riYNzN1tAtccgCqzXGbv7jvx33ar/mdV4JDobKjAx+ynumHp710Snx6fZCfN/tJjFhOHVRKL2lqQdL0S8m2+zrS77cvYWAx8MIGgsgDofqbEZFUYKdJ68wwGMkATBypzB/TjmuTrymBaWFAAdfm4rndb+jx4UHSBnmdD7u9OCmr2UEAjCdzBBarA3D8+hb21ZHZYVz3av1vya0dNqKroqiXybuG4IAnm2uf7YrfGvuKHaPSUg1EUXPUb30e7jL55/dvUbQsL//619/r2B8lhZDZYwy07h8O9PjyLsXleS45zZHZWBIBRAFXMVYWMTTEwLa6DwBllKbcorCqrGMr+airIgilxiaKLhONMgb/aIEb3/tmRDnzahsNoGo5/uMe1VRqeQbTIwvSY6o6CWg6QrC/BzS9cxqHn2/0qP0TnZI6fVmiwRHOf5DXnV4JZz7+G69rLe7ExQi2JpO0z4kjRsmZIqMdMWmoV/W5n4d2zywBjI2kKUuhT342a22eqbdNegBLHZuCYDfOV6gBhudzp42PkgGQWAPMnb8X4zNQBsZ4tx7seBUUZrbOw2p6mwM8eTADYA+u5cCjORgU5qqtU9JUddvDOa2yPl8UvEpqgBcLUIgjFJ5lCnYaT851dbw4jfDr65Oer3qGWJ5dCd2gJFx1c67aHu8dEDjZUxd0lIXzZ+I6TpP5u+hyBf0LpyCmQOi8ox6InuNop4x7uNa2TnAG7piZN2dqfMVrj2cIDJ57+0786qo8sUR3bkx0swfVedA51/Orekvn4SQ/cyOXMivTEI0LPMUjtQg85Jy0ZuHC7audwAy7tDnQN7M/v8/ikLOOm66mA0qzJyM7FPJYFy84R1n3oQIrVWQ3zsLI+JQ6ddRH3QGky/xPTX4weJe0wMbNXI3yI66ROzRJz4Yd+e59Nbxf1o/1bOlZGGob3e6De3vjvg0bCrLjfdaiHn6RM3IztbFYkX+t6UdiA8AE1jH3QDsD08yyG8fWrheCOIkETJ+zrhfSvvnVM7AGxz3sz6YreqBSs1XmbrLvzWFbNz0VGAP2vs9lqf11wlx7Sl04k7GOZNQbd+3D4Qy3AEASsKXpMDwfpqCGr3tzre8XMONo3b3Nf0agi/bctY6zHy4iD8tyNZJGAGSZuSLPZl1lqe29DuRjG9CKX/P7xG9jPVIVJBMfRGpuXsXul857XLh8tyMHivh8clfB1W9gW5EbevD4wVhnfz6mTsNGEZ9ivTY/4+F7R9fNVllVrLdMJrFtxPfSeljHVZdoDanZbakYEG/7Qv8Y1s+aafR+fJC31phEGD+rfXVd7Uj2Ob73X5R3XNph24Cz2grs81yceHy7Wexp/t3ValfmMD/xbI17kf+EuqYAADl4vyxBV6aWRcFfp1l9AdOonW2awtwAjxBfICUD7vl3i++5aZVb2nW+KMTuDKxqz3OhBg5SN3b8DJ80nkUAXP7sQd91sjcN/vRw/Vs7gXxNo75ufj7WvY111M331qNfk/b+GcbkOKBorMVBtAfoaxeAgusXp6X7/M3NSziw2YzOdGdyEoSsMmKE/lqjEmsdSzzi6t2uggNko8pwdsH8Cf+GkI/GC+h9bT2tk4EU8oXza85IAbrP18pm4GiNKImE5ja3WtsjO8tJgZ+sbcqHtYiOZ7VdwmlgmuLTd2uQ+9kcEDUAwYtki7Cw2hU5+RyLwBAX0g42G1HeoQPeAYAHKPBg+FED73RMvu3auLrDoTn77Xe37x9f+nsTtLHWRNExqvCH6GgCSp9xdsNAfq8SxK9dHSmOqHhT9Ni3TmEs2oK4WmTcSPZm0Lf14I6Dv55f6K+//kUvT3/Rbt5aTaGzOA9cW4fBj430P7/IPJ4vJ+tktggYcNge1s8+0/vj+/q5IsqqWC2USejLum859Y1ZOR/7D3o47GScnMPP11iOFymIXQo5+wXpnTBYwFJTZuNV4CthX61KgsEVBoMenp9MQZKyvVYjmcGrrz9f9PV2lKiDsquSAHWwcBBhWZBHnQBOq4OAttZ9ysCtAdlcTihbk8T+Bs3N3h1mevnrlX79/UyPr4+S/ijF5g28avdIEqFe1rN7krpXR2EOcdH2r+O31vAhNbgXWXPkviuARVxEdzbnXL0CZQ+kxuJMlvkupi47n1dlF7As4wgRUgdfnh7p8WEvhoG4zot2RxVjx0BmllHfUvvqU9hNDLDVS5NXxSJ9UrwTcg9yNxgFmL/WzGBwCKsZAzRrhzEBpa/iXF1W2ff9cab/a/m/JX3xuO65v//7b3p6eaL9YwPintZ9//T+Toffb1JknlNLuQ7PdZ1npaerIyfpblZfTAviWt0SMGz8POLgktdfiXtD9o8Xf+7lhhrPZohWREjxweyyTvwsUhnAkTSOrs4CUqbAAhhrN2gNKO1AyOdssX2sf9N5bcChGthYh6XXr0H26+9D1Li2teSvkRov0d/agAsx2Bmg1XaZnWFyY1CF84D7Ql8gSo8UHPl90DEAMuAQy6drM9LQ9pw/wmBvDcayyx/SgsTi5C7Za0BIOokY79nPN1mH0uryA7KbqNKt3sAaJ7RVD8+7WAQxm+1QbP3HNJLIZHVdYPdXJ7pYbdDGJtDHjDovSS3CQrc2ERxhQuRTZIzuH39lY+2wjDPGjvw9Lc4kdmfR9sCUtFbawgb499fqwHyuzte3dLIiTmFneYSmJPF5U9OR8O3cERGyUthjDkQUYZXpdbSOizDLqTojKk/NiZFg4eXqtoEyomBoYV/0wJX/XMO8YP75nsa8h4M8mU7Lth9jJzoB+vi36xnhosXxfHTn0G7BrNZpMhY/1s8ahSTrAJiGPYL3afAXNrTa0YqtcLB1lWXXs6yjdIfL2go+vjK6BCYNmAiYkJOlCbOeX/XG7rB+7Vc9t1/vpXoLa4HAQLW0TgarirlZ0jW2BsamBzNrkzelWre7XkahY/fF2F6aYl89cm98Dq2bYjKLH5ztErZHkLIO+/TeGsgzUI+VNHtSn59ru0p9HrkenhvBu5aCqh3BOa/HbLeqOjCmz3VgEZpWlBb5r3bOdW9M1BqThH0jLLqrgZABqI+pctkYYZNmfGkWgl0nXEtBJyIoZf38OsaL7m9+F4ckldWnEjPWsFMmVaXW9TNbbSWCMd/OBIOrc/Laa/hz5mozIBSp56ufcZ2I567+e9Qm1mk0xlP3fkt3tDX3GrAGWJDpIbZ/JCAX6vDFmj56Hi3oJfeyGsVsh82NRWiCgWDWa5CxBVTlnFJzC1Jpz4X0tHzVlq+cUiZFzs9Hqo8HWUO2MUUGChv7asFm5+BQ86GUychZNVzvTpmlyfyImM6X1McwCiz7HDK4JWv9P2r7g1PEz3tOa9zTw2qDbDdWEoOBlvWccQ3TC9tq32frpK0kD/aHJ6uXhT0grizIKRYsFWbXLlvAVy4tNbc4mM3PzWUkSjmJD7Osz6zM9KQdmq0ZRIUiwdOxvFyarZbs/QQ/zewdsYHFxpikA/Wyek7cJfH7e7XN1i9mPQEjwN4DoCSdCDdbY9Gv1ux1amwueX/PCuQvdFrV81gs2HKRDuvKRrP5Y1smmd0zaZ09Bkhjd+hCGFN1sg3YvvDVC+w8k2W6/4sDrVLfUvRu0+taxoEDyxOdy2JpisU8DZWFMahyrdd27jwrAX+tBpJVt6/rwG6VwJ+de01NxEfhZ/dygDxNO6S/mlGo833bfVTP39JfB7cpA2HGXnNkkfxvaFf8vX41gAu1LuIrTnQnvINgjQ4rH145NLVH1jEiB6wq0Mm+IC2c8M6Z7T43XHd4thh59L/dqROkk9CKd47XQeqZvtZnmqrnrUNxgSWxeJE9urs43boMCzrWp8FuBEHAhTsckZy69S0UROpwbRp+BwGvDjkE3a2BET83zjm+Q3BEQCsCW7f37SncI1rbfoZCgyKgbhx434jujgCJflYV3Ti2EVjB96hAoYiZfbHf7eivl1f6n//5H/r79b9W539HXAeyB1AyZVDmV8OLiwVmrluyCmhWkltJJ9tq17eXl1Vwa6HKI7fSzWqYsdMwccfBVWH+8/ZHOmGk+rIqMY0I7B8eqZ45WvMhAlmUWu5FCOoZyLyYsyxCfJuFffX4/EDPnDq4joNZTPyMn5/f9Mkd+v75oI8/3xIVYeqs1L3KPVOSwhxGkHjcMzHSpQZw/7oBtwhy5CqGA8/H4WlHT6/P0nHw4fVhff4dJcnoagZoxVqLw0/0KTVimH31Qb//vNH7x5d2HbzifE1eQLXws01mdaJuihhnWoOB2Q7c+qlID97irZptW7ljuZu17tXTusYvLw/0tM7xbqdF2Gs5+1h9nhj4PPO8f0m65tfXlxsjXORfAOFKVKkpckSm/DqYVzMW3FgjLYQZ16kzKAgGtjpWzARjAI27NQpwuo7l9e/Xdc5/Sc2x3WEvLYxzfhVmlnYuXOf1z44+396l0HvhwvDrfmGWj0a3LsI+3NedGEA5W7CAFjcmxMC4ajHMYimy1QpK6/EPgD5pvTL8Xo2TBpSqA6JglSWdkKaWFtEvMX3wNv2hL7qOmjWdLK0a7hAWVtNk3eewNj/pW4AzYdcrZX7KrTV9rh7FdWYEUt2MCeomcZB3UZY2vZ7vnk2VNZOxf2owzE1PWncsSF4YcJ1DE3QW9KefdzNsZL34XLFjXDX6rIfcDEakhpghFp2POObbFD4AmxBy6shhYly32Fme4jIG/VvMgYOe1VRU+6w5pTAu4TzjGt3zDjpl1HEwJrVOlumjgvUxRy8hAKh7XPlLCEzoarAu4HW7XhZl6H6o3Hhez9u8u4pDvwzg1b29oYvazFF9U1+PqNs3xo4Be+66LJ2jjFdMvypDyRQtAq7GvNZOCvZn1hqL3gkx93t2HD+CNREUwEvTfloK5NVtHTtLvE2mvkivyKNEbqjLvNR+7vCzrPs06DnRH2f55FLOpB0HtW6YPsvtM7D+4dRBlqfMuOKgy2KBou0qX7mQ83b/sOonBms22lAkNaaJLGEAasiCFrN3xFZAqdmPSYEbagB8XCupDVMWCba1BjT9C2cKtko2dkTJWkwZ+nDoAXBjD94DMYvlLMX5Xsx4UbZCknTamdPxOc50OsoZRQH+iZq8i6B/nK+mg9PNuGQMwTHEF8+JzgdkXT8fjcnaflb9cqVWh4lazStCUKrfU6PsUJlIVmwZ92/rMs6p2iywAdQBjiCb1pG0fYA9WDU7JabLxjFFpmoywMbTyWxKY1p8opa+x3bxxfSIS73UZEgpLSOidraLnj1hF5bevvR0eDz/z26W+lQFhb3VUYdeipkiDOpcJ82SEBZpuQhIIuVGVltTgcIrnS/GjqvGKHXGYHEWFuOCqr/moINDEJ/352J2q1xj0TE5qKP7l8fBcn1/2NGR66eun2P7n4Npl6MGmk+fJ/mZAWcBFEk7nPc+evK0bn6fPON6fi4HBm92NG0WD1Rxc6TNfrXtVhv2/GhsWgaGl2IF5+mmMdyok+V7rTcJZaMMJ2r2LOtbtrUYWNs9rH7Ww16fqcInaHgDbDj2xZiNVeSz7Rnhr0UZElMf8Z6rfO7srGHsX9cr2RiVEpWw7qtZAzeyP4udh6Dv/H5V957u7RZgw7ooA7e436jyokp9ZG7SpGctkkD6Vw3+V/Uz3duCcT3ic7v/az7h6JON/nX8bApOZasH18v0+P0nW6KTSaV075nbzSyaNk2OvsJQdyNVFnfqhD0uvpjBCIGLiJcPIPy7PSQRWDjFqJQ/K8F+UbX2EGldiQxnzIrmluLdaCrRzQSPhiSAM7LN/BOopwLXirCnYmwuK2Qm9rQxm8L7hfJJ2qks5YbOXtPtQvFrAbqJouleD6AVVdR1aY5aDXcdDXkLg3fPLvNI9vv4bCmmDMY50N/XhELKZmDFyH63rrcbuv0tGjpNId0eBGzU9rx6Du2Aw+g2dpwIErLIUrG4eFWBoKwLu/+gdON3NeCsjkceWYP42YR9nu1t1WqrqRBBpxJ22JlV89///d/03//6L3p9/Ht1IC4SsdHzM3nXDp134aKs+imrU39SYblfx8PdhB4Pe+lQd3w80ffncVWg7QxKbZ5rcVBJHacNvT5z4dQtPT69SJcUAcWke0qxqF1T2FhBZzZkBVs5usJd+x6e9wJkMTuIh8q1ob441e7f7/T+50vS2a5ndrKUPQPDOToNUC6EvXdnf4C1qMq+rU+LckI5KbtLEu3sDPO1py1Jdzwu2n54eZAIUdrm0PlK1JvICaTgnFbn7vt4pf/nzzv9++2D3j6O9Pl98tpX3lKaLGqdU1fbQ8AgUnBXivGvio6Bq8meQff4xfbtRvYrB1CZycY1rxi4enlm9tWOuP4mJ/Yw+4pKmze+LWoefLxrjS7uQiMAm8jXZjTmtHFauMsDN4jIzw+iNTAQ+3OqsjDj/kMdP96rtKhhxPuUa2Nx+iinCjKQ9fTXq4CdHB1jgI5TXbmrItf6Ynbcn38m+n7/oPKlji2DWFxX4uP7SLvLQRlzpA0HNMJlStycDy6Wym2oo0JT6913EqH2UwM6kxSUj4CEn3vfG/bcmyxArUTUNlajRNgRxrhE5CnHVPpQ0DhcG3uO4ArKue/1xCj/sG49g1ijddl0CWoCOfhBLRDTjOBiNdHs3GA/aBRFjazBcMFYmn5qax8Bpzj+9rOmS/DbOOUgGdXesFFjHzWZ74GuZJ3dAhODELWtxQMxne4OLG7pwFd7kGAcG/ZxZOdmk1UV0X0ar6HAaRnOR6sRBeeyaPOYAbxwtk5VnSQgXJhbPa8zkdk/0OvORPL7WhdO9U21kHueHNTIBvSW60W+J183EpYnA85Hrt1iDKzz6Xs9Y1zwe9PZcpBpvg9gI5gRjHkb17zc7Bl7/qqlE8pSnHU4TWiOMHt78F7+GKu9WgQ6LR24oKxHtYmU/aSFfHuDWYOdXncMjk1YXzXM+V6L3xcAAuTfgkK51NL5PIVwvW+MGEtqqteSNduYqjkXunAOdyUFGTXFbjEgRGgjyuT3dBI9z5fKHc+sDl9WJtGVdI6yFA7eeh0cLunNDV9QIiAWJ0aXWUPUCOy4ag40bFa640TI96z7UMttLKIjL9Z0xmuj8X+WogsAK9Z7mqQAclEdl1o6yX17cdBL5gO6b2F/VyaD/o4dPelsazKL9Wy+kjiyUS5o/bNp2Fv9/ka3aaJxz9v5Le2sRnCwwIwMAIrIMDtTWpNrMtA7gozJv+vvFpMPZHtBHXjUVxR5kktLcUdqd/S2OFuD66tWDfJVKxStz03NNnabdyFk2ETNIHMWHOBo9IMQ6bpMRGKS1OHFSAfJQKFxrvnf1yElVZoSsGyUOS7uB5HrT8hvswIryl4EMATrqluwe0ldR2qywdc4kaWtNxmo6YYX92NZDKPjIe99bp6kqXRbAVbm63r2uA6tsCRLLA3Y1hm+hpwT8lq+AKrVVrOyFIlMB1nZi/B8HjS/KiuJ0wRP22/mzQsSz2ASN1hipjwHCJn5LhkCZpem3M6YyEwJHFn96Kog1sV8ES0Av9HuwVOymlOz2GrsG5xWnTKdLblJ6maSPSc1nVKyyjz4GZVo7ASPn6Mf2LAG0oCNjItrYW3lubPUINtKXV7d01cFsDJ5gyReG6Q7+34uVz9HI6Cj97U0XWqB1svlpOz/FOwzrEVKHQOLQerqdh/mOfq195/d/5OFUFZugs0m/kPV4FSZrXRFYFiR1iv0eSSwp3rbMurBxQ8z5tvSIEPwXSwKAHBhTW7tv9Sdt+rXHHzBqoFMPaC3GM09QG0Eueb/zWiGwIADEG/QTbbC32SyIixOH9ls1+zp39Uk0k+DV3CiXa8bR8KC2z9rA62Q8ji+xomJv8f10d2qGdQ+WuuoYYJuYBGlYZPoWbYi69aJxdHEWu8Q6dpYokE4drPy95EpycHYGEGkUfneuxzGNH6uGLqrCiNGqQqNl8GzjzWN7o0jmfFyz3luB/t2r3SHBgZMACQjYAUGh3+WekExvsbrA4336xugG/OOFYSdXPkyG4YV2t9//Rf961//otfXv2ibt6sSUfqpdjtOdNNhk9DlLEmxQI5+MJDFEQ6O8Dw/Pghw9PDwbcyb5tAJs2/9+ft4thSEnVzrmZ2Uw15qVwjAlT/oerxIyhYAP3kGEVBqeEqpbU5v280KXj090P5xLy1rpTj4em+mTzNgIemDH9/rv7XjhtSDCkyLm7oxqZ2zaCClTj6MMujeWuk6sBEsCoLBtnV8DF5x0faH1wMdHg807TW1o4HSjWnC9vOZmUSrcv9nfY5/fr/Rb+46+Pktyh5AI0pGQICL2M2TG+ZkzyNAENeo4nogVztjRZXwBGe9qkO02+7osCp9Bq+4rtjD404LtwsQpt2vwDyCX8MFNb++vqXL38fHl4wxGruu+KLsTOT7rObeWWAnWOvUZK1Rs5Sb9WDDMtbTc9A0a10WTidcTuu+Ol+8VgCK+vM67JhBuNfiok/rc86rMy2U8/VZf2+y7KnT91GKoH99f9Oftzc6vBzWPb81pzQZWKxpBdUKvuMZ1HBdiELqrzBVZg00iGqpylK5rVnXIl6YKyoNRIHxCgaWM4ipAWDY4xHAchlU2k6dgpHs8x/OxTKkcfHvlXVmgSToAtnrmmKUY9vmoG9jfZqqOXH+isAJDI17jmPT6+H8Tbk7u4LC4hmHIqLjtaKhVo227zZFbkwxREbbeJMsTKG2dmpTZXc+cH3oEzxnf38ayg1EZ7GdoZ/HPwAf8gekzes8Ibhyz/jCdXy8FSBIq3kjumaBPTTq6ca8knIDC1ktpcl0CZkdaGCbYBvK8GZnJp0XYbUxcPX5+SlfXC9ps92S1/IZxiy/KxTSNZtulnFUS0Uzo090SVHjl9NBs7Hq0b1OPp8AJCa3N2KRaWcjh3XCXmwlAmCXkHWJXm7szuj4xO/jK9qjo83j+3zQS9HWwLXd/E8U2skXB81gpEtwx6L1pH7guix8n6swd/Wz63uEPaV2lzJstZM1WJfuNHH9zA07zwdJ42HGEQeRIuAc911zkhOhTmeSVJjsTtxSm5xAc4AYooTM06YxWtj4ckETCwuIULsG7imMo6nNIae1jPbYT/aq/zsUg4+2tx7BpAAEO+2LNUXi9O9Nls6buxN339ysulN1aynWkCMpNUaAg/KzHJD1DTpEywPYHjB9KmNF8xzUOTUWIaYwsq68o5jsl7aukAGNZVqlbl/1Opq9fJssPVq7rS+u1iI4HNld8aXiqPrPeInlnJKpgOZ8x7W6Af7aP4KPk7wmIMYBmZLN3sWeKmhmZfObQ9pgtw90FITmMtJ120ClsXtxpX4f3pNzUW905VEAVvNa2XOIvOK9f1ntlutJgtaC6Ww1hVYDjVPQ567pbK5JZYEBazzCiZSxgtITPvbSyvZI0JDAFsd4FwnkMbOcwSkGqr6mb8q8BWattXtabUUu88BphNzlXLrUwq8CIhxS5qdq7DPWRVY/63q6SAB82s8SHJ+RhbCtUsP1fFh9ntNuvceRTkXLWvg+rQZoux4Gs5j8/Df/oH0Gv2/nQUkjxc641MPiQPPXUYNlbJfyk8yTN2fh9divtuZpp9koDPqoTCzdWR73MuYf74G8Y5AuphGyDJnwOWfEa6olg3vL9aLAk68h9Nvk9kIcw+3Pkc3Yj42Zs8XkafOfuksaSHvLLB1lMw3yBN9d95f+wkkvMuArpf9sbfYj5rC7RkpNt1RyW/cnHAif8eusazj79UF9x0PahbIp4jZ/ZixWHMBqk4mJ19pGfiAKDi0mrFnT2awunSgVRdfa01D1fbnRs/Fw1ARmBLig0MAqiIt0H0RpNTSwEVCwzQsfqq53g18N58mkvY4dpnHSi1r3jn7TjFHsWHutjUnHCybWvQ2nShG1fPo6TdisQFTTsPHatawQP1ErrhgPUFSindLSiBLomlTbfok1ldq4W3Szfe+jlPeACq915QoHe2HuPlO9q0tftFFa2OcgLOhWQDU2XzBKqjKqTMsEAXZt4xPKPQ6RHkKJJtozssPLBc//z//5P+i//v4vEZzclpap5dXo0hIFG9J1NGKwkWuLMjoeqZwvsi7bVUBzce/nhwN9Pu4FIDieTyLI9Zy2aM/314n+Xf9opOFfRH+/vNLD46PO5eqEfv55p+XrLOAFFfIWwnqeirMaZwOwnhiI2G1kjou1QWe68sdqCbIjdPo6C8FIVLxSdtRoIwX8eiehGRdge6qs6fdEt6dx7urYklZbE/M1OV3t8WVPL/96oedfjwK6MfunmIDUIcQIlyr9r+OJ/nn7pH//80Z//nxKGuGRU9sWZYrACJPoIZ8lsK6y1iIR0FHqU2ktEAaw8lItDBV2vpxZjeJv1rXkwpJclP/16ZGe1/XczVpLI0nL4EUK7rOCUsBE5eH3t7KvGGBj9pXU5wL13OvOGeMrU6vzNmVzGMkitxYplt+ZUbnUu6waARVIHUU42CoP9KyvpoyfR25r/Pn+LQbPJ6djrs/1KJ0rn9Y99CKAonQs3GnXRQa1fq9GHwNyTMt/P35R+kO0f9qte13p6ZI6hOIeZE5Gsm4qpEVrpbZV0ji4MD6oNRzh7nDRMYBuqQN4pe2LF01BAXsiN+BKACNPIxgUqxlT5XLtonsCTgS9lMxYH40J7HPIIvxdDfEWsNEIc5GUMNDjOye1NjDtxlggSFBLHjfdguNUUjMoIU9539QlaZ2kKYwxYTxgJOMZbF4WA2orAD1z87xjWwqj6vcaz9gVc0UB7IB+rcqy9gg5tdonMS1AgaHJ9ndjxOm0aEFcXUecBehPW2EwoKlFFNHSuuvEm5JFl9e5uvYdI+PaajoBWfTUmEVZ5a6wuQlGNwZgxmHN9nfSexgbzbuEVu0YNGeVtWyIiRNebS05dUpAjtWg5pbolzN9fryt5/ONnp5XvfDwdNdI7PRytfHEt4GtYfXI3BaYVbZypB0qMs7JRM0+AEiEenbSOMJqZVTvxteDycnOvl8XAUYYzs7qRjAx6pDkRpfUdKpk9Ufa9Uq3fn26Jw2d1YTEpCG9Bl7I+ShudxW735SrbZUi6Y+z1E3MxjxkFKuIjaFhGY4sZwmE9XUqG8gh9dDW+dhy50FOHdztVodp22zmScGxeVYWQJngZOG86bmu6KKdJ0J9pY5ZUw2wDDJPZL2kTJOWNDhrsIdlIJWNngfDhLNtH8msiWANSpAUOF23oEws69EG1H6MwTG1u/V3WlbfnLdJGWrMzNhedsL+5cAcO+RsO01JZb/EG8TGyx1bweWk+x1mb1XYEUFe8luWVlRd5WsIrieTpaX5AlGG+3yH+m7RvpeMSZHJpIXHx3iMzYk4halZ3ELmDo22ej3T9BGfO4Ab/IV6dsJeL6jTaz6PAbGUUnd/NPFAIJyZRSgLI/eocGSz6VerTQtWu7ypSPHzKaFTtu57DWJN9rm2/ikheFylhAUtrf7oXLSZy2TBFyG8kTUbqMH3gX9BbU7QoOKamj3AaZ78EhCDayKtX2zziQ/MtZiW1W45K1jCLDvxewk6IDlQKLWcTSeI3PbaveSZLcI2J6s5ZMFU6Q9VLr6OS1JfkEEsZkNymuAHg17nIiUqeGycscE1cLlrH7roakmF6rXQmp8Ifz6rbc1A2NlYWOs1pu1ZuxGaDcLRXQ5QcvdpnhMObFeJlVyN3ZR1O0Ou6qZwcNdZ1hT+TtQxfVT2lGabZD0jPOYrg0rfR2XKr/KvzMZONFsCte+0FIR28YVsQdBQSxNoSmZzyptfabMiafDn60X8Lie4ALTCntloijczYacjs8CUBUywH/y5erAmWefF2IEVzOCGh8iyaZfdtKGzfG5RVmzYx0s455L2n/T6XUaGXbfm5CUQoPPMnW8kgrAewAgElEXUTF4l/PxzMNNLmgQdHoNNqMcYACedD2GgiZdFwKNET/oDDYJIPwRkrFdgMceYBd6Fekmac6Ni41oduBCM2HvGU0Texr/jGmX4G4BkRwzvfO6nlwonLU4HpBVofjH6apxQIJNiNFfr1lfKzZgjKAPnadxE/39e4+dynu++J841it8C2GtjIv99h2raCwBhQeG1sB8dsa25e9YxMtlv6ni/BmLF+94Ds+J4RyCynxOLclED8lQR9fnwoHvfe+Z4zzg/8W+6zs3xUcNLIwJizmZG/BmYeBbm1eHwKGvwtSoAKVx9rf4sYmQEEMtra7DTsipiKRK5Kg1OD+Q0pv0qHA/7naRi8RcL0/MqTIUNNC2Egt9c1F1AgUULqx62q+G22UtKF794HEe2NdnwXFo9tWLgMytZzo3n7iKPTw90eNyLcpazsY6Hozmf7x905BpMRzVeBQgLda8gN4pHsyzdK7W5FIdmmsyZIY8I+wake2c8EdSapvGSRJ25ztXTXy/0sn4dng8CvpF1eCrGgBSZm7WY82Vdh+/ViOV0wd9/PqRwOwNyX8ej09m7bj38+Smb3JlcEaZouLLCXtcqLcUUaDsHjdpfBcCR1MF1bh+f9rKWDGpNGYbvYniNGm7Mnjt+rY7nn08p3s5phJxmWo2iL+MrvYPRGDaT1+FRr2f9O4y5lN2Yqxcdd0v3qu25S6wF1+YDBfM3tXWlulqhSwbYGNz8+tDC7cwWYyD0+fVZouBc040ZX2LErwr/8/NdIprM3vrz5x965L23/sfv5S4zUHNjgNyNkVSNvWD1BGo1g588xbuGvUdJAUnsKQdaavXmDH4mzdCeAnAdZZEaQxoBrguc3BDRHJzC//SCDEQtDoDzWvOF2rgGBwiOJTrkyOPeSRH86eUyifcL0lfz1BGmoV+rV5Xvx4yxaWdGshQbuRI1UEoXCiUmJwTFzLHN5lh44EJ+P/v4cL9uv8uPJmsqtbUMNktRiog1AElddH8KDVUkzSr9pBvAEsIvq31ukbmWQt4MbAyUeAdRbD3yhH1oNHoALfEz7lcZoxh5mDx+2Ytzm/tkNb3sRGNtsgXSNpOlrK1n7vj5scrvdynovix/SaR4djZfD/hEPSn2BDuXwakeX9UA/qjLE8HGiinIbU1aEKn4blBwoGe0IWUDEfRsjCZ5z1KCnIvr1duSKff1T1KwidrnsrFmTEfV5PZP3HPyeTnq7fqybwDcEep+2d+lAH81FtL680xeyoFLByyLXVvAAZ2PxjxrsoZrxMkRWi+w22rh9mnV8WlW556W1sVqtDk1ZdEA2drsGAeKkwU6Ugwq9Qys6AAuxrplfSRjszRCBXRaSncGKyGsv69JSq1mX+3PTZxr/Zk6vayfSSaXqzIY4Qzjc1wvZnWyN+etfl9tqdM6xjNpwKLwOBesbbG5ue+/gAXJUkL3bGP5YP7w/sgmbTZpPAvNwe59Bt9sNL5UhqWbfWh/VceY2tlV++fazhn18ijaWXGftPPfbPjWWf1+es943uLvBbAy+ZT9PAV/xOSf1gOiuzqzv7Y2yZBGNxmNtqoEkSITui1AuTkPUf7I9YiaLGdxvtm2cQ3MS7b1wECETyApuzNn76z23GrHaFMDlcUYe0KKNoKpwjrRtHKy6wr3zZ6/KnalxA0T68nskKo58xp0J02rO9eTsHPL95VOzMZkm47rsZ6LgmBhbbMz2Re3gTC98kwTUmKV/X9Z7U62x6js/XlQLJ0zTs67rbCxOBhZzhzQHdbvP7Ab46utMwaUCXXgJkUvhHm/GDuMs1U402SzGOhpYOycW3fAm4DfnT0MmwD/jvuO9xoD9myj8hev/2ZSoFfBSe34ijPt+4wQ9R1r7dVuTwuAjpTFUMpG9qKBWPFMqCeTujMLOwI+jwSFagvgxefSQO7PaxJtlzgP9ldPDe3fF3wEKYSZh+tFOzA5MQR/b11re10u/pVe3X6h8zi7UR8GzC+0PVb7MRPqOGU8RKj3wBvlmlphUU2FGg0DcwigMCuhDAf9NI0xjQhXQnS2vb8xD5C7SzYx2tZa/4b3xM46YEkh2losGrQsjV7om9BAB09ESvc3Ol4xOgAjBAF830AUDkiu3XXQRQR3WYLi0cWfiIb7yiGz6BHXHkGHEp2lZDQypMQhcomUE4wNhlgNq0Z+LxHxTL2WCBQ5kNhmAw4ehG9Lv+sFBtatFxJj6hgADrL8fzg1OjfZ1063laaLiUNelvD+tiaETg7REafxcOI5+oNboSiKHiUAec0AIykW+PL4RE+Pv+iwOwi1mwGHM4MOZyuAWDVdS1rH23VQVFHz3ov8naMeF255y4XdOcq+GjycZsbO/9fDF31+E31X61bIxbURoV7n8Mz53l+fNP1bldTfr39LCuKBI+5/J/rIb3T8+BT67VWUv3adTMZc4XmXDh6Hg9TzYgXAbWy55tHb2xu9cd2rr6NEfbKAJApg+Rlw4BMRuYszmbAXuvTbZRJ2CQxrGIPkTEGtg4U1Wqw1Mee+bx829PT3Oud/PdLheS/gVU0a0Yeg5HkW0Gm9CpNkvldF9Ofti/75541+c4e8jw86nk5+bkUBmVHfGX3Z6ngYuKBOJiuWRcCrbDKkqV9lo8Bx385cUHKml+cHen15XPfJTv4tTWOqGpvJqBiitK5anP/744s+OHXw7VNo4rKVjSEk5yVTxx7g6L3s3Wx7Khst3DBEWV9e14Sim6vhx9HFsxmCZhiq/RqKIHu3kiwRpREERgdBATtXw+KTlf6ZUx/P9PD8IF0hucA+M7EY3JVOMavRs3ub6ePzbXWE1DjgZgR1qvQyP3uaUzRAKTUwQ/YDO21cHNjFVZU1uQriYqm5S6JRL7b3VpcPE5iyzICgBhRpYzVlhxQryiqRfi4qf1EQCwCSlG9Prb6K7wfbv4hEgc10MybepyzD5XkniUhDhkm3Wo4qzz2jd6nVgTRECLX7jbLQ4vNGx6ECJBHjArXP4jkNxfApGn+VtJB38jQxFNVP5qzwS9pqmzGFjsPAGnw9+bOL1egJTBD5boBrQtQ3OoqaSOYGX2xGITrU2HEtrURT7hrTrBleMgPmWKCGDdx+fR81wwo2Q62eMpZIa05N2mhN6s0QOgulpou1Jo3qNJtRvW5tgTDXOfYcWsAWnf3Wz1+T9gbO1getqqysReW9NJAwlouybJN0ED2ve5U7Vn38/k3Hv/6Llr/OlA+z2yhu4E96Y641x3Om9hQizTWA3Ao6Ga/P7Ba1V0S3+V6wVFh0kEwmr9JQ5sHSpKioY1csDS/aB3NSuVYWrIs6oFh7tac0IIO508WTEWn9v6o/Z0sZjucUhra2bwfYb8XOzaGE8wtGGbl9EBhppLXnZHvnasXgi7RAZ8d2ZmYQnaXg+py4/uH6r+UcbN4Cw9zln8o9TYnm1MHN/iDpg5xiGB0zgTETghST174qAdyEwzoCShO6X3LHWTCKrFatQhFq/2RzzphZLmxwqq0ZQ1JW8rVoF1s4ugJgTUEGuR2WukLBGF8EOLt5BqiXkxVA1rWXPVwAxpidYJ31tvuJDo8akDt+nUQ/na6ahr+dVZ/C3qyGn/jPJdQ6qxbY5fkDcyXbGbauhQCNuCamuZl2VorJiBycXAp1rqoBn9h7IwMtKSu5WjdpPZHiF8kawXY3O4TlgTA/Qtd4YT7K2K22IKmzKel7Sa9PA4AvKV81mx9gZzZRdzaND6myHH5lUmBFu1iqXYv1VDu8yWDtZZq8TIkEdynsZ/FhGJ1ROZgmrZGZLEDVUpHJWThyD9RvnqgFHg18YUYc288okC3wR9aRSEDYu5ub3EvN+ccXADMwDCVwvF/P5m7d76fZOoUWDbhmTQ2WYFiC7jL7g/W1kSVwHsQDzAqySrdYnC+TY5qNqD6ZsNGlgRDvoHV/c8dNvtaienBjsoDlWjYGk+qa6J+ZxhMxYU1zFgWK2O5kAJj9ku3OSrMk1XXe5dNKG2Q555oRQmYvGjSjz1vUf8sm46LbAL0Cu1tL9pihUov5FFreZ8lFgujzvNrED+tZ224sAKk2tJ838Z2U9X8PRO9frTYzWH8ApCU763T1LC2tq9dSFtVOzA5S4vpq9xRnWvnvk9UEo2pArME0psPUVlc7vHLGSirGhKSeMJJUX6iOVCmNPS1jJ2qdnR2Q0ueT/0dmAkpW2HXRZK6kFsyKPrh0JasBiLNpS9R8Zg8smt43/NHBqx5ovrcet/55tm7Ncxy8G4X+ZuRpqnFVA7rWFqA9bLzJfdTu9gUaebxWHEd8gJ8exn+HccjmVRQ7MlzGAoLxOcjo+bEeQ3wOH0OYYAAYP41H7rleZ7OJaR46Et0sxZVxhFYh0PBzGRZVNpI5Cw1S6+/rcxFAnI6BMHym05Ew+KiBiA2hwqbs16pt1n6toIA1kjN176Mwdjd6wrX691L4d7Ios4xQ71m0iK7kV6f76wyDqRvrnfnAe+8+E9YCzKKcfa3mdc897B7o+fGF9tu9KAmOTEoBxdVpQHpR/yx+WXsadUyqAACn1dn4FoWxe9gIgMVg0uFwFnYU53Pz+WQQCZEiFqjYU1yX4s/Hh0dGWXA/7LarAfdoXVvU2eVucFwol40tlsT79Tnm9X1I8+LoiqQTCRDxRW+/3+nrnYsBL47uizFB98+ArHSYR8x3B36IUabvyWFu4tq0QoMGXq1G4O5xRy+/tObVw9Pe0s6sbWyCZkxmOCQR/qd1Xj4+v6Xu1b//+SPsq6/vk3cXyRSNcGrfJwUToAAF0rcuMQuvAXehY6dGZJFFzwmpbSQsh+2qYJ8fD/TrhdlXO3rYMztOEx4WE+jCziAU4C2SSsqMNync/nn8fwl7E/XGkZxLFEFS8p6Z1T3v/3rzzZ2/unJxepHEiEvg4CAQlLJH3S6nbYkMxoLlADiwiJpxGJRc+55ANiobn8vV5V5tPVhghtACkFJXbj1sSlkjSw2tk2tBeSkNM/38eV2Hc2rrWQiCwJKZfQy6N5HNetmcm5N1TlTgUzOt/vX+l5y/fTMgS8s5lANMDYzDscjb79kMMgWx3t4Pcr85HMtmtC4TSJMXN0CD14tOju+xiTqKBrXL2Xm6G/Zlnq/q1zCHxA2PaTmG0zVFa+RbHE0NXT2thKZG9tPcFjMkFoL36TMl9mXKSL7xCrB2hdNwaSCSDT7FFE3kPJCklF+zgG+HGUn7sceZ1QzSZfYgB+dozMTJ42K5IEqu8X4kPI73yHslSk4YHEnZPuO1ARhYNmkb9zS6tNnMhfyAjQLDT8dun026hcanPaODitdZHFkneSl0o3t3y9hN2UUJ4LYSIV2TQzEncM9z2TM4YKDTWWvJsL0JaMb6wZDXpjnTqk7LZGS9R0wwMmrX1csdq5WMEJg6LE1OmjHz/ibvy295//VT3t9eN8MYAOeek+dKJ1/NQXI2UgYNeFn8PO0+kwNaw7MyqyQ7zsWdZqHeUEB3kxObk3ApFZxKa+uZx9IB/OCX9KzZOa7RAZDIvihjVQGDh6Nx7/smydz8XFdy2MuAOo+clxAq0DGtBmJNm4OnOl3l2nG529Z0ks9Lwdk90zEGoDC73mlW7qcAo+p/bapyH8AQwTQ4MT3ThOdsTfPTPJJhe9DtTWZQGz9V9f05TV4Gh7Vhpi8bFui1KGs0Izwm0BPRLOBtHmSBjbCkveWlQD6Qm3ufci3+1vrvbWyxBi320L7KAaCMWHmPkk2rTjn++rDGM3rJk3OQ3R3G8lbex77SGHgOudftng3BnQgctdwQivZCH5+KH2Y87jNCUCbcgXK1c8YXoIBso8TPQlAJ1lIlaLQiyJbnFXJILIA5p/mKxSg7ORTd1xPwkq63X7e+BtPVOhqgpdxRF7cxfOyjb+WBdxfBfe/iXAh9I5cyszfRsrlPgJ15C2mO977mrdegE1zXRdffAjAt61vINbFKhYfp3viilOvzeD6aLbp6MAqcWj1AExVDWuI5c591AGs/z5w/BFdnaxpBigm9Xl1BwL9alm4LENvoKFjam/ZRbtaVnx0mymRZTrrdNAg5WdfFo1cowc5mN1YDVZee7aT25HrWrNKz7KOGXT7jTNzSd1d7KfLj/OeGU6AVLZaFZV8XdEHXbp7W46kHyDGu2ZpQUV6yazTAIvr7DNRd7wXKOmbesVLL+GA9Imfly16yat3gJwQwxEuOK+r5hNQLlrhS836rgVMwuaGvCYIol8ntCO+QvnjJryjnVvUzMYPLjBjDMPdTp9SgbdMxmJFoXW7Mxf7f2Y+73qvr1TMM65rsi/2a82VBIXI2ShvGt+zfvHdQ+PfWhkqCq4dhRB4KJZfTze4UlnCirCym9OsqHxBkZYl2yBSorIu+DWSIOYqcgClNqKGZ3mJyn2VjHCoVx8cI67S20hze/LwjcNHckI4uLjRyuACemTAz3V8IbDC1Xwblap9lyVRBmh+Fs/BQmdGx+r12myciOjtwL8romF3mUdy0VCsN77x+qdROGtN9Ban5pUMTJG5npMXDN1F+kecZz4l3499sV01gi9dEtsIeRMVhE+mdgYrPAz+bs7UqshX8fRSMUQrC/cJ5LLt1ducqanTT34bPcR78q/izaiqpdnRSnipN61dHW9Nu6+W3nD5PPSOidBCPXB08BwUTg4iaItsKfp3erdTj8eVOlrsHeZyP8luJ3bVVrqYIF4lUUY3QCA1Y7S61zadmYv14/YV9tz3c//r6l7w8P8vDyzN4LOpZPreH09KvtbgzNhXP0LnDfaaDdbH6/DhbPb0afm/edVA/pFwFlq3SWpyPvBf2Z2kvX2wlmwQfCZ0V7JtR2GJNYfRp5s7zl2d5+fYiT18f5fB4NMLWfmY8wjwjc8BSobf9/PvtQ358Z9ngm4FyJG3HK5GEi6tZ97tZdsfOaOD92JS7rpcBhWcYKE7eLn7mteWtgkVPj+CBet7W4Pnh0ZSqPWurwx7TDEddHwU+tRRPS0IVvNIuM231DNnK7q4JEPH9AMqI0UiD7GvYW5M6SpsC1+yvbc/qvr1oe/bt99qeWMFTLTXVqI3xZ0zkEyqdb8bOC7IIRdYw+g2AFDfWzIn25gXbtX7+A64ovceXt9/y8PywORVHe54vzy9WIqtdXigbaQj2cjrBGKpHFtHCB85b7LEuo2vrWZfZaYUsogNbhUS+7svhOdyh73t2LB+kcrfSyZT11OgQdvt3CB7Yzvafp2TcZYXeHbXJLsBxD8BCKUEyS2clHHGeO7+enksGPaakj0j43WWSDCWk4QBPfh4b2s+jrH7tc12b5LIbyiHuyeLrOXSFa6OBFmeu7Rpc2FBW8CpJlynQAyDwlzS/9HjIN2Lz7IEBcjfknO/m48U10X0HeYSYvz4GwZliC/lwZNzpRQpXONbNnfTqpWR87tFYY9nfzrjLppV9FiWxCgRUz6S2LCMFrIpmGgpAMQ3AVZDkmF7dPqv6CBHoSc6qVrbz9fH5ZjLl1/cfBoZMx/sr538EaeZhPGZoa6cnWUKXtdaDiMiuaMavYY4U7YWVRnTvjmf7c5pi3xXn8FnNOIfshY8w+dp5YK0yg8jHU1s4h3ZUS7ejUM3gjq5nSdiaW9BrNMBJpE9HKYMXeY5gF416LPa82x74EVkgClyhlEkHfTE7GUAGKAL0Sod1Qrcs5Z1RTr3qu9fqDYswxU/17bLJbM2+urt/HMrQ+hjRqcoy6SaUEGm29CVlE9H+kARwa5ZWc4e9MQPXdwBArTLYh6ondMwD0BQTMpZTs4SfANt64f0nz9SrcSYHeyEa8XQHy/ZRc9BmIndaC/5We5+V9OK+GoizbPI7ZIlY9tYJZ2SWsclH8zOtmUd0oCs72OozrdxXyMZajbNyu4aWFDHIoZ838I86hFxbNYCrAETQNHFYF7OrqwTAGNqvdRmf55XghX1dnEcmZTzZ/JI80v0V7WQZPo3plBpnbE3rCHNs2nHXJFt/5+gSeOp+QxuckGzjM4vNximeEenPy+xWXj4yt2aWw6FyBiXgHlQxYGmzOerBaGFL62AAsl3ILQkZiTEAXFYZvlD+JbqAfcl+XcFPx6Y1tv/1Hlomuw368eko7x8HOV3uTAdEiW3pYDmqQUmH48AFeaHFhZ5vBWYGB3DnsinP+GDzMOvadOMYBOAZq8nfiXUO+7NGwNjO+KZj1BZb3ubNZjvK6cPlzdGB2E3O3D3co5zv/STnNw3GnmPNiodyATwRnh3BFf9N+GYcM3w6gq/8vXgTIqzB9DlZZvHnw9EyWnWvGyWKN6dYlorg/92m++7QrfFs1Uh4vlZyhhEB4k6LYwHmVWLNdS70S4P8cjwIwX3zQ50HayaYt6LhFm1RlKhTx1L3Ywwo7rkkO0aEmdT4XQJAtWx12yOr7cuDcXDWAhlQSYjuAQc33wJ36bZGBuTHvWDyoY3UQDyPl71/TLu1SNK39perNc7XrzvdmgRMH2PB+jN7j3aa/mHhjUdULt9kvGE2PMeoQTIWGjpD5SinbYEEOtR0r5nG4o0Xks9HJ4z3y2NipyymkYNwWQJkCeDKPtQ3Rzf4e9ps9bdkpyHPAcVyOAAifQ4ro3tMlYQhp+M66EabfKzNn7jQNOCd03zV2jXA7nUFsFBp71DbMMD9fWta6zx/GU0tLAvJa5wUTh/r9Vrka+bx9X+Pf8O/O1JuoB2dQBE3Snf7yICC4Tf479quWpnHeHbzR6UUF8pO/m6O+Ht+Bs+3BHg6e/Kzdv47bo7AnWZBrci8Uq6Lk4IjZ9zHHEkDLB3Y5fzn+4i3HT+jE6EKSp2ThwmpudqhTY2xHklAFIiExuSa2HYcFOzpU77/+mkOh6L1+tlH7YL35XGby5MpdIsiyQlroJk59wdk5xygqFRBawfEt5/v8vbrQy4nlE3NcoizS6e+r10XTjnTJJ+pvKduO059TRSku2yGyeFuMya07MwI5h/l5a9ni6y2pRp4xc/bWtkRAKisJZAfH2cjQf/uGU3s5sfsOJyZ1YxOnm21LKey4xRR0PsCh0QVh5VeCkuYmymQ5tez7AfNfLu/M96rL89PRuCuxPPLUmJ/WqRd4JSqHNGonRpHr99fjftKgSyUhVkiuDmGezmQ9yrBrF427VCTnp9tX7xphpB2btzG8fj4IOtRCW/VP2ry9rp9tbdtKoopYCOLLjCtDCY2UkUakLWnhqc1tXIfNfikeJRytXTvH+ef0QRAyfaVt+zly5Nxgd0/KYB1t73/ZOAO07bREh7Ofk7fx5lcfNJssYT8VVSoWQ4w2yLArkEOJTBZ53ABP5cZrNIzabrz6g5MBdmplhKqQ2ZIcCqNGM5Husb+LIygznWWqKkTyz48Ds4P3jOSB4fuEj5v7aVUuzMW/1adtbdod+/lvspzkd+zP7eW/ecAsMj1Po17rClizmMnxdV38wwaAh4OBNhyQn+OemkKoy9zlwxjLXL9u90+uLVelZ/1PWIO1y4TkhnTGeioqZyZayBeZmnzeXMPZMOuRdkdLDoYiagspT1RoTccDMeeKCb353K0/Xw5aDOI983R0JLkn/L9+39kuX+S+2mJsrP9GoWNIC47kj4Nx3jn2I57WgQ8RT0DZF1zpHdOcmyccwUZQMI8B1jLFwHpKb1/2GONDTgEFmZrQ0b+YKM070DXelCM+y3be9xPKP86G5CRn/fWCxlQ2MOTlXpoOf3JXfUVmZpOsq5iThu2nOaTyWYt4Vxt7hZkVWwCus4oHzzeefmgy6hxv6KsJ3cqNaB9AK/E9SrsEHNYYCD3favz73Ufek3cpyXaDS+jUu4hb2KB5hnNs83gJPpy2MBUF35MHyFrux05ZggN/kWN2pS0PqM8oVkP2VeEzVYsc9qCfcXkOe0mgjRThd1wKZfwWZpnSkSTi9WBIQ+OoWwr2dFFrBvjNG82Vjs4mNSGfb0HGHPG4xzrxD0HG9GeoTo/pXJjLj2AhBO+Ov/dbblttvSlj4UJgYPNXjpFSsx5oTx2WocKjmBm6O7t+7xmt172zLtup3Z2/ZyxIoW8uvZ+B1zt801iv8CvAkBsUANtdrNNWhDF2/MnvZ3X45b/lJ8jOJXthr3BWfGub9UBJd3v76d3yz6E37IawbkSmz89PZrtpA17NENI7fizBbrGhiPYtv5snoFFO6v62NR2skY67i+pvTMJfeqevabgmxUKavfsMntoBHtF0jOuCDEOz5wxAPNr3L81uG/bQ+cJZO4axLbmEAfI5Ml5HTWbXnmojg8nOb1t5+ADgXsj5eIhufHa+4v77/l9lE22f1bsgYtWTc5nyxJbtvFpJrllLTZYvD0DC1xdykF7vFPfaDHf6b/t3e7z9cQeCyx/0i977v5N87K+udo91s2eVeJ88/3O69W18z0aBuH8n861Sn3WeoUWbQH6FXXeNMM6g7Bf37UiYx9NT8nn2f1L6xpMXZgyofN87+2e0a7/w/i5hpJxoD9Usd3495/87j+9l69lP4C9YIJxkdrFXj1QvlnnoxLPeIi2x8IOUL0UyA7JhKS5MHBvseVL7xe1Nz72k41MiypsNwvnagKZHo3HNoXAwKQ7P8a23KunL/RIPe63ut1qxgisavydE9qYat08XdfTJK1mu0eWstKCAAfa7Qknvk9R6GPPU/NayFBOeEuJlJZEVjIQevnV9SbISqV4beke8ekG9Sq3BM5/U1zjz83XusTB318vv3IGFxD7DCLWm4eAjoUFoFj2JMxaEGqmYXwU5hMzFXalPRHB4TlxZ9mrWZDWv52Vw6QtZhfb5xYZqN5JyTivwMkWuSS8hxsR8B29a0ttDmJd8HXpHSkojBVg0vKm9olIh2VhVUQCZ0sf3gS58gWsZ3n7eLe5tijkplg1Mqv/Ll9eNqWKKNJmwaFLyUFMGWk5npUTbONSkOft7d34vM7nZsYaI1vGNRddu7hu10BlfnVOi857xbcgUOeGjF/RwCLFTbQN7t0msJ/v5enrsxG22ziXEoZMcxTbuG6844nxXr2f5NfPd/n+z6/t+2953Z5H69nRWY+gR+AgWCWwxHvZxjLwm1jUbO3RUJd64F9zbjl2zDHuMiVtfwEHx506HdyHasDRAURPeoBXBhh+yK9fbwYeWoed1JJXP2plISWfETdIBV0S29QVGGQd+JvUIHp7UxL/TzlsSlDLJ54eHzfjY5H7h21sxx8W/tQsQpCTgyfC2hhXZFJa2rKT3rS1n8MMVjKjNhwiKytEHX+tb5sjfbHU7/O2Ns9fHgzE0r1pHYiKy7NaJBMPR0RfZfqZz9W7c7W0F5sDKNyT1R04yAVu1qxhuo5h95rgGUv7d4IVb1dv5C6qzTIvEQsplll8cQc79n8dZeXskerKbnjkfAtgvd8TcwgZamWmhuDsskdqL4Pn70IvOh9TlttBDipumLfroA0yBxwwm7uDX6biAYY/66QM7NhxihOdda95SGGQQyZKRMoNGPbIs7jzYnpzLjfva07rTpXYXpmR5YHAxTiv+7XfB3n2/LOZt5P3thLdmvm2kH3BCGvuYEowpoRG6JHe/Vjwgg3R3ChnRlZxkGZFq1DXMehimjv+6V45GL9bM7mjHZXe337K668f8vjlL5nvH2PcQ5kc9XXt85JjR/E+OoVI9Ll6BtgfDvy31YGQacjykMo1dAd16qBTzII5j8iYZObbxUHLW+to+mxKIHJ/gzs4unkREZ/p6hZwQd4qhzUncZqTjcq1R2biKslRNqnkPHRSHWytxgdpvIhaQqUZPgtkyOR8Wdgmh80pq0buflF+GwWyKq4yzZvePhxlvruz7oMWJDD+vxKZGtxrA2eg7F7NMxFbOqPhRDhZutoghSCkg8vGgQYHxebfM097Bqrr3WTnF9JHGCEWzqIFlBUQYNdMH2Nz3qGckX819JbPTb8X/sggxnhoyeu5HEGJQPBN1/lSmdFJDqwUBJEaGcGWodSal6uxxBVSDcktzeZs3QFY4LpBJhfs+GYyiRk9t+xng18sM+jg4zB6c4A0pURgn4E22gT93+igfq6dFoUBLQy12Z4Tcv5MCK6uQwF2B6mz7ZttHtqvsdZ2754xF7/3zP59lme2ETXLcrUo0+iEmBxo+58n+I6uD8LHKaPvZsG2BEIHQDax5PDietGfbcLZDX4+P0u6VqfZbR7BvJ7XS2TkaGZra/fo4K30Ft6sR23l9X6V4+kAAvB3DSqvZtNGdYk46DC57GNwUjqIUmo4iMPL5tsWDHbIMmXuTbf99p+p0CGSwQe9n+tOJg2U7EeflWZitgoM47w6XuSwHO0MaMdFpc4w7q+He1nuP6S8zwauXCqqFSzr7+LcbTwXIe7/21m/HaRt7icpKH/+aPL++03KUVPopu2cI7CZs+iYQUffaTl8xLmode8Tc4+2YX5ow6rfoGtuDSzqo2XSFvc5zc4wjsODAebKt7d6biFbDdMfZfdnA+jtOTsvFDO27OfkMwubRDXn0mso41zdJgDvZpc9bJoQWf9t/F5r8l/c9mIAcE3VT7a/3F9jd9mQE5612W0m+ua9Ci7vwX2Wf/6e1z1XW40vAL3Lny6Qhe8eNTOn9lLTYOlUjOnC8TcnSjGhrso/KQdDlqeemjpsovCG+9VvjdcOeBkFFCeT8TmUWM3eFSI9o03DFCVk+jsVStGBcGfMB5lxvUYwAWZ0R2dQYK70kIUFxbVuAi/wC6EDcdnVxI4A0S2DPTsJwxrWbmDlg5hfbP8c0czUxjOvYTbWeT+2IZX0t/ye/StHwjtAyDHeFmD9Ooiq4X1wbgl6xGdKFzC3AE48Rxmc2qvynjru9avP+/24h834oiHVSP04mzGu6el0blWwaB7H6mmpJMlnFySmZnKebK6mvi50SouTJT44ubp2GPyYU4miZl/pvud+1stoltYmaN8/tXTuF8oct/fdf/sqT98AYH1+nLCea7OSLQWFNPtKhbFe27rKbYrr/f0Taf8V54YZldz1+72zX29bydpbg8tuz2TwA/uFqdfoOqjA2sPzvfFeffv3i9y/3Fu9e43sSaTyKhcF9sBkdeEfp4tlW/39z4/t66f81Myrj/PgbF6dDwevLII7e517884eaG8HsLoiMlt2ziejihqRe9iUumYZffnyLI9PDygdnBDh3M+b7pnzJ0o1dcxK3G5KcHVHLUySJJ+ncS6V1BeRZ+comEoQ8UJ+K5/Z782BVWfqIqr37+9m+fbtm6zb+CwNevu8cldpSrgqbO04dWngPTNcsEw9S01Gh5vOwUSfsHA9AzWyjCXNhtPMstefP60Vs/JhaZba49O9dZbUc1Qvxer91WC8nFeXV73LSzZUrR2y70WvtOp33OmzzAtlZ7asfaxzJyadFi/zzNdxV6uSE8YANuepUbxz7XLRVC33vIxyhW2T93OX72UOj8BgmLwt/LTjvyJYHxyOfK558gy1cQ5u3Qs8Gkxzd7nljR3sGZ2ctPNWwtCz65bROdjviWwMAtDr5QSmS+0anmmjPGy1Bu2AOMiHMfbzmjMiee29obM3km699nMSRtzuGrdeNg5madReZtBq7noFpx0yvQewzvMauOmVPr/hqOClMgiump4JJbF1GEaWeTFDeprVqbggg6NchCWgFjVXR0OtPi3j/dAywp/y+PpT7p5eLCvq1lwxc492wlRamvfuRA9z3ZgFRx7VdD0HMwYORHu05DCkeQdwUCAvpx6ltTKJXWkjhx6gs8vh+Mx+v6cufLN3oo57CvnKeuCx80p5tjgdaGFX03y20EYdF4SOWOvJSqrLtMlSOXsn8mKh5NkztXCGNgf4cJRV943KtM8VHU793lo+qFlY2ilNZXXz5gR6rSmmpOsUrhezk0x/zyUAUP1cYl6KYDOzD+YAYCTWCPMJuaP2xRod4HyeJpTETF6yG1w5rpdMrq6g7gAeBEDbsuRqSeOo4VBzTbhGsdYTaEAoj3uG6jzsgXmXkWbAmzWtcDAu7FmU6gzlz+RzKc3nCk4nSkGdP4yOmX5whRwQlwuFgLsDgAs5g44oLcwOH7WW4RmX1WJo6q5ZtlVkdjYRB8bLxL3dzyC726G8fR1L3FM5nz1jy5/rTjOeewqgiud8XxUx6lVk33E8eZ3snBV2I+2llfy7fbXJZc5kemAAEmJeGGBIZ9y5wsi/Rz1LoIqk+Xkf8EHxEWRP8cxT3oW+9nlGWTj+jo7LH96J82xrrXKX3e/UTufcWIaQc8BRh1rjF3su7HHIJJzjUtbIQLNhTmyeNXlGhWc3u39sFBduF0GPQo8VOpl+DYqovf/YQSwneHe5P5sToZeaLeD4/usNfLpPTz5vzUEsBYhF7jb/4bTZblo9Eh0wL+BjlDLulf0e6nup9rVML/pf4S9odF0BJV0r5YdVHaddvVf1CzwRYen7KwNYVt53qSj/9HNC2XBdkcYO8d6gSNdduY0/UL1h1CJeFly8ZLF658Ose7JmZcboHl8x2g6pCJo3Al7d5sm+dzTnaLA5rdpDsyV1b6oduFbpXkPHODJecMs2QgY3gHdS32T/l+Pp1vzOb96v6963S0Gpvd34/7K38meWmSnV03iBDIrY7wiGDFkvjCnli9MCwPer9Hifzr1hOUnPnoBDkDM4XABe3WucJAqG2BiVhqDX1xcoYwxM3OFjan/nvSEqm4kACQRVrRpvACkwb77BmhNK+njyYmUgjEafZubUiODYL4bItHjqLp83Ph9r66UiBFJ4ncZDAoNjHYy4Ho2l4Rckfo1R6Xa1D/KGISCD7hGpgxA7Wrgjw/Vkm02rUbdW1/rmudfUxxW4NkTM92WVUxob35NBpT7XmV9rv0fsczJmcxTPAKBwtefztYpS12RU59IQPnc2jAw82MavwlGJ0a0HkDvLkyP1qiwhjBwEjPH8GcSjYFgKOJWYCq+A6OpnhUKYEX6NyK8z1kqdP40aKPfJy+OD/PXti6X8Pn55CQDrcj6hbGpB9g4dYi35Mq6oj3MHoEjuKqPQ2Y8/n3UYWrcF1N5g4Npa9GIRlOE9Hw28+vLtZfv342b89c54lmuZ10ZghL9/nuXX67v858dv+fuf7/Lj56v8/v1p3f0YOWBktKV9YWDkglp2gm3IztvGtX6GgUq+hnGPgdxaidu1M+XT4711gVTuKwUejd4gSlQ8i6p5xzkjWj7Jr+8KXm3zvilm5VBQP9AM2tojcxlQRpSDxieIIpEc2DttTQhQWdaC7s3zSTPS/u/2ztNm/FQjIV02B1g7Nr18fTbA8NPaFJ9AlnkBUWbNHeIbUGDw4AC0vVQY++wUNnGc3M/+HJS1l9ObgXQXNQpeP+Tzy5PcO4h1VkfdySnJN2F7pSz2pR0UexnFCJzeUoosO9o7Qr0duzuJS+e8sH0pZyHQ7uQ4tk+0RIMGqb5moQGanAS/L3VhlGq5rurZpCnSnQx3yG08UwBr0bkK6fR6HjmfHRyGoza7vjIKlNYBc4uoUQ66qmWDh+Ec33BYDJJP6jT414Y3Un+oj94zgWF0d35I/m4vO4BNOei1y17br3G+p7mXLb2Hqtq/ostvoQGfrmkPxC5rfY/cBMHSPAF8cH1MR3gCR84tI20v7wd96y2aO/hTfEwdWys+Z8xW4n2ND0ncAfLzoL5anS5WomZktgoIb/v2/ffvTb78lkctK2yHYe9Bv62DLG7eXdOMfHFgo0AP7A1iODYdkFK9VQd+VDjOpmNqj5RbZpU4x031NuClZ63Ztf36WqoFZ5h7oTsaZi/M3cQe1s8ynvx9DRNp4AltE5Hgwso2ELMxhjLmnC1CO01q+hVtMC3F1pRRzXzd5KlyEFY4hsZraKWS+NDioKw5MxX7U7uSKoHvYT5cd9Si0+v7O7+mqQPPscfDtu66Mk2NZxjZh+3+8bfWQcK+XmhWoIHfTP/gF4jx9b1RkY0x9d/Z/ik1SjxNf+nZOV9CRBIQmeZrAnGC7RxT7Fl0LvGsQHa+awaS6/W1cYoCb9axdrpcAbPFg8rM+oxpEXRnVd2qcjhzQ9FmImAEuc9IDsatmUaLNQnB16KNnmbaush4Kp4pGrKCpdOeNTXYSWmtlf8pn0OukQYeycUEj3cM2tXdulJfd1nVu732z3W/rXkWGv2ECG42AF65S/JensKjGsGVgcxedvooJUtwvPll16eea10HjM+HMrsiZ+gEd9ZnpNP4XbwNz9T3FstSVfacVvC/6Zfa1go2aic8W+Nl09W1l/ovzll7UXqRE/baJYIdaa1ab4xi+711jiY7J3WCXKvk8hrXLM9F8Qx5cO969p+00H/ZnxnmTmqyhe1KZp9qAPFSPzc7cZGT8aQ+SD3Cf/HGpUaNcVYA63RvdqBVa1RQSFigjaCXF0kW8ko2ZNxQVv+Zwkd8b420JAoiymkx4Ox+G5flOcx9XlG9gvNmDUAACZiuoc1EyprWdsFR7tKCKiDlJzQidwUuT2f3wxbYwKrv9d/LaplpJutKDaB4oh3s89rchs5gXfFu9P3OOJ92vi1bD3/THDPtTjhr9r82N1lHGR/Z5qX/jhgAMhWn4feUAZNXclEvE7wPOSdzrJftIcoBv3fQe7QuV7JcvgpepbUd15uf3QOK0Ik9AysJu0Fhp8nIgmyYIE/DjAOXIu1wCksYxMUV895RH4w4eDmdJ+q/vGKs+wlok29ORgISClo8Yws94n1BfOLdEbm4c9UFro8zBOnqjtAUGJS9Lxli/Xl6fTYQWgANRnqfFnW/iHnB/gRq5J/zGln6sLhvGdfuoE88cenjzoplf9+2vxcNn+KblQaslOGwMBMg8yFZemH1q2abMhlHeaPeUk79/eN8iZcZ7udoP3/6sg5tAab0cYZC92hIa6mr0W6+iwsVdfrvtHOZkgh5GjkJk4lk66s7mPNwnT7e/jwjGCMofzECVCg8A9lkbAyQBX/OULCSVTWCNfPm411e3982g/NsQl6Bgi9/fTWB+aaE73ezWsn27CcV1OdPe78CWCq0rSta61EBu/eNcov9vwfDpe324bCGbghaCn3zVPtiRPbf/vXFSNsfn+4MbGmojgB4VXp0XIQEj9XAqx8/fss//3yX7z9+WdbP6ZOlf976tpUoC4KjAhCw0WnhnhA/K8p7ZS1kUbZJgEbcqNOXzrmCVcZ79eVZnl8e5V5L5OY8HywV83VbtfvkKm+/tjnXsf78LZdP7XBnOxYGflkDBIy5dSU4zP00rgH3Bv9NbiflxPlbDYwLSk2/fv0qjw8Ar+4evth1tcGUglifXkaqXFanT/A5XNS4W3N2U5fvTCVeJZ+ZPi5yOOjz6Jp8v/y0jKwfP36i5fnLk7xshtKXz2cpB3AWaBRwXXPGWgKnaPzI/lyN8s2MxiZeMsc14Hsk5qdH0GB8jefRLoAshM0xMOfgAoNxKtcy9OoMxOJIAI/6Lzrg8WwE50rfmwqSWxbD3LNZcpajRh2nc+oaySyCG2eUjkho0iYRWLhyOIKjxAExfdZUAtP3gPQ54omYShBx85y20CMMhfVnmMUDIQV5s2PG1TivMZ/OVbHn9xgc5ZR5J14GTdLv4VoiV/t1/8pj6LL2IMwyghO4zwbwtH3jtelZJln3yM7ywd+wD7XNe1s9K0mQZaKXpVFumVaqHzTTpS0GzFR/FuVVurs/iFZknz9VPmqm5+9NzvzaPviAjFIRyyCwLPFENomzha/JA2zFawmWGUEUnIkVpUCmPqH75pZ02tQNX2QhnKO8yUDppTonIY3qnhXIOUfmDIDNqXUgcgAfksEd9qE3RdjbBjxfff/mszsZ6VvOwuIYXIXASWy+blYLBD6cacbPeN6KrCzlwPJCLQVQFKC/16yAO6UeQOaPyfgGW2Zts5ftb3OhmVoKYN3dW/YVgKkpsq9mCzqJdOqOdXgOyjqUgrqcnrrumpZgDIo9a/Kori4XXS75HCPDQvfTyffwJb6bjaPzVJB9Pk0A6ChTSwAxIuQey/ZLtr1XI3tzBzzOQt9D1Uv7miAbwbK5tPTyUs3BrOfFzoAG4Iy75uJ2vvLZbDYN7KWeoROBYp8OFgqqnpv93B0W7BHdr9ggHOtqe/oazJOwy5Bp1awMGsFP8rydrJutZdPk9GHpGUyWETF18IYgsr4uKbJkZ2AqEVC1eWIpYTK9zc5d+9hyFsql4OTX2u1MAom37Ou9HjAQpIKLyhpMrAhuhR82dR2Or7WXa7Jh1ARwy65f+77gQ/DzE24cJZwjDYwHpsNe7vKZFTX6Pi37khRU6eP0bHY7a8h05V43ACsaNY3+X/GyYB2onu9W7qOTHXhn6TdX2JtOz2CBg8nyOu1n04XmM6yQXyJ+7sX42Ayc0fdNsBFtL5uN7oGAJM+gB8c9Gf/ePTefBSKuoHGO2tVmC37K+fnT6Du0MQJLlhUgunu8l/vtXJ0c4FHQbjKf+uL6UOd+LPWk/9MzRf8QNJIkl3U+JmT50g6zBhjb+HS9jgs4enWframEkHucAODe/87jCr3ha8HMzdOJ3QjXzRdZu79GnVBK3KuDSQkITedD/N8GmFpmMWUyQDM759t1tGPoMsFvpWycDSDf5n2bB7XFVXejOUCV3HCJcptZtdnECP8g6fub9tUf/tb31VgNFj6ylyh3u+u/28R7eZK/5/cuWcHbB/GuuMEgLOxP3bgeUnTtAolMlQYFF4rOVAycBsk4MVM6aPXqAI0POQhL/131e1jGT4VQKMNGxb2ZhotnTkBVRdotWs/C4TfknGh/6SBbpcGbCjz5/IZyEzxLZPa55M4Mwr3BzzlkN8H+sMM8rQ7+TBFtJ2jl/F5pd8LASi1TLQ2VB7NHn/+0WTi/OJwwFELwNwdnsnOkB3LGTz3Vt99PPOMEP++dhL3Td8Ph272603wNUkXUjWnKfkgLeUjc6GQHzbhCoVM2KiTZOaYEPI4uGEk2zWfj2NoguLCCNp4JzsxcllhscL4AFFSHQx2SZTnG3kHk269rHBsUSjWIaIs/ayvd8IAhWiNaZJks2/uUsL18fdiUzMd2tbMpIBX+6rx8njdF9f7pht/ZDEJsveJGQMNYyzyu8401opEMecCUWjcCOe2s/Vdh56CIOkf3z/fy8vVJnv96kecvjzbXMsPhHSPLAK9UQGvK9ttvzTj7LT++/5SfP1+NgFLBFzhXiDIMPD5t8gjbgnKNKDn2NbXudy4vKrgB9QlQishU8GYZcroXlKz969cX+fLlizwqx9RxMWO1uOEemVG+r87bHH9uY37bxvz718dmJGiEGFlNc5Al95JbdtQyY9PLIS1SkxSWGR6TAzZqxKr3ajw02++3fXU+oSOZEXRua61cAv/+978BZD1qh6s7qcqLRvLb8o7sVs/4UYmztlV4VgFY9b1A8DoDWFnBza4H9Brnbc0+rPnBp7xu8/DwsY3nghLG49Md1vWzdrnDM+UcAmrFoDP7qAynrDyT0VLSezinSAWXKO3oRx88azmiReAhl+9N/ncAKXj75YbCH352gycMnNA3NWQkQOM5smzoCLKcIThdBIY+ShZRHjE1yuOugi0zYOoACx8rgy523RT9HtaQYLtIEIxnAyUD6dQZ4vqYMjTAKGYU03DlvazNNNba9orPDOeQst3WLj1c1xeZ6qD0eQ3DB0YlwSH7U80p7rd1T7dz+HmUEub5wbiwtwduC8+AYCmXma3tdqAmg22xXwO89gyNyg5jaziFh8NkGR2TAOwOu2QGN4uCP++XTb6cP+X371+yfP8hy301kMSw2gIQcI1z0/oacmYts68/84H6VB3UNA/Vuiq58+udH5pzgWmGuBrldDitVkpyhDrNB3k2fC2hU3vWdz9H0jNBwj5K2RoCktzRQQPvUwZFuPe513MH4eAszIa435cOKeXM5KWBliVaAUwpcKXlnXXTwdp5cLII9xTyZtO0Ik5LoA6/JhcoiIVk7c1BvHswmyA72xOfP3d7Ew+6rC73B2B/dlthjr3VzysczLB3KPe4DwuuzjI6289rvXI8cabGEh4Da0qvJuj+Rbf5IrOQtBEiBgoRLAeJOjKrpiSki4+T+tkkYC3G5ajO5s8fP+TH9vXr7becFdxSe2gFiGCBqMm7q2l2ueEFNc4C1YqOTYOVq2ei48Y1zmrOhM2OcJ57jhWOtAzlqXk+CjmRYp2r2y3dD6Ge59+rc2Xpmw5eRmhguTccsX1wgA2WRY5x6nhLol6H6namAaWrc2EVdxFbZF7lMxBrimn0zmfo/qeNCKij+Nx45g5c5Rd+Hm3uyIRzYMjkUkO2Nz/PzKv8bDHn3kma2YqcQ7Px1K6xzBzy/6TOrA3AkAKCysOHQNPa7elPgDVG4B9jx7WtM55tHqWTWK3igdnkqzAB4GxQla6ggZIVlDuSurcD3AHbnupRPUdzWwy8WMR59Ahe2gJMcSbKIFT7fso/T9FlnnzW0DOzj1EX/qzAr3JAvX2aPV1m+AuTBX3FAs7qUxiItdlv6/as5dysA7iWvXuaiJVaRokwZUHpBPfZ/+x2Y8oU1QFqSbIGM5mgotUL2z1PH0dZNj3XlKpjhk5ZSgsAq4Po2Ht2olLWVde5q8vuFhl6ei2CkCRzX44OiE3w5SyrDGLUSry1iYQ2zKpM3CB1CGWEP0+xxIQF8iRssBpALzVgdNL1gEdOdmBmtE612Z/Zn6c9kzp/Uj/qvwkU80xb5r7b93vwCJ/n2SSPOL4W+lbhLxdstX16cHplu7ivAwOwfvWdUbDsLyBlNJjiO/9948aGDJ4l0LtroEnCOOgvFzRRKz3+3oydHJFMDlkem+x+DhdFxzLDmS27949KpS9WGC/OY6GkfCqQwsimckTYD9dFaoFEkxRuliZ9s/DlBpuBYe6g5xcWqkcMRmDn+jkJItnz1vEZ+G+WEMLicgK2aQSVBgM5GwK7+9oGL//9ffEcjW3r3XDmGnf/ZmfoXGeb0RC8BVqOGV0Eia5L0ETGjMDra4wEzTHnk6fyXj1dnw92vmTkDkJxCSHS4l412pkyHZ/7O+arrKEwqpDnB+uLcoHFwYM+n1GG2VoI1jnNYTcUUHJ4sVTpEu//9M4pdw+H7XHv5PH0ACNF59y746mgRpThHAZqabOBKQBJVEpfhqhJjK+UYZ/kdfozHOngrHcR1U4nd0/gvHr+hu5983G21GCAoBLPOE0siy1WHqhgzI9f75vR+lv++fnLSvEU1DJSfenGaAhNL4ky0Eqv53wdpsw9O4r8NprCABve+RPwHzMgQBZ7kKeXJ/nXv/5lvFLKf3V/f2dlaSbJ7ZaUgTDi1Hn8fPuQn99f5dePt804OBnBuQ5K53ttfY8MBp1H0/O5xtwLwHtTWNUMbusU5dFyKroqSJnWTCyLYq0g6de5+vJ8MrJ/K5Noxev9PVpcLsMeyXJ8ldERzI49Hror2zYxOxFjUrGonB3ntu27bU71S8txn05PVs6pd9GfrTHC5ONI59fWNgEynCeeLru9rnu0PhYzrs0htyyWQ/BjWES67KTAlM9YM4cgwBqqShr4MsppBiz+JPvyi04AMgLgxEQGSCLExdytQ8YwHrUbJnQCroCzINv0sRToLedVNgfvQKcgZUBNnt08Jyc0f/VnqMI257QvwhidStgVMbUuR+x90p08tDmfxz0k471pqGOVRx0SZLmtCbn70l3jewDovLbc1kt9HH08lP1LIkEfjMY07wBDLg7mzQ401nS9vSGXnPsop/fnaojEgvsldzhb3enOYOLmfG+6RM+3RnLfN/vm7f1VNq9e7j7VUF8MVMkZ2ZTXzEKednxwdT07f5Sf6QbnVM91XS+xfnyePgfFs1sRWe7PmWSF67irQJL085HBK3KP0ejMcqeU6Wr/531HYGYAgmmHurzKHeNsZwVAlvej69CJOrwYmGjlGHWTv/WM1uraidBSGtD85Wye9NnnGM0/1G28WCDVifr1aOi5NycpEbTHGWjh0PRMRQRA8jlndtRgkftcVndkaPfvbcTmDratkyMDwb1Xxw6xNJJRadA675OW5Xvpf29B3wMSNe2HfL2xzCaVoxQPpqv94h18xbv16r9Pr5teff0h//P//S3/+b//I//881N+f7ybDXQpzsEnLbo0WrmyAlFljdI2CxRu+uGotAzSzHnKQEXWvXE2wu5lKEOG8XPv2XldPCutJNu2ohS1tK639p+/tacHvXCBszs0hPI1Vjm5FHAQr1PPYKf+y2vBsxFjay01tbkeT4C8Anlsne88e2vdycSh+a2fmepO697n5L1Zkh52RhmDOPm9OodLmXY6rMt9fvMeOpahN889603KSEDfs+EAyqybHFV7U0Gph9PRgNZs+1BmaGmZ2kvKjQUScJaZaifryc7KbIGPi0jhuTNSTZ/jCRlP5YhM16L/ngPAatt+njDhkPdJJl/Nia/On3y4/P7QRwaxoeT5/e1N5h/IAleQZpkc8JiQyWl8tZu9vm76ROlFtRz4ovZ0NJjxhg+l++j7s8Sx7PVnf18H64zH6lwNrFYaioOTqC/a2TPJb/XTWIJt2coW2IdszDJnD6joi8CR8f5ZZ3ZUphj1hvGlFsgg6jAF9g7asVGfezZwU9Iztg6tSDR6KADqKBtpS0rpSSPNOz9aU4mKANll+/wyjVyPVnKYfDKWhfbSXICjbJaWaXz252dYi8HGu/3v/Oq4Rc+EzH/b4z3jGrOyq8Vt+bfO7prIMDNQVKnk0gPgAuMA6cw3yCd/0OYlPsUNcEfkU+QiC8TrQ9NfV2TbNKr5fo6NDz11A/hqEhvKPubZH8RWtUQqX8GDR23zbCn5izm0isprl7ccPcL769XCVn8+3pfRhjC4ZIqIYoBspdH22pUUeGaFO9yT76kyceH7JrdtUvscoXwA4yDCOkl3sPL8/GkN+G9TPGZ04p7+RwP9Ym/479nye7+Wg8NEAWHOAyKjtwDNmIP0Jxtv80iDeNS8OWTJ9SmIJGQZDaXcr9+kH1AnmknHixkC/fCiXh57clBS0zRkEE6t7wc7UU1SBgDmTYWa0JDzunMtnVPPUJXAot0AHw4W0ZgWnKfaLoOiDkNTYLyqIoGxUnv2BI1av48qTI1o2jpqiV7RiMkdyvYu4AFQ0mz9tynZE1J0GfXnPGKKlrSOaZ6lOz125kuJUhZ9zaXTnnNuV9/faowoeKUcSC9fH+XLv17k6eVe7p6OmK+UWYEOOpM7MMVSet8/PuXXz7fNL3u1zKu339ophs/AEmJuqgZHf4LCEeO2WJxgX4OXrnSMT+OCTAeRIZhg2UhO4nvclNnD46P89ddfBmB9+fbVfjYDlQa7K6pZpoj+qFOjpO2/vv+075/agrdq+c3Bo5+eUeDGNPm7MNcAxuycT8iwtBLBgn+rEY+SCYCRFoWtvbMl9vUkH78/rVNMu0xy/qjy/vhhZZAkxbctZ7JRSy/QheVDu/CcPwNAoYG3eudCOM40iPvu2BvLcSxc/+i8a5nT+or9o2XdD89PluZfa5cdlgVQatdVN15/UqwATFZB9K0bm5n7ykY7QVJn8KJ65khu+JHvxRKdIt1BprzfA+N72WsyoHS9WtBmKXgQRgO8O0vxnDTEtDuaRfRaPG8ubUEWW8+Y4xAyGJTnqo+xIvlovTY27b4CoxwGMtanJfmXHS1kJCG7KqSly2D7bSrfRCZAmjeR4H6zMpc0s+jQuZvjP8w3MsSLpe9LYVbmteGcgQ38I+l7M8yW+LvDUvZUGbjtZToLMqeCJ6yXReF8pKzpvgrCRiZ1rW44uMO1wL0oXrpu2VH2rJ6pWj0/28oDJ+PdKZ9q8H/Ka/uJDJ/DvfK7R0t443gUSYIdWYDsUmTzmLPKrXSs2zjzUmKv2KdT85uwg7wBgvXpqwC/bPTOR8L35iwKy1rzchkCYXkf5gCKnrqwe1zvxvu9jItnsvlnzam8ASJCPsDBNrk1dyN/Jul0TIc6kMhyNHUzXTsGxc/E6pk+VsK5fcbWxppkTAZcqWOm5VfF9Vcu82IGZsxNKtGdSglZgOfo27ZJlxtXtul6uRor7Qw2/uGW3gNNyFpY+t71869BMZWrGhDJnfcUJAdHVJXoBlxkyPzsjlQZxpPPMfwPZjh6ZmadrST//fNd/vOfH/K///f/kb//5x/jfjt9epmfKHjj13MZekkdWye39/S7dvzS+6hGDg4vzRpMJZD7PXPtjHdHLE51rgihPWffq5UMY+H9K/kNzcuoCDJA1/bGQDYfpesne5bhjNAZHoEZnOO0p8KO58AdpBcE1UzHJB+t0lH2Z1pbi/OUddfe37jy+ybs1eiuKd3uTymP1/t0d738bHu5TiDBKohEvGupIAutgEpDvBlKDuAUTwE02ocT6BU0CPh8frBGSlwLfhnAMRezv9Sm0i8rZ121FM33T4OdrDJ2ddJTnK0+Z+Bbmm3O7xWIUftdZagGWD+LNdup7nv0Z2WJlwea+TO71l9jWOOrYt9alqfvr/PH2Sgu2PTJGg2UbnsqgHS5v9t8l/vNf9jOuJLcK+9f9sV256DEFmOzNMcJkjEC+0KVRA0dAZ8PtDyqz87bvZVHdr4/bZ88ynRE5rde7e7QOQQPB5VFZ+8IWSVn9WPeeiZiBllUXuvavX8c5HWTJZZxtsm1g1GvQH/r9tFGSAaibV9nq6S4wF9G5suVbEDmN2wQy9aVuJwwMGH7ZHF+Yj8LY3lvP4cgYC/W5APyhDfjXRlYjcccPg/0AHKjAtgJO4JjHv318bV/PrujRWZu2+PXdjquDV64HpBhtV9wYHVl32/WDYzrm+0NuzyA/rN5TtFp7dYDtTYCS9PUN8mVQkhRVf4+gzz2+XhkiUjun8ae/8xFYP3+5XJCGaG3oDWAxZT3PNSgZyWaBaNtRv87ugFconMj3jcP5KN5/q4coZ2xnZ8ht0tnq+p4TTDEsWHcoBO5Wlf++0qJplcfEzv6EMSiovb3FbpsMh4YrltkAozP0ddrrIGmhd4PSocseb39GP8Ewg3juLEv8t/z3ENxTINw43j1bTkFVudEy/sKu1E2Ity8pzv5qHOS+cj5Ww1NN0G6/UkRfS31uL8/RuaOKr+1dGGhQjQThWajKcZXJMZi+9lOR++mgXE1u9+DPNq86jWLk/VfotxwtUiT6VTk7vhawJnIBm6eo3w28gvcNqPetLPX4HRq1OL+8WDg1ctfz8YjpZliwCZ7N5yJ56cBbPpUYmIlQP/1Jt9//JYfm4K1joOfZytPA6k4DDJJZ0A8CknAgE4AfJxikZPiALfxm61QqVYOOBGEVIdtji6RWjb4/OXF1lDBqymEUyfvL95YQv2F31rq+J9X+f79p7y/fmK+z7xnCz4hEQn+qsnPfc/yKBGZhzxU3osSJSQGtmjUWTOm7N/gblD5ZEE/48oom/L/lJ/bz++vH97RxtdtWvpaqbHgxO7grJFBmdn+Ua6/ImEg7zUoDMtiABkzDrlfLl4msv6mQwkA436b21sZfjB4PPX6xp7LBq5e2+BycsXYQuP5mCFwmOYd9126n0PVlOvkVNHLTFk3yPWLcpj/vmVw5zHDYFrN6LEymgk8E+HA1lSCVdO5HhyO28aE3TN1JuL7s/Mec7t3LpoDADpPPjdY/x79u3grd40MVncQ6QDPTW4aPwVK0Z3v9ebfx7VNz5jkG5+vJnmBczLOR7Y1wkjl328sYF6zrDNDj0q5mSkRL49QQx5057CDDHk/pKeM8Xp5hwcT6gpydPtu9uaC8fteUCD4ZCArMmUNUN3WTTvRKt/wp7VHfzMZdLjXTrkzMlh2zzqMQ9eP5PTmGOz2Bu0hGtzpWtCXsE0CiG5T8Npx0oOjpCGwxagzARzx62Qgl+PLa3LrFeVdCSSxtW+9HDiWS0FfIWFyH5uCc3ru2UnS7svOsqW6btDfrfalHX4thd3GpOdhsSAC50QBRPHgbtXDoX9vs2V3aIWDOitzpa7LslJkt0TXzRTy2iQb0Z59Ihm92xHTJGMJumfMSI37ufQI2ZNBfDb66Vk80gHp0gFcC1SQ1D/Zg4MNTCoNyqv9s1AWxOdQtrJMsE8sm/j9Ir9eX+U/f//Yvr7LP//8I5fNHmAwQNfE1kCfs/UMsiybDqV0Gecy0zCCnBVqTQrctmmdlxBRR+xf7OgOAvVgSfGsxRKdD9EvoNj5VRtDy0yVD61EKV8L+XapdbAPuu7JwOIo03kObgVE+Lc/vVrrwYEsNyWunWzswqzINWyJpXTHmfPK5gi49jXIlLNK4udZgqNNbedowEV9mD7PrC+sYQ8Cg3rBc/CwWU3GWvVKQaaXnQPLpJwty2Y6T8NzaxbO689f8v71RT5etNN0z+jU90QHxAJgR8EOAlgWUKygqwGc1LwMdHJCGIDCyLatln15OBR52D7/eHcvRx2TBpI2OX5WigW979pLTXPmXei53Vr283fbTrD9sDqg6PJDQXU5gQvr7uHDsozsGe9m92EOctzO3/npjNK+T/BlWWXUxekupA1B/9CregFgPC5XRx0LvSchv+1/1edOmxUoP+sJfKl6v9m4FUf7mU0wIEdHjtS9P5+Ds9l/1vXTtdeu2Uq3oT7b7B2HFegzPa+k8Vo18iFoOHVpnbrGzE52JPeKHydwB+cxMxmxly0Qo1xsl/4s+zNsz+T2eMZ19phKXt/2/7AVbWymnppQG+zfRxs6v658ca6nEO+ZhnnPn8m6oERUaMzSWjKZ3XDT0tGyDiTkB5IwJMzApsAsfIieDn9l+Jb9tW6jcXly666UbBC1aWNxIVTZWlo6Mx00Nb61aM/rvp5IiIjVW4ZLOGR21xUbzropzoxstIg0XlxGziWV8+lV/T6tuGOXjCIKbftyY2APWvE76+zN4E8phvrMbDGb+WbCFvDyDHWcjZclKRZ0RCgwCDmHV51m9il8fea7QQOBSoXDN9GR3h8CHCRXXA5MsbRujSJoNyomCCNY5H3DVuf5iPvccBSGjX+jTX3eQbfAlfyqyeHRV5TCuALfz5V9xp1odAX3/chWxAVGMD6zWnRVhZw556ZQAWDNx00gPj9YCq62pVUBaNHeynswPfxkX/o5rc3PL3s259youTtFk+gYQoFgPG9qvN/fyXTaDLHz5vScwXtlGVjnGmc+zzkyArvTwblkd9O9IU1lpVlfYgLM16a6wbftLOX90i54z5559fzlyebASDRLdfDeCaqNEH32+WgGXv388Sb//Pgl33/+Nv6rtzeUDpphQ76apMTJGzIvMKpnL8sweeGZS0YMqplpIL+LZ4fCccBL2+ceF7l/fJCnzYjRLn6Pj/emKHGG19gPWqZm41eOk02I/P61GUDfP+T3z9fNEHq36JYqYgNJLtkQK8g2s6wxdybCMU8AVpmDR8QFjJX6WGRdjT3lXtAvJ5tlW2/lVVE44rwq19T79rfXAO+gcJZwQoZ9tpMXAXClsrbOOdD/DsO2WhME43tzfgLdy2t0MlyNw6t8bIbb5xEdMtuazm2Wf76uuzPNexpwpUvokWNyQ7EUAuDQYSDftL9XZNPo92mGczQ4WoOBjYg8fs+1y7nC6eUZLjwnPXo+lq6ZzF1Xd47WIXOtIW1TWCYUHWFc/k3CUksvudA9sroDUwDQkii0lWu5nUFF/o5Go/0tR6RTZiQ6ZuGZWwLy2Vp+GvZtdZAgzYNnOiLz+Hq+eY/mHXSZut+kZyTvZX+AWHsDjHNdeqTR5jJnFocx1Y3Gs9sYCBJNVgqWCfwNbLA57NF4zGWDIZ/IVC2TIxO6ErwrJPft46CTjGxFAODtqBlAE0rONGKvJTXb77Xb4PlyGvYNStMXedTyoupdRrUhg/FXHsX7G13PnctPBIqrJShwZ5eWXHM34AnQ8TRyH1lCYfAE7QNoDetaWIrvoGhBF9/5uICj8dzBDZbsxzmmU9wSmFZSV0kCvcGH51ZU6eB8vSQCdH8AfGZFlhij3o37HnsQnbWqlQ0uC7YWSgpVtyHrtq0HCxQon42ucw3yZ58nQYbeWUtizisCSAVdrvqZZBCJuSMjQGSE7Ml5oX7gPm9eLxV2I/c3VhDPNOW5g66BHepZP05YbuVBDmJhzmLbADD1h5u8pMZAgF0QWJ+Xa8jfm6yZAFQO5zXtJ+PBUdBVMzAK9PCktpCCf9ptc9vf2nVYM7F//cKXvqx5izubrMDQrBddz8sl6a2CINVCW3sqPoHuqNoh6A5WyJ2KihSCMhFktKfs3DWmZxb/GvSWnw1pbhuKA5zFzmEtvVQ/zwftNNCHXCwLjYEEAG97eeY2m5aCLSXTxeE9+hlvTpLgDMnyyMJLU9cpyNhBRisI6V0O8Cy2sWwwMnHTywAjvc6uGc1+/el3FudVzUFdzvs6E4CukbmutuDqAfnLChvOgOXilQMF9BEXD0jwbPHcG3XOpdiZuHyerPmMcolqQySdR2vWM/cxQ1fOBl6prDUi9xVVPsyQh6xBJjHWx7Nx5OzBH2RfHba98vT0KC+PT5aBJcox9f5hQNGkmU4T3fDmhzFnksMOHwG+/v2mP1TcZhdyZPm8not8vH/K4ffBSpsXA2sOZk9Mh81e295zd9EMrIsclUfXv5hcke0h6N1xHABw7Oa+t6oF7oMyxx8U7zOGefN1jIJCydV1Lk4FPpV3wbUQVyJ0H+ybpCsyUEp+zOBStkAugFIFsZS3Vb9rsFrpWiZLIC4G6imQNymwpfPyoTb42WQHoBLYPuCycmqGFXYMsmtdBtrPCHqZj2IZWNA2+lnzGwVBk9kBVvv8CpCM1DNL6c+U7XHxoH7uEm3zm3x6vG8s/+v7o/muoK7hPtoBXDdwDsig2f9EPcjMN9qE9D/HSsElR1aHjesHtF4Jx5YeuA+EpQn5NQAfPMRNOqF7+ny+/h6Jy+/dI4khHDgiN1omb2dZ3bDZ186HI14knFpctxi5I5zWblSF8ikSCwmlPsXzh+Kik1bAZW7obe3GVlcgrgjLuKj531nJDGCJH7AVlnv/HOfdOyyO8zsaFvmVHdA/ATr97z3PrSUS+BHdRURj4DibZnfWysCJsUeFs9NRdr+7pcD248/vq7sH/m9g1fUz9GwKHvDhOp5CNLtwUZA0+BLmBtDIM+BahBM4jz2zAvvPBcDUjD/p4eke3fZenk0AGmWFYB9r1xzUz3s5WB1R6b3DhShgN06ZzkxOALy3hvOu2TqqcMz4O20C+u1k2UsN3N8uaPvz79cM8+77YzfnHcj03xcJ4mt1YBWQ0pTkL9+e0Lnv+VEetHOf1kVOY0YC12Ct6G7zZmWD7/L9J8Cr119v8r4ZFifNOLqskY2YxwOlOQHM83lh18HmGYHmPK7eUDntdZHU1U9r/iclbb+zdfvy5WX791NkX1EBdtCmWZmM8XO8n+X9x4e8/vPTwCslma9WMiLg8E5yJcRWGMLjK4xD360AC8S6JqqRpfw2mlVXGo3nY+wHMzqV50o76p0uAP3OF9sP0U3Oo6h85dKTfIZsD6lDuyINmt/XtCerd67FmnyYQ617XQ28uyPAegVRp0PxjEWJOSQvxyD8fD+xPIYGCT8Txqyeg+qFGDtlqwbAUSOky8EMERpR9lcHatHiHNmzOr1nBwPBRdBJyPGaxjFyjThXu79lGTwA8f5vlS9qRy6TGz6cb5XDKyJkmQuLUeoe2e73qn6EpR9jAHWscrZxjno+HNcMpjQQ+e+dr+G5iqROpemz7txHxL04AOuZIOjkym621/ZA/347WyAcpglQBVajZ/L2a/ShZZD+T/piyFZozKh2w1eFtZfwm3xJ/JS1jtecXK6XNsce5P4miICMsN7cpYXKJ0+G70UD2Ytl65wVQKle3nJGK3MrvGA7+GnGPj/WTW5ua7pu+kQztDQLatl+VgBgOtpegC20uh7ruVaYJ3AiGq6/c6bhlOLf5jQkp8CyTnWfriNPTIAsgw7rncAyqFwjHPbnFz+Xf877YpDn8bfrrpp0okcQ1ZutmI7w0kc/P3AkxB2Zk0YhSMlqfGHTJuc0AwvOq2oWgD9oznCw0haj4L+oDNRM1+2eR4Am8E5zyZ+Nhk8oBM9rPGfvglU9iQy2dIksJDvnxUHxUhz4nix4EnKCU1RIOr3Geqodqq3lba9t4z0e4ZAVR6SqLymBP3F+SQCdAKj3OgS2MrOMOo9dlPHOyPBcdvxSBGgtM0kpELwJyMm6ol2i6Yl+/qBZGNtaGCmz0iooGLGiQ6QFtG293dlU7qGJ59r3T0UQrSFtCud7co7GhixYliWGPZ6cQu773pQD8wpfbzZgqLmDvvJ6Ozm+n7f8O6xzz/Ibs5iS/pCuZwjS0E/L8if0ARRixL1nnompgzW53BqA8hTBlX1GmH1v/XxNBfy5zX+3P8NxDn3Z7e/ufuYMrCvAc56GZySoDfoSCfBKTfdD6VUCq2tqPl+bkZ01ebai8YC+f8jHGxrw6O+12+txk6NB7l8QuLAy2ns910e5O92ZvcN92XV91x9FamSqWkbYZrOpTfz8eJTnzd5UOd62z3/qflcqh8/Zuv7JZbSFgnNOul/U9fqfX6OPNUmJKhDnl9vs1ffXd3uuz7vFAowKXlmQfPuu5XWn09GCj8ftS30XbWrTLgCmbVfVXVWVK8aabByUSic/evCLZwsSudseBOvLdt9yUH4x52Gcu/+Dkj8EKy/nFtUCcSbS/sw4yQi8i8kVgliPj6scTX8mTkgrp1y8GjVleQl9adqWfa9DdjhU1MQ7zpOPrUVzPAKrZhua3FuNo68ufgacWiOX7u+fwTeEJ6H0oN8V5hAbAvrultzhy7CP9HNcZ5focMuf/5PNlc8952gJh53GY3/CsOpoVOyd1Pzz7E4plWZEgeOZHXSxDlzdaXYOdJTnpc9TyudoqK9lF7TiHDI21hopqHhQZlqwlAafvxRq4eSEabqo7xQVmlYSsrZkABTCYMLUYI5fPK1d86wOfK8p9NUM9inzA+nfZkRkc3tqGBwd/BsMc//KQpwLaTozVsxN826RuWHjhl/E1fj+UbiXxGll4/TMDWYT0asZASqmr+cSOghfjNXH4/w3NfaE4cldaCZHSaYOuHC9bY1kcjDsEk66vZ2Kus/maETvQKcOqPjhdHsiyCg9Io5u2y2uQSORlzYkuKCk1DqTWOQdJO7WRcLGscJ4G6KSY/q2za5m2qhgPSjx4WxcVM9fHravZ8vCUuJqcIRots5npK3qFzOL9L7IXME8FVeqFLJ0rJXHTflP7jU6ov+ekQVoQJuA1BsR4m1Hbkbf+X21FPx1M6CtXMIMthbOlHW64Jzk/UGgzv1OE78WPej8dzBAL9LLhsVAjOeXR/n69Ys8fX2W+01J67xUc9ycVcgM4UPIHz2rbx8ngFc/XpF5tf373TuEBOdPGUtU7GozMkgUgJoPS5QGV29XXEmwKX1PFn8Gdb4uXmN+N4EY8uXlRf7665uBWPdP93LUTihhkK49602NU+V4+rhY9pXyXv3+8b7N9Xa9C55JFbwF0CocrUa/rkg/HzvFEWfAxgWARDMslBfBMvWUg2BFB0LjALiHAaX718DRt4/tmd6jy4qdOzVIZO/4dUAoy6VcmmNnZ0Lp9SnKMmCoXVoua/BslvO29+s9IsEHV8Db/jjM9wC1nDuFRKsB0NjNkYMRnIDh2o7kzIJmicJOZF0cektzc+IKIonusCBaGXVCfY49688igvpnZlFwz4c+7WAT1yyHelR3hlN1Q3lng6IUGioi0ak2tRY3Q8Ucrn4dG9vskXlzcHelk8L5YBe+EoYeM5YDRA2dX/xTHCM4JDQbo3lkMut/kpIOMiIK/umIzwkgwzWNJ88CARVOuz8rnOoSXI/QQ5YLhT1JclcaRDfmdQ8S4qbFxoV9PceqTYFvdF3ez96KJgtFXE572WJFmTf54/pmmyw6C9mFcqA5Gcj5VaPkmOODrcDMYAAPRuZp+1HBq9OCvTHNKA1Wbr661giimOEHJGXTA5o1drLNXK0UVgDWH5C9DX456GeVjbX1uYSj2Xc4ghCeudMcCKgAeSYHpTTI03z8fH465N1YzvsSpPjNru8Ofxl1KEGBcAokrXsqPZkZ767VubDEgZjdeQznYw5HcsTJ3eGicx3X8SYQKj/mZl8ogVU74GKNWg6bTLlzp0ll4cd24U/NkrYgBwnOj2YzVSNvr2iooecaHUYiC7bvJ9hWfc9LzNN1pix0ArIUpxSYwD6CnbnA0Zpgr5aawGUZz4D452x3NXQ4vqTyFY/ZReabPcIyjxxehcAIQFs4jM5Dlxw7tJefkUETjmYxsTvNzhfDLBF3Fo0sPwWvzZnTkqJFM2E2h/rhHhkS55MBXeXiWYNeBipmM81hA4bdzX2v9r+Oa2JJbLXsdZSh7sv3Rrk3Aliwy5BljqC6tLPZCcrjikxzPU8Tygc9YMAmM8XPaLdvkall2fdeVVItGz/b/IUOlZ1I08k2vLGkMEAv52TrzyDWtQ47wvdElbD9MV/wjfI9yS9npO6CKF2Wp1jrijIyGW2c7ODyXAZQQBnqHTEHAGL3+cmzhiflJT01L2X1BinSHXzqcq124bqXuZ8pAL6YA30u5cDSLCyUCj8amFNRKRzycjFeQOVEujf+0MP9hxydj83oO9yOmjy7V4wHFbOomYuacfX0cCeP29f9w1Huj3fSlovtw9Pndl2VJSfrP+vP7PxyUq7nNBy3MYOQc8Uuutmnbo17B/6AAlh6PowU/R58T2o3aTay2lDtrm128KaHnlb5fP+wago7G5aJhL0+ebc7yHIH0f0WSNJowsZajUi6v4F2ETmSzvXictNt2HW7utsEc4MvyjJOO/tLJ+cXnvGKLrD4fdb3rKDBxsB7tZTwZGv/8XGP9WjwHXi+M6+qLM0y4LOeIq4QTaWKYyptDIECqILuMPlc0ZgFHTHbpluOHgipyMRbwakW0qf18j36w/tXY4at+e8XBFxcN2BvNq84Ae6S9SMlHIDhNPD0op7OgGC2K/E9YSY72ZDBr+X68n2i9gbVHrz6E3qWhamkwyDuPJp555GK4e83XvvB7w3RAQVcvWQw/R4prD1VDp03br+yMetVDkM028VyGF8mCFvi1/D3IPrT52h2RZFTFT3p3MZqBlodQaz98w1CW2Rw4m7NU3GjYPIDG65EuzGn/trXwI/zW+I9OeMnHCefl1y+kl+tABBthRGdbvh2YVoiU22PAF/9jgDnbkPv9+V+3vbXijn8w/6LUoTdC8+IUeTa49yphAIC7+0dN9QxWrWlKgEALd3adubhfpKH5wdk8Pz1VR5fHuV4f2cKk6niGuHUVOXvP3+awLSsxwKj1tJh2aWspSgYhYwCMQuM5+MdyVR7JArPKyZ4LxZV+ZDPV5Szafc6poVPV84W1yStUenOQZ/3Paq/wqgyZ1H5V5bt+bXj4IuV3xl4dVw8e6KnV9PQOK/Ijvo8V3l/O8vr27v8eFXw6rf83uYG0e3EYce1L0lvF0SDp2xQizsnznVVuE4+j8sMOLjS0JqhpNSY0G6Dljm2rR0yMpqDH+mcGeFpM2L8t21+3369GXil363roJYmNGY09KwvZq/eyry69bISVY3eb4b5WTsPnmHMH5zEUoFS5ZN6eHiy8SvYp06NgqKtvIcitb3Nzmp+FErtBJF87TNweU5oADMyeq7kqrik/aHPumxKd7Z1m5ZP7JMZfE+azfb4/AQwM5UJ7OUEZXGUHSTZENlyLgMnZsB6OeLsJUoawbI0fc2qnHqpRwfLEMozJ93LzdmiXgyUxhzv9WWcljKeC3Pb0hncy6zQLRNljZ9DKUKOKM4zDTfbr9INNlxqlM02H8kYB2rfu4ftxyxCHaEjXoQkv+TdUqBU0npzXKFXCSaIBADQr6/jxN63shd3rGgREXjgec5E9NYgwORc1nMdVM3nHgK52ym5bMPGWVs4h3mtbukP4XOIdwiVDPKladWzfrkxJ/p5lkbeONO3AK38bAQh8NEZjvy2HTRrVgcwzZAf1bnkineOyxkBRjKrDr0t/ebEa9lmRcDItJ9z3hXqfXZ2TvO6V4+oNuqZFsx0VLDRXOTCrq4CcC1lhfy3F/d811VJF91Q39lAX0oHDVgtsAeBzD70v8+lO3rZ3oj3CspbeRr0Z3RiBHAwuey3ooyGL336ZYI806+LE+/PylF4xlrQ0VnJQakZdCvKRYqvRyuzMHKfybJjPXbzQL2W29OL0CGd3BEhItTnczg3ctMX6fNRSzjgBmAxUyycaAdAZ4A0xb+TS0qzizpI3Ndvb2casXVF+R+yr1yW7Z7XfrfN37mukb2ietfsM+O/udtsIARGNHClOtqmwTioEJieDWw4OGn2wfaE7f409xhnbzRga6GgutKOXEYepn0jKvFALn/ustUhP3fkDF5qcPFZAoaGIwgrEXDxeGn4VKP+6WtzCZsLPtlgye10EF/MiukBYa7LuA+ybov1aFghyNvNBp3v/UyMQZEru512z8QGK+N9yn5OmzhPTw+gRCnUMKbOGcR5r+5tE0DpNkUfg5ZiImuQ+InfUHpJr2bjvG02KMEKzZYCWA2eTM2ALTMyNMFxC+4kzY7vAedkK/rc6USDGH22oOjjZmsqAGtguCYr3WvW1dEy/k+bbV+1YdFljWfAfLptC94AIRh169X1HWwdBirZQAQUHs5rudmYH3KS+ee7zNuYFBQyQEVLdNWGmqsBxRpEvXt+NFqS5VQtQNtOLKuVAHSyLSfOzwl/+vLHsYY/rotz6WC68W7dbbL1/mBBJtohXPuDU1aUcrKf17oOezF/z0BL3ucmZ7Z7fXx8Wnnk6f4k94ejecM6Zn5Ws7BsXqbqzQUzgDX6SKxgoZ0K/w3zwY7z+SwQwNKPGcG/7pUZFR5DskxaW9gd+azTFurv774efh97s8K2uGLh/8O6xDzqea11d9/+HNfYxOj/d7mD9ywBOFk3lRrG0Wqqt9/gOh1zX55G4GoSXoaDQaZQn/JaGH1Ap5yxza9EW3UanANII30zGekiknkt0AbOGmRi2eRRyLG1gdWXIkIdbA1JSOaJMQdLHT51lM4gzr14xgwEscRmYtq1Katd6qxmO6zJaVqmnp5u7S0tWu5IOxW+vX+KTVP8Z0upJRos13X1XF4ehCzA+ZoiKdPBn92Gu3aeiuw7M4yI6RityC07B0ApraGlQhcCgJ7O6jwsln7tQjeQ9uyYSDa+OOe3jTcqOfx+hgHVsewklDuRICeMEePeltojAs4lhchIv+GE5nXCNsiWIWRcY859xvIiff96ibVT//K4THJ8Psjz12d5+utFvv3rizx9e7YOfEb+5/OokYX306fxOv348dO4nbTclQJscuMXtc/uULlAxhjw3nuN3jzey/3TplzvjqjVN1mEiKcCK79/vsnrj1f5eH2ztrTkKguHzg+1xQJvGLi2A7EZHTRlpqe/t0hKra/Ga/Ly8iBf/v1Fvnx7xNg2pWPlT0IHrAiLRi4V+0RLBN4/TvJTwSvjt/hlwJ5GeiizSkQJJ7s/uHSLRxo15flg3yOy2zog0IRAi5fg6P5VIm3pmUDm8ByLZVw9bgpaQawH7cwyOwgWEcwkT60NMfi6fvznt3VzOX1crATI0p3TwbX8gATC02gdzu3E/drlmGZdfJ61Q+AHmlIUMYP8aOv/aDxdCgypcaHvP7wfbD51Xw38T81LJiTlTVIOcK39DOUyIjgcJMdFRqtV6vt8MgPRDEojTcV6qTGwzGdwKGwGxuPjsxHiK7fYaT1F6awBlA4+TRNTqovJfQDb5CtwkmnLKAB3QTZCzFhoyMAy0Mqj4RmMZie3DMISKNqXK5g8JJfRcCJEwqGjPEx/aT5HxrlSixuIZ0H5qcvMA3lklr5GBlBA93E8SMlPXdpKl8m4cfXsgXF43dAYDemQ/dJBhA7YOH/dmkoVd5/PtAH6HovMmlN/iJvn/ab7cJ4Q3eTv8N07anq5JJT65I7GCBLZWhgUM/ImxBZOnSft0wFWXL+ujC3aDb5vbd4Fpcy3wK7qDltkNswjWBNzlZ2XqTczKWVO8+mWWRO3h0CXoJ/VDCpd13NzZ9fWXvfJYh3xgNnOznWBYOK8NHk4TJuxP8mHchnVDwScdJ3n6lnjVrzqssbn1vW3cbP4FBMTzuO24JYb38h8QrZHRJsx+bE/I9sxFOxIyk9ZE2tZR47UPO/IUBNhCTcXD9FrTLetCZ27kg1pyv7jzpkegTQSSSjAoKoUHcIughNygfyW6pFyD3R55tFo5ONc6xsV0Lp46aeJErvD4o72eJbwzH1TZqeBzj/Ab8+EYucxrDDmsx8L/6z/Nc2pXc/O/cgHA3ugxhrmrCOYfs5fIr18R8v27Gt7Xg2YoGpBIqIOri8/N8JlbnHmLSGz5XVmlomtkjCLMo+F9z4e7+Xu/kHuNn2izraBaPY1hzwofK/qS+Vn3Ow5WwinFRHuEZm89AYZJJpcAzmwRgYI9cPkmVPm8+zm1Rnb+7kv0Dc4AaP8gjxPWScKTpovQlnTeWrYhEin6rz28eSz9N8oKHL2GAPPPBvSt5wwpXEPXuX51z0ySyoBtqBHJ7vPe3Y9r7a/Di4ni58d7vO8x+ne9XGXsCW4G7gzsmzOIJaBCkI7JskA+q4sr61zzCcBzCl1h1Of8ffvd89inK2E0IKFh21/L6sFGDRApvJawagH7fy9PlmjhrqCo0PtG3SvrSZMY+9uMvpxs9UetbPfZi8f7yaT3QiUbnOmIJZmZW3XvGy25Pnz7PNULUGCKqyRioOH0uUAZhrl4DoffS3JKbmG7SOlZ9pqlqPu0Y/NDl82f0FLbfVcq01/UNt4OzuH47bWmkV/fy8PT2e5vG/78GOz4dQOqR0opEznmZdCHQcfMfioQgT27Gv/h23FswNYkwJYn0WOp6OsTjKPmzl/49TtPAuMVdpw/WwQnITP2XENTA2a61xOyiP5aYCZymxNNDC/RqCPud8MaJoRGBc/V839LkAA12V7PO92RtaeNHFpI7imtmsrdcj4WnTjX5CF3RqTbSRwhTitpa+1eEapcIvwvLfxvc0Xao8ZiMigS3xXhbwhZRPtA0kezX7P9d/RXspcoAnA6khXn0AI0q4s+4ROu59VKHVHohsiNXODCyt6jQh3MAh7kpxds7UeLf3DqwswEJiFgZnaKRPsEuK7oZjhNEnrRmQ8L6+1OoK7CRMgtCWQQ2TDlKjbX6Xff5+VwGtn4CoUFpekMVUQZQucq66oOlIeqG8bjfWoDR7ui24G+TnrOLThGsOY09iHA/uH9w8GZkllZWkubK5qV563rovI49oLgCbP3EqHGWvh9ysS9cD6FSTraVzDM6Tn39//ag58v+yfob9/Td/hYDJ6Z4avOQx1qLHjnlTDY3GiVc2EefryKC///iLPf73Is5afbYpIwaXJS6a0vON9E5Cvm4L4+fOnATUfHx+h3LKzzWcJw8GIuy82TnXMFbx6enqw6I/+TKDPSExdEH9oiaKCV+8nIxOfNgW4uJIutWcYZGBRn9+iojKeq1zGwcguo4D683I3gzvqr2f5+tcXefzyYB0HKx0u1scXeEeMTquSeH//lF9v7/KqXWB+v9uc6Nf5/Hm9/6ZmgryYoJ+jdNC+u6FEjqbm5W6W1lDRzU9qL3WBAmhWaqaRtCfNnHt5Cs6uA7sKNWaK6PtRXtpWpPS/v30aUKiApIJZytOh4BUNxiwvGp29G7Ili0qTuw2lS6sZQx/yefo0AMtKJzS9ezMkHp+f5f5JOzs+IlvIjZE7zch63Nb/8cMihpYRJozA9ogx7xj3537z4d0CMiwtmWvaPCtRRjkAUvnFsnnm4sbfNiY9C7pWyg2mMvmivGZ1Hc7noPCpWKnfWjGC+rJd15JdqwMvDeSo5IOjk8POUPM89b03gFCzj7dnBN167WVKrFQaaw4ccO4yaXkGxnDWfW9FIMgNA81uO38ikuuRuP2Lejlvo3AEzGDv5fF/ArEknW/ygjWgFkN21NV+ZYlSgQ5dRIZnZxALQF4LkndJ18lzgvfz+uDcYbZpKXV4Lru9nyGWGkRZkxupKIHby/jx+W+vqQOzrUWm7B7E4tp1QHSnl3jdBGjc0k34/eTOBLn16E3NIMI/K/lxQ8eoGRwcBrJYeTvtB3Gqv2YlKcq7eFxOm7F/kYuS4LZPc86LOZ1Hm34tP8+wW4Av5CYq/XcGO1AW6MiKR/E1w3OFXjwkAKTLCwQEV3+uIjzL7ITasyaWsoT+GeenXa1hdBMu2Y6QoJiAjFgNxLCdUfJeU+N9DqM/9pNlESaQ2omk9cuCWRNKj4q1Tj+Llg31PdTlhsrZaKYU4IuS74OMX7sRgtMVX+bMDMb9+NqXImfbwID+2iP+Rcp4RmPS6PBe3GFPe79gHQgL8Nzi3OeL1OFn3r+fBcgxADXF+XqS3Cg9W05f+G5SQzIvm8n4MGxrAL8EkTrH7WzlN8xAVp6xRZuFlBHQgYwonvFykIdNXx6XB8tCP29OegS77chNAGYLu/O2yOIw+oHo3DxDnnH/cJ9OWa7S+SxejkydU4c1LU6DEg7o5BBqKcGTxcoEnpU4B8yCXpWrB7ZlSV1o9wBW9lPya+9gN+l70ezweR6yz2AbdPugpaAzy/OqB5k06Gv2WO3XQkCv691hqw46YQr9M4Bn6fnzMwx6l/pAWqe84T5sXtKqnyHZfvEy06nzhdme+zzJx/Rh8tYA0G2v6R6qh8nGR/9Y6TselAvv/igXDc59fsCuuZzBf1p6RrneR4FXBa6UW0u/etkprnk4zsY3dbfZ9++v2z7d5HmnzwCPmc4rgcgrH664dbfT+2zAMrwXM+h2lIq31TigJgOvNpv4AWNdCrrwWfaj8ptuz/p5j/K90/FsWWIm6RMQcuvVdeoIvOzlfexJ1eVn8N7NpwlBUbUrmXzh5wuAtgbxP4RYAe413r+4PKCt0BNHJNadeIFWMiiHqvHKkjzdEws0cLcZZhacwJ50CoUUFIQuygNglrY7kHl8E3SGaa3aPFt0MtvPSOo1E3SqV/Z4CT+mZ6L38/AHnSBe0Wby1s/6jSZp+bq8Suc/lasqOI7nv609/75f7yghbKEA8MdF2HEDpQIqVJynECSl5uQ5MlYwIBWea5SAiTBXoINIAsEAYBkkiT5hdMMqw2LxQL4x+QS7nUXldqHwJEjgl+hCuKeBo214sTcx3jo4Wi7oGOVne1NEMXoa9qV2IUgEPg5SZC0B2Ij25rEQiJzU9EyIZIsjtq6oZE51v30jZDwS4x5BO0Zs8bdVekmF/pdgV40rXRlC8XMX+nuj+o9GdjZEYjy97Gx2h5IEg+NtIVzW6i2HvRQmCyibZ6FSZPovSvOqOyhW+uV7y7ZARB+vx23zSGNoPx6/D1M07WDqchZkvUQ3o4ZSMXyhG46tygTeKWurrQLNyUvZAUMF+dPLk9w/P1jWlUZkVAkd7hY47L5fFJTR7jl///23/PPPD4vyKBYYEU3jsoLhZeNZ0UVJeY+srl7A9aag1fPzs30p8LJY9tWKbntabrYp389NEel3zTzUa1g2iHhmSKSURvK7EETTf7M9crLqsZX4axpRdTtXCqhtSvfeCOu/GHj19OVJlscFiRXhjIpHwhxQd24QBa/eLIsJhO3KCWYEkesJ5Ux6d4+eTLw3HRd1xg7oVjQtnaeukvB0RYmaGckFmT0hR1yeHTQquCllBa3++vJV/vXtqzw/PYCw0QQQHdI1HBT9WclutfWwcV/9+mVlhJrlZsdU1y5zGjVIR8IjVBw1OYic1yI9aKB78Lye5WMziiwDqyrh4QJuLcqbCoW0Oliijq5mOT18nm1u37fvc3MwzzrgASAopRsc+cSws+SVYWTyKzsJK+bZ5RkbCFgkTw0yBa/WWR4Oz8aXoIaZfi643z7ehQTClKPMbsTO7AaB7dzq7YidP4/NSRCZRNv1bNzS0DBDdRZkJ9cO7HTZoGnwZ4u+mdNwWUPu1hQBFl+xPRA+ghcwEn0Eoo4j/57laC5TpiHV5U/nfVjkMNxrb6joZAV/UXZa8md2GU15LGqEXAhkW5v4YmVyI+cLjY8Z3EnOU2laV/eTcuEIPj/et8tozGMv/ULHMTj5twynwudxxy+yT/iMDmKtBR1QYaxN8eC3ghV7QMR+V5Ljptf2vZ8BK15j8qYH5ogJ+CRya/MMuFY6p/wsM7pTqhzWsxO92rzOyLqNzG1hJ9KZP24ykXyDq48J505LUg7bHrZMXOUxU548y0adDAiz7zYgOJIgcL0+53jVAO77jE1hH9F+urV22Deemcd9QKNdun0xsbzRDX7LAisynJM9CEh7hOCllYO7AbIHGzOgFvdtPSLPcVJezDA09UT4WcIc1IaOhJo5PRUERKxrmQZ6tuk/WWYsy6hxlkw+65W0/bxmGWrp4LyEHstndaVdmJ65z+H1M9nXis1g5Mmly4YcSc8vnCWVaTxzLMdPQSzNQFDHvfYyNWQd5aAxxwQQSzly2AzEZD8dR9evaFpThARKIeMiy6xaq/gu2xy48/EgsF2jZE6zvCxoZnp8sa8MJsd+NMoA9NierdTwCP7Fw718to/NAU5lTA5GEFOxa+lzuQ4w3+ETpfshQ0w3S5xnk+Ns/jBNiR9sDfmXm6bk/eg3HZxTXSN9zgXmGO6ZnMy8r1cZ5ZqNH4bekAjgEYfhDPLfZUpctul1q6HXRQE6dkNM18kVHfEcrQV2hrnrZz5/2cvoaEddSfs39HoCHTjXewArzgL9Oem60f439TMyTf39Bka3i5VOazmw3gd0DLNlW+n+ebx/sIyrpl9Lv7fa3/eb/D3dKzH7w2ZzfVhFgAUgrYpidT6wJfQ/wNdDNBxSOWYcadscaNXC8fNgdpPuPZ55K2tVfVgnry7hU/fy11jfQjyAft94TqRvX/gGfg40a059h2XzTe4M9NXyxmPMNQHh+/s7qQ8nNCsyuxd80ZBHbI5zCf2aX9NEoLj2cWT5n9ZrdR9+Oc9WvqiyYKat35zzN82nkbnXk69N82QWu0tUcezngRzXulYKXqmfphUgD8e7ONu2Ttv/Dwu65170bE+okOjdOmuMm3Z/bd3G57qwAszMXjsPC+ZeaRcUHDuP3Y4N0LIqsO432zOYDHIMpJHXj+dy6mxG07gCsU/YECA13xj0JZOn/ZxQ1lgqQKvJD+9+Nz7PeZ6v79lSOaz/vOyVVjYg6bTbZDSgTiURivL32RgP4bgDBMKYiIhtNnD75/eG9K0XFJ1cTxwd3Wkaa58bkElrET3hQLaYwGzAgzxZnLNgUMaTOybrJaIoIcDUKLysoQDwnUCX86e0FiitveeWUnIHV6oTayeU/EpxFM4D53I0WHKkIdZAN11JB59zuTPQs8F26/X/4qrYv/L4DGChUMjKo3ndb3FCeBrx7mOMz546G+7+lt+TX/vSpj+Ps7/2c5KBSn2c1UvKmmdckbxXf298GJrB4Ui4pv/ObNt8WMIw0lIu7Th497x9PaArhgIq6jzbcdZo+KptoN/k77//kX/+80N+/PplClIN1cMRimz2jj80sHNmiH6pQaM1849PD8bPpKVjJlj9Oa11tHbu2ASwZmFdPtF9TqPcptCb12LTZkhrgAjZ9Rrdml8jFaUzoWPaFK5yXil49fzlyUoHVaeuFrWGoUogEsut5/hs2Upa6vbj+0/LYNLMNDVSmSIfMoLgY/GSWUbLZqzHlFpXW4kwiFkseqMkk1PtCsEUmgtuzTJTYEXX7OvLk3z79kW+fXmx7DbNvipMwW4d3FNFb50dP07y/vtDfv98te/nj08rmSqpVGZwoEqSn//llUv4rCvOOZfaedaLdSHU0sLt2TQ6dZiRJeDy3vbk85MBWMpV8L49v4KZfTkJWlw7PJSJ3BchWyZmaXj6t+RrdeM7ABlBBzqN4D1sY1m2M3GuMBBe336bkaCRRx1rzu7D2XQ+FSdjV96KJnQ8MxAzkpVK+jevFdlXaf/Gc8ka54xnbr/X83fK61jH3XrmIIGNZRplcxFmLxQ7H+x4R13aNFuwVskcgrigPic7OrWr8d06p8OeYslbWs98DeyFNC+17OYpGcXu6Gs2qTa5s8DAhLJee29BFg/BoLWitJ7g85/GgzmCjm+176+bdoU7M+MzpIjmbj7+pFNiHeexizOzOdm2Pu+n7DDb+xlUckAgAz15bQKomdCVcZ/Z0hqBuQKAwsLP4plXh75vxJ17vy/HowTij5tueD1+AoSpIOPXQmlr37DOYa/Q9gCoVu292tQj1shLWRmkIj3vUL4qyQEq435BhLv/jdlXvSsjn3mNC+WGMLzPFc3BDuAa5WkHrk361FlY3hwGvUgP8u5K5Wbn57GtbBlY+kmt5Vx9Pzr4YllXOtZtZtcp6Sq7ugVEzdm00m8EaZAr4aCn8V/tbGp3TPfzm/dPn1vfKx7MLTQ5pXgQgJ/pjS/AN7ni73WUOXRAuG7WrDfJQzTzwfv7mDxA7l2Qe6m6By7FeWopC5JfUROVhQV1KzptMsjCspPi2X6qM8jNZbyLl16qSed4lQxKpgws9yG0LOdgJYSb3UF+0UoeIL729jAAfZSAeqddn28L3lsyX88C6Rn04F6krFAQA7JulFd9fW7bBHjGXDgHu6lfAzp6lulqz2iG2pBhduPzWVflfRdg0W7vcY7N6Y2mG7M5xyjdZFlyL9HPw8/rwmuHzemyke8b918C7NI89SYI1/OWZxN8RZDpXlnVEyn895aRUt3uLrS9mwWFP+q7rbsFqe8frLv2fZwvgCS63nVezQ5W/irjw9ImAInjM/vS+yzx0BET9J/cNQt+3212tBK62znYbGWS4nNvc77iufnv9PtcGbV/ZZltS+f2sVUsvc3yfvcewJDt8QXB7ep+z+X+tP19s32PB29k0oYN1+2kcX2yTpRs01QkFAj1dPMSx8vq3dQvcjxta3NYh2swiUAzwz4+Nj/q0ilD9nOEX8juZ/qjOOvsDm8dEDW76wDZoQDW7Gt2mZDFWcvF9u/5jEYvvF+Mr3meq8uJ1akuOCXmy/CHybNQZ8ge41hTQvf15HumDTqx7/UW83wLC7j1Im6y3wv8t10jLdy1LZx9/zEbvdZydf+ui1x3JZtuyalwAGSqCyuP6Lgi4UxBh/cJKEnYtdIdXE924YnoBoZH1+K+xaMn0pzUPaYJ75dRGC478ISAVfOFpYNc2T3JwYScwoayruLRXYJY3mpYSk+X1gjOCRF21pSbQWK591NE7rNQYPcmPod1kjnDSM3Ew6a0Doek4Di24vNFQ3Vc/L7BMFmzsKxxXHB+76nEibApvcgPZh1sODfMY7Dny7wC1470LSU6bGjxzjEyHo45UlldibtjPLliB08D8xE6ioXIX+c5Kw719qp/AWiwf8527YBBKLhCLHk+6MeMGWo2n9JbRwuGab/bdokBK1bWcygGbKgAV6Wk36cDlA6cz9nW2VKLNdXWUmqP4N05Kj8GhJmBEJuM0/K4v//zXf7P//wt/7N9f3t7x9x5nf3khq11eUx8PFR++qXCTIGJr19fLGNIBTa4jy+dL6HWiCLod1PE2xiU/6ELGKwFSkS64eJumIRxzKWIkqTZhDzLKtWwnR8ORlivXfuev94bibsZOWHIJGFXkO12vqDEUTPQtJRSv15ff9vP5hCY47GGGGnOUWMROiPXnQwQ0SiXdR0svTyCz6LGgxHeM9vJxu3Agp9dJT7WbLavX55tTr9+eZIXbWm8KPjs9eLu4BaWq+nYNmX1+9eH/PwbXQc/X08WuQI3hHYyG4EVcvzZ3JceEJlCoVForpGmr5O/Os8MG7iZrNsU+fv7b8t6031GctHsZGsHLDO4np4MWFs/TgbmMaLax1DAIcOSJD+hZScLdFeua+ec6rI8y6iLXesyoSRTeUkenh7l8SvI/NV51j3/8/WXZWDpOkvZzk06m9WnuxvQPUvNTGOCKQEMonzRgFLfa9Q1TPcOmdy6TGArcDUWdC0zeDW5w238BqXcfN796xrM8NkkPu96FOszZmDx0pZpyY5vBZ0UgxzZexFZN6tGR4GgSd/3NdbD9Y6pGORh4zlaOPVXBkbJn4chanvOuh8676DNsxvvfO9EOQI9jXX8/wl70y5JdhxLDDQzX2LPfNU9GnWP+hxJH/T/f5N01JpR9XuZGZuHuxk5hnsBEjT3rPZXUREZ4YsZCWK5uAD6wE7Ln0v4zG0gg2vP2Yfk1jVP1V5EHUX2uOrLbCdrMFu6lPm3iRnoBNvfSp0PNjaCjFvAzNenOeS53SvYxa2Emy8Zq/4moDsz6K/XFgJEYxDaIuAAAIC5ZExEBlaHiUIjs73Jt6BUe6jyrJPx5on9ZhBk2CRJdf7zoGdt361tXBf3uxx4ressDDAsp0yZ1HUEmHoRlqiOZqsLByiEoIHmt9g5uj47uhcXa/a/JHfqB/HS0a2d3/rkg1gD4tKshbNpqq03wAesmoFMT2d/tTfnJO1pzDbhN7GqrFAX625jEATqulf7qr2xDGRVvYeeocNgzALdezLpLpci3DJOIE5D7MeXbOqpwI75MAx31aAvDMfEnix+rocWyCfXlQSvUj1zk6FaTa69hNABRZ4Z932TTdps4FUEHJYllDlD9KifbrU98L3Paqczg9Biz0N/KmN8xsE9nIS8+igoJuG+oP/RuibTKrcew8R76UrqvORZe+6JlSQbo1STdxGoMlKTRGFKgcGiqhXMVE8qLOyNA/u5fjcqqJWbNf9JdbH6WN74O1mTfk98N3nM4r15GHA28Gb7iHYwmRxyYEJLckbGMfX2AOB5TGO3Tn5/scS7i3nie/zmUfWy6+MNMBGvm+BaA8z5B4vmjaXAtTB5lFaB4+/RmI0GsthntwmjlPXRQFSApng6BxsQmG1yAokfHFxr5eAhX1J1hu45vFDt47Ve69uPNzKS7vbwq7RRGhIdQkIB2ojA58roU8YWAGQPeZIMZdUL49Ukscl8qtc3WEVAebzD8J7Yo1N1rdqFIfU2bmvLswlN8fi8uNHYEhp8v90PsTJfTY5+nuVzPKF33EHLdKc97FGCf7nqq8MREwkVWJtni1HybCD0hknnE7jNXvnVswqsZ7mTvRr9NUaO6ENtsfd8XtZrYSUMrmvWKdeshvFS1Qp4un9hxATa6WIMY7vO5CWqfM5lfb/T15ecLmc5zId1/RmboXE//O4J/q022Ucfq4UtZmopYbo+R/7+EPbcBsLA1zb15CzNEeXLk7B32heS7Eu2Muwk0E20ENVhqp9HP83BKfuMofnXvbww7vh94sR1lP/bfRoD6rxRfPV7A7Btv+F7ua7fknn4OrybO8jV0P9eD3XOY0TErv8WAI8uA2OuhhtFf07O/SJV5X79iAvWMot+gZaRqk5luPbUO7QxW1zvQxVK4udq3xhnMFBZO81YiHgmN5jXG7kVwghgufH+3fo6XENn6fZUhKa8LOiSodH0bjj58f23xgQ/h+ZY/jc3UlTM/TVswaD6e3Ng9HBx5P1gE4krJFevw/uOVENacq2H9ocDW/Fe4j1197CRw6t1DQdg+7q4THF9to6wPrDXhaDAKBxXqwGQBosKwCiNV0vhHp7u0csK42WnqdEuqwFVwErM0UW0Z04+2SJf2hDy40t+/niVv//9h/zHf/yU119vnBKnme1hqnIUAatMxKL+W4MDLRcEyLJ+PeroaM3eFOvZhqazVHLnj7OcPj5hfL13g3eyhBLcODX1ZxPa+rvtupmcLpaxV0X+oKWDL+s1vdzL/dMdGgZr75NuAsfAkqEls6+T3jv6Xr2+Yy1+vX+AsuulvgRF1QGz8lILCqHytBRjZNkgs1cEEju5yDQS6tAO4sCqB/0uOwV9pLTXlfa9+vbyLI/3R5TiYHS6uEEyWVIAHUD2jHJBbdj+6693Ob2fwEZBLz0bI1zlsvRyyp75XV6Daz4YQnVD1qscK4i2EMzW8gIFgUbLPOmUS79OzQLp+unaaCbw/HkCQ0wBzWTMipTcIRzqnt46I9eAQ3+NMQCBXdb7MbYcenQ9Pa5yoY3b1+uYL2hGzzHFp+59/aPdcQHQZ8bTy+Tq722dFmuW2hIEba3YQ4DUf3+NNkqVjcNeWY7z3K21j1LfNsGPe7PVLe6AXoN8dasZHBl4tQvBrL/OEyNO0wdbIft7ivhY5NaEZKMjb9gu73nmbK82DMXkEqUlQa/adcU9dt8CQAxqPaKOIFuJjlNzkraZ2OiPbO0OG20LAQYJdqC053f3NDIzy/XndK+tXbhlJ2oAuVm2bCyxbAhU9Cf8epwZ+bt7wHPq+l/bMfeHIqugTSNzP4klfzyj1vwdYAhBKjj8yggaWOZaSwwSAxA2rB5q37cZ5TeqT5khH6ellg3XK3c2t+lIMmea/oKdK707SY+Ggf7g9z4M4budBQOBuZLX+sVlHsBvlakIrLTz6n7qFixhALpUWfD9HEpjbsRgl+z9M4GXFEvQLvBD1X5xaqnrFn7Hlwc62UvQWBbK9xgJNOYRfR2/LmkNhBLALEynNvsA5ogBnOIgZw4+X+rXqGehJAOtox524IJf1CWacIzDybM1nLc1gFLxxF6bsudgluvF7YP+cWMO4b6nNnQmpZnJsc15jeXSDPi2wFoL5ut1wIY7yDHAlvtr9F4mB1MXtkdgX9bm7w4VPhEDYaVPzJRW4TG5Hs6lJRqyg2MMqmebRqjlWwreJpQv6nPYTN/jAQ2kG1OTk96wb2MDKdAio5SrHsIKPBXrReylnr4eNSiMa1S/yAbi89pZarqBoCfXkv3HbunLGP9EWxuft4074qOLa6ypd1cl4v5OeBQ3851vv1zJvb+/y1K0zVUWl5D4cP9J7QSS5VONU/35sQQRplBcBgiIs1xb9ZxO8/6Q93v6ijrRGz1HJ7wIPql+lp4DnWL9sDywl5L1WvP7iFUV2zLmcTQdgb57A3y6w91F7i5HWc5kBamfaRPTrAS8740W9yruR/x975+k69eZv6UglvqN6l+ejieZ9qo7D0icapuXHfqaLnK5v8Cf12Q5esVdSiWabP1K/OyDQEQsluwfDoUU9Jtj4hR2U0Ey/bpoD+CsLQVlNw1IfLhP5U3PUanlPt1GtuK6pOTX2H7vcbL3wgJ2MO8Ri6h98H5bebfGKrr/81AH2nnM32MozXbWtjw41iwJ1Psdrazf12KyEkndY5ZEtuEVvD63C/ZZqWEORZr+9e3fnmt/flyPqAfi97h3V3qiRJZvunq/W48od/68CTFQ8obtBpokqTfoWYUFfl+jr22dOw8E2qddZ8KwIHUhWJLIgD1MlWGKp4Zq3tMnMpRisDIUdwBH4bSuYmNC7fmGrA9DAF6glPlZJSjKmO2OCkOb6k1TAAqUhVOGugk1w2oN1Qjg2PtYDywQ6fNCdknQxOw765S7Ujk/DnQ40tnWchMIlkYjRAbpxpp3wIsjquZwxn4J3LbbwrTNTm+dJL+I0WtcTdBT6UHEwRvKKz16bH26nIo+1Pfmkb7OMEWl2wA8Zrb94gSBCdfn+jDQUDEAn8w5AD1+oCFCPfZgJRb+/HqizTGI2T53mFelpBNAlDXy7Z+/y8PDPXpapS6rm2tWDQ1V7Z6QudHpFYtOi7tgGt3751l+/vqQnz9f5c+/fsmv9bs2codeVsOHRTbZ96yaT3dTp2k+A7zScapPj3fyt+9P8l3L9LQ5vNjeJA4j0EOiDbtZ0sbpRxXg1Y/Jrjx8LVoWIA0NzIh2r4IJIjVLDL2wGg9tWv/yxyPAK6U7KzltMeaV69HqpJpzrMYOzKvXd7Bx3t7eAMaAMfZlkx1dRjD9SuyNGCgr4DdUh3ii8yYExghcLTYJhufXGMlkb+VsIJgFe4dBnvQevq338HxnjdvXzxncqXd5aUbi9PkF8Op13Uf9fvo4s48ZmhFT99bpPpvgz6d44O4GnjFfm2a420P1la4nR7JTq2hAqvpMHZrx9YMU71UWshzRrwCGm1aUE3K0ofv6pUysUz7xVgqzeIleUDXgNTsd9n77iHpmMUilPb+wlGBdX+/Tpp8Nh+L0CfDqY10/dQpig1jYjWGowQqafzvVZGBPKRNdCypCcJVTBV7RnSixJ8VoXy3g7Z06L0vxBsxwVJalW38M5BAP+EvTU9JAwG6trG+LB8vORrmUS91zMOSGyMDi+cda2ARClvmMxqht5Xl1D4TAlJTSdKs57tFJrSypVFBOlrbIzWY/o1NNSWYwRVu9SMdkCAGAX5N0CS+7LBnFAU7/PGccwe5nBmcVqCgN7MC1LY7tDpa1nitQZkRFYzjF8pra/AH/XxtAm3TXyVPBca2HIDB28be8WCN8H/IhlRnjjAD0UCzZWDDtMxzA9gy3D3UB0DsOV4xi9JbQ4Nieg4b0YNBaos1LpgEQlSprAtBxdXbzAH2Ahrar/h/nhOwwplEpADBlA3eab7UNSgnWMQBdRpt3XHoECz0v4rUvBuAXO7VQl2Y1kjG3fKIm5F/HoY+Ug2LJMf8vtXKLjiXtkW6UXWdyS7YeWtxH9/3iV8rb4M3fjj3WkPTUXieYcjXX6Z6wn2DJLXbuEpi7DgY7uIBEioIbhXpNS7wxzVKBpIGsLN7rUM+X+6Fue6WeJP6+bO7Fp+G6/a7+U96w+1CBMdu+Zede1HV0njXYD1qqoj1YNJGXmBDTz4m99WoiR99itPMyOnjVWFj+fEwTd7BLCNhcDx7q+4HhjA+Ua3FGsarENWA9p0v1jRqo0Xwx3AomNJs/VPjvgvvhoJ1qy5yd5V6bAjoWB/hzvPm2r1cDsTL/CGEjS8LjAxn6nkxVbn3McT07Ig7IYC80sZAJgom/1p9ri+asIZ9Qu2XIdYBFYvl+sXNX7YxPPV16xkv3Wm+ik/pG6eLy76/bfGYLjnmO2g6b3ajPMz2qDE5MvZs6vaMLDZ1nQEeZ2Q4GLEqziVB3m0RHk4NUA/m63QZiDGCL9v233IaN1ksQRye1wS7KeGJCfoZ/+rX61Z9vn3J6ewfL/O5hrOcTAOQaO+zWzzvsZrk7HOVzd8Ie+LV6ea4mIMHSUiBrfb424h8GtyVi95gwGEqvX1lOB/WPVxuez1wTAF6hIsk/o8aypf99O3NNDiXoBI/zqO/X95mVFXlBstbZ/jj74wHtUQZtcL7XRP9Z9igl3KN30xkyWrrrqddhZiSy4q/xB+nONSTXktH5bF+7pVUxFJbMThNBxZ2yo740iZC08IS+00B5cqDJP3Ow+HCerdeeJYg1AXE+X1Cy6ISVeRm1kB+4g1Z/KMD4tfqyWl6DCb9Cu1qkrT3Wsh7/lgyva6K23fw4JlfaZHuAtTv6/dPi4L+B85oAcJ82rJuvcRxyYj/U85ikvqxWn23Bp/g9Ak30f40MUUyIPESC9zIwnpDGouNrt8leEScO6fOneCh3pkSp6ILxdxEemNGLi7kdIb59xA+nI9j/DQ5Z4BYE/4jb5otk371JfH1f/16dvdsKMjrn7eH5QDsgNklx9GWFQGoT7D2CFHfiUXYVAmsqf1ek6iyOdLAHhjHOlHAUmdlFerI2fbY6CaneU4OztuBVvA9fUwex8iaoSBuFzYJta3xacd9eCXSAzW/2NDoEfAPpX3vj5XzPdPUe9XNVry6bwC58v36vsK9oxuwlVbygrUNw6z22f6uOamA4+MOD5PhvfSzWRFfpu09PT/Ltb9/l+/qloIY6tcrkUwXHsjzvS2UZYgAr67cvK60dExzYz68sb68n+fn6Jq86qe7tQz6+zuzTRJiNjaargrAv7d+kQIQGHcqmWR1gZQf98e1Z/kmv69uL7LVMS4N0V1aLlsrm1ch+ycfrh3xqg/iZACfACgPIIOuDrxFr3scoh1Vuwh7KWB1q0qUHOT4c5PGFANbD+n3ac/JMkQCIRJr/urxqGN4/T/Lr55v8+YNMtHebOshsR+xB5zT8xAk7Mhhj0rLY9ncH+hajbHMk7gzHAwGmn83cyqimaQc2mzKUtBTz+elBnnWa335XrzfKEYINXd91f7Vp+68f637++ABQuGCNyUVY8tI1/m5BWO50F3SgROO9iI8YjrR8NKdEM1aWZCRtYFl2aOiuFGRdN12/3eHNslrtPMHQ2XRM7c92Od2hN8u5fAk6lYazE89mPMvxjG4ft5xnLRVRY46pT+t6Pjw9giWm7CsFrj61b9j5C8HkMJRO7t02eFkdgUzvD9Ec+xymTQ3VU6XRhN53hpM19GwgVoPRMSjCSzHqmHRzlKXYeUlV18vYdCm/+0Sltt5N3kNgFvRkMT0+GAXfWQttLRP75cwshSHrclfLBWIwewuI2tpoBORCth4y2tr/pbRJWLD77sDWM9pPIHTZdzuakr930BPDRr+D0dXaAWCf7DXxPq5LWwrsbjFwEKyjubf5NVBeeNU0s/5e9B24Br4OjS28XSORBpQgdsyeub+Wb3ViFRzOqQWpce/AcpAWSHnA74m5KCO3riOeg6r/CpNlWbOOw8Im0QNZPuyHlQ28Y78plGitPjAnXO1l93mW84WDPVCua8zVpP1DlME1Uq960rF+rW92UKdeCMhyamupA1l+Z4dzmeu9DNH3sb6YYDtJs3VtXQSlZiW1s+aP6Dz/Tt47/VX8nIc1z1FPEeyKehdgz8CyLoBXYzZkU+9H/27nx5Jzu5Gl+GT/NvYVyvAuE/CNGVPsBnzBLrBHhrCXGPtUuY/jk++49raWKkOpB+Ek+ume7rCx8BFwvfWAXGLah619NjZMeI6zpN2m9n7khuE4EqxEkkCHqEzU+wC1uPGm865BlhaXuO8tVuba/IZxbHFJMibFkls5VQMlk0dDBEWMNSVLqYCfy8VoLPQS2GXF9HztT2OgcUp+Lf2ADVyPdR8Rl70gj813MtaTiOfYuQd63uwm0ScsDb2LHSaNxxjK192/Op+7dO9g1zvbnlqiodrPDTAV3tt+uD5vxjqsV7a0yc4oDS+lJnqqHUxsCuKDs6ILEQN0P++d71tKvc7KoLQkh++v34KvN6ZGLix15YTPsfoU/rxbDz/H3MsFfoED3bppA67PkiCrP6/JSwWw3n69M3E47Vn2OhIx0vuerKE4KzbGq7JMAiQX+Zrd57DJ1pbA8+doKfPuQH/0/kQ20Lic5aT+20DVnPjkK4ZNCnv5u8d2zetaqx0byBLSM6c+5u59IoC1E+uDFYYVaNsUvd/V5ug1pstIgkDe6GZeXPvRRJd94sLEY3GfgXuw+NlB39mLXPbzui7GJtQ1MN/MfT6svfqcGqdVX1GE1Ue5gpbxUSupzPdhxdbeJmUvq/+6IKkhxk5XmTmPvP+k8VtxEkmymLwBp7brdToyiAbWZw1PWFjOuN0vj8Hc59FEASq/lgGl3kX14jA0rMAwjzxs/ECJkdz1I8rdrcc/iq+5j+YPmjsc9xDfA5h6y47r76ar39oHg5JaGosKaDIk3wxqaZOWotEils0AW+CgcRliSSE/nL0weIGlBhFuFOLKRSBhC2pgQWDTnM6ewkHkwiRfpIGCIsUdWJG0WX8fTIR7yW0U7+C9rWTuGGFLcUTWnFPt6zAzIFOndcysQS3ubCBTkOv3Oc/GF/CG+YJpXOwZQao4e2rZIYUF1IvuSxBvCctA2lm3flIcac2B4UEE1A8PPmvolfdSGjvK+4RtnUmxpYtAVbgaGuMK7PYAVjIUzktCHT2oTDzLFsrmHh28oxxYR6xkbllpPcB6pyrV8dntjbjx9BeTuYtDFRC4Fsnkx26n9uFS46MNp7VB+suTfPvjBeWDGhDo37Uu+rwG36cTm/uBYup1zJ4J1zu0iRZfOpJ2VbifHxd5/9CpFif5Os+tBn60un30bypSIrCpylYzIBeCS8fjKM/Pj/L95VmeHx8x8eSwMzBGS9vA1FoV7WpgT5oh+vjCdBD01xhYS+0ZavoNjflIvl1kT7ZdaeGtGbwE3wCgiIJXz98e5eHbgxzu2BcMBKga7BqLQOV3VQaXs67FFxq1//pFQE8buGuTcQWBWoaNnhvO4kC6MuVhZOmgMa90nd2xz1YGlucLnClkYpPJnWWg3XhigsrhKI8P92jYruv6sO754ThRX0rLNA5M3zAIW5J8vH/w+n8SePv6Oq8qS++9ySUcr6j4vDGj0IBBrsPIa+qDkSw4icF3CzC1Aa0oG0vLQ+cL3p8U6QQH4+2N1On9yEye6hw2CKWx1Z4N6oBpMMveDp4hL1fnPBqgLUAVg3v8znrCLAaSoIHt7iDHe52Q+ST3j4/Ys8/1GlEmup4fzTxqmUWa6JwxIGOm3PVz68HYzhUNfhx7fLucUc+TA0ROJ8d7hg6Dsfm0Z9dZotK9JYJLJg9cf9jUN8iFA60NzIjv6wBWBF80a6r9DHQAhI8cz864qI5kc95V8tF4O2+C9erAh4stLJeozzHb74BK8TUaW5PxxaY+xv32AAhs2rCukTU7bNgGV/tgv1sAXPCryfV1yQNl0bPZdJ7RJ8an9XqpHPqOEEzBeUnWi6teg7OG7Z7ES8u8E2Ph1NnOZhgh94avX8u2koOSubueev+lAapxQE5jgjVwj/bPri81Z9cztS5j8KYSy1gUEFT9QyZFMr9srnvhDwdHlf14PM6YXipIgujQhwHAPeR8XJBBv/Xge4b+MHbemABpzNK2hixHQ9Kl5KbBhlTLX3n7zP86YBP3gD8PlTnq+r8HnpJUGaysZ9e5jSVU7yH1JUIlrBNFMAMYxHlWAEuDgmEx11hZIheRUD6IKWXLYnvKfmIc3W7B56IVDhwyNOvPWJYRwSmBiQkfXGzil9jfVa1NYrJV2rp4UOetDjq9HJIf1DM3AgNj/eM/S6z4e/br7uvI5zvL2oNiB+y5vg18zsoGmMYOjK8gEM5UrnqqpFJ1HUuNyWYEc9EYL2w5sK7D3A4jIBe0FbhwCuHMQJ42Y2mJXbEKFL0dY6kBtjE2FjR4Dv7V1s8eGK+Mxhv0UuKqVdbrVHa4gg6jTXKMSemUfg+S9PqYSZTF4qohrnMczpQsYSe9TEfwrl4/hIMsRu9lWXun+e05u0fMRnhv4RIYiSZXPDvJ9mQ2nWS6zJm01qIhXfnyzpI1EFvs2uS6LMmB+pIbCz0Csc0Wcv17WbV4IuyjA6NpHLr7imwtC1PDGrfeZ97kncCrQN5H08XoaZfZSP1j9fvefn7I4XCH8jo9NhPaWPigL8Ea49SYvx2TRuiJqw3CV//8Y40lDvfr+3ibhMS1Zai44LuCYFoR8nC5F7lwXc6nGX4UEtCpL7N2fRHl93fAQbT58aEgy2KlxVmTzmtMockRHRZUe7zttf/sgEmJl8sRkxd3p7P1FBXYGfGWNW7zwn5Vskb2pEKphBsySGkcMWhKfS2bsL6cF/YIRulwqclFDC+aRsRr6ve6DBNI4nl1kKmRGGISTcBSRDyBSbNnJBR1UNJRWVijTX6UbL23JsSL43lC4t0BK95fi6d7tUCyDXACS2hWvw4vGGgfB9NhQ+raFU3r7/NgpYfrW13CvlX/Vz8hfKjjGfgcG0rFKclRNqjbc26kg+59vcLLmJkp+IK+v2RmtaiRrS9TNd23QDB//8mFcDChdSfEMyeLGXcvU0DAVEGpCN603kd0/syRSXIl5L1BNUfRFSPKt4za7A5EaU344uv9sdiEha3iuUIHMwM73HxUTuF6tgEZSm7On+ui7qwXiGn4xZvO9gBWuhibzYKfGQK0o6MzcIKJMz60WWoToGwjxXMNJHmdvkaeGYi17SEIcEBIbjdW88/xSXKkHftBaQFmvPdu/Uqqmb3ZGq3/o4yMy1H9ebPONZNVHc3/HPX/3e/1XqrQE3GQeENbZFcfOYCzcX2q/BRf4wag+rUyqG2v0Uyiljtp2ZNO00Pvnod7TrHERIoLQAuUvBlr6HRp/ZqcNURQcFUuWkr4lZEFhwOk02wKHUtvKOvBtWZ1s/WNUqWcbfyuRlZaqqdMoT++f5fnpyf8fNxNNUMB9yAlAGvvr+/r15ucPk4Y+zymvVGYbzfnrM2epQSlLuKsC19byFGhg6VK+/7lAWt098zm9ZqFIMBVatY1GVNAY56L9o06fQG4+vHXm/xShtgnwcBLGIiAa0rmjK5rQp9mYI24GhBt6Dqk2ncvGmHNBibQ063sq3ormaV7ls3QoOPp4U7+WPcXzfDXn4/7HcGcgWCYM6aUAYO108bp719gX739eEcD9/PHhRR3mwiWrOl7lgAERIc/5wq4uj7ugBRuiK05ndGSWAa3m45yN3Esu8qd3od+Bzh/vgCw/Nx9oKwUQMnUchqaMdOpisjU6UTCj3dMx8J16KjuMAUnnrFtmUI8X/732GBUm/DubKqggldPLy9y9/C4yv1FXj8+5f3zAwwslOSMZNMtkbUycMKNA3cADKqh9DU04H2goERbp0mWyUrzYBRDUOUMIj4XhYZs0Dz3047YZ8gD9sAOi3oNWYEAMkaHfMnd7+Kauhx4wBf73nnJ8NXa14AilKZt7EIMyNq0T2EG1BgFlwrENOAJeGAhoOOOUkz2VNaBg2u+/76mQ1+KAefUri0PLWhzEC/ajjHIW2N7jTUAq2vmIP84dnJXitzoI3Ntd5qz3INmMZDCuRwDe8P3AJVC7T0po7094t4RSE5WQifSZ5L5/TrZE9+jni//nlpmFE5uJiMtqy9yMYjI2d/RCU7sw6Jn8Hh3lt3bahOylqtrDxEC4LlY8m7VW1Mtu+wdYUxkzgaCVOCnZ+VokODT8Hx9tEy16j2UUzhQPxA43KxBXYfhupeoy7mfP+HKtj3r7lt1yYDeVEwD8H7GDYjF1xCUggir0hgZPCSbopZsGrEChKkQuHK5YxnZGecDwWvyhtI+2Y4sEKx3NuAnTZbYJCjB4H5TOiXt3PtUqm0JpK87/UPXPVIDVYQgiQFEKmT6RBsJZqVNwKrJC7nOwF8x6lOqn+vXyf6Ddv068GT1RzSY1S+cZ02c6UQuA+kbE7G9R8G5Gbm+xtzNFku0Gt915cyXVgDrSxMg81dtZsw9JfjWWBxNH9OnSC2BLUPVc7U3kfk+wjyBp+2rXvFyfe+Hs6wxxG6YauzhujH2y3ReFWOIiZ8BHVFsih9LEdVniOBGs7PW58z3G5yDJvud32P2A5UPOegQfyf3gfNS2RIOJETgw06/nfP2eg9wWR1IXxpazpKHyXqVqb0h27/JNNZ47nWu3yNl0M6mgxv+eUFfu/yj2qE0kMsBKcgmfCofBdXbgWh7YDc25ymlVibfZJNr4TqITfcT9l9L6va7Vwx20uoMsHBUfY30UwiQSDc9vCaH9fNtmh5KErXv6+mIhujZZga5R47Jhvr567lA4/h8j3Wm3H5wTS5e/jx0vqQ//Pxv/YXtV9vn9nwHsS5n9e0+4fsrOORTCRG7TBzWs7vbyf7hgEnXXnKngH42HRM/34kcvXy1v13Z6MLkuv56MbY8pgMe9AyeGRuI1P5XB62umHbVZ6CwlY1v4WDq9SRQ/7kxsVb/WtlvSPyJTcamjz2pv/31xcossNYW6PjMN6qsRB8yB38MGAAKTjltWC9PbVBu7LBRWlsexoiL3Z+3r3F9bFhCDZlTZXbF8z3CPhKXQaVGEbDxI6i8lZNeJ/W/rwm7Ll6suyickmz3a+z46s9sMAT93eQo3Ww3UZ1jRTLR9zOFDzKjX8zQSbGeChJYGLnSW7e08ejMwtjg6ZZdG5pg1F5b5VqIt4sUH0swvNXIi6F77nSGv5HNIgTmSjQoTdmr4dZAimh6o2oDJY7XklKn1AtqT805Uedmsg1Z5sq+mqwUOWYAK+Nnc2/Ui3ZQ7N9U2CYsTrn+T4AgBgecykYAxRgvtV6qf21tJm2BPNZZys1pFnF/BaOvG6hEOiedpFJKNdRBBeHOYgno9nHr97UaJxUrN+ip1VVOPGVtCm1z+Z0zyPs1LmEaerm1a4g9XNicb0Kwr+VP+7sj/qYKXEv/Xl9f5e3nKxqP/3qznk1n79nkiomZPJCqkTUQlAtyKXe2NtbwE0Hsrp4ZZH9mBUZbU1U9x8dVUT/c3cnL0yMnD+5GcxLIndJzqplBNOtejauymjRLQWPnJcPC3m5em549c387K5lsyqivWFH6bNJG2KMcHldj+nyU528Pcv90DwdWhMyrbBOGvJG45AkUXAX/Xt8/5Icyr97ecY2afVJQDzRqS/OhDAEbO1qJHQMf7XmF8oQ0Vl3aBYQLr28QZzGJuCswWqNE/acCLI/3e3l+ulu/HuVpXc/H+zuC2tIcG7BfhqHW2X9+ngFevf71BvBKwTewdnJqfQOk6ZzIworGwYP5ehYsAClGzSIjyunOvO/9er06UEDHKqss0mFnsKrrioBqdRyY1TuD1j5UcITNQQ/3pMl/fR5l92tvJXOqD/V5gzkIDiJTH3EhSqWC++NWSdZsDuZxdWTAvnp+Wp27BwRql8sJGbyP9xMb4Sbp2BAXsGkyg2lSsFrAmVoSA36PB1PWx0QN5SipOtXeX2qPZrqJAaqIJQ+k6llPgDjDpuoDpmDxOh9MUQNFHpzqOLuE3QJF/HdwEoyJwhHZFnAZgFdcT5amszpwQ1LX4HrrZPgebH+u72HJEF7ryJH34oyiZJmzqL/7oKF9HsvAkslLBO1qEJ6S9TGz6zGbjOmU5hBOQyubJKW+9cbhexbKQFna+9pasc+E76GX5fts2wAiliifNtXH12WzRn4t6nOU2u+zNd1159OvZfHeiV7yG8rR3LHrA3532kw+Cn0sBwW7vaJh9U2wTfHyY9Mt4mVOyUAK6tzBpgFz+RKCq+PXUabdh/jkyTXaAZPF2XWVxeFBsF4nQPbRJuH1WVYPBFme1HwkihFLVdkrRPXKoZ2RkayEoTSHWNf7gqmwzYCDM6Mg4CAVuBVnWmXKrMqKnqnJG0QkMXsr1Xfys9L8w0JgObPUaak+Fsa2WC85lluxbJBTIxUMS1inpe4lporNC8EFIRNYGwoPiXYPZUwzA/oM9rPa9z11lSWYPZvujHPK5WKApMumwLY4+yTuA+/J9QVqaNrv4zkGy5dlg54wQbnOXOpZq0GSZ0Gl6aH6Pjf+7a2SnHWiYGbTkQQFvb+jl9c489P7IBFEzTLbVFaVT/w9+/RVOngAldZ/K+PkfD7VqW6h5Z1weE6uX51vWtoUZyQKll5nbhMCi3hyc2HPMSQTtV/RmZPDSmwH0o7qNhBXv0z17Vyso2MmcwMJnCGcuWS27EZrEQl6zQNAvq5N5wOQON2IrdDDbbgJYtCOyVWcEMErPxd2R5SxMnftJijXvhaNfVV1d+0LLJs1Y5P6WEIoIX66soPul/pno6WFTewOt4BTWYqkzW3hPQLrvW6c8NgNeUA/KhLMmv72z/bETplHgCcaC2jJnCa4pyNLCLVPlOqg+WsGWw+Mvcsszh5DItnsLoAYreTQqoz163K8W3XDznw7nk2yWYuVqK0+Td6zibkCK6ssQn+qPM8E9sgz6ntNbx/bs3xrfaM90/JITUxqPHFe/316/ZKPPfuuArwyxTmhD+u0+qnrOp53dSjOcBaJfbqSx/bi/vtcrwH7l4x5XF8zmAwaOJ2tXciF0x11iNRgje/H9TVavrlb4yqtWNCzp8MZZgfrXa4TUQ2N67c2eHv/6ltrnKfJivP6WTvtb4g9ytgXTELf78CS08oGJCyGNgACHkLQL6PJa7UnhUyzbHO10GJiTDVR5qxZTq4e0JoGutJarVT/wxjuOIUj2WqwNcGPZ863gcTU+bQv9MF6He7P4/sbrrB5ODZUE/X2lFxfI/V1MQHSAETqyilSShebyFJLJ0o/uQULsmMGaPCARaQalVTaIWqynqyvk22ybJTixnH2psdbZ7HeRHAuXFjwd2kUtq3D7mAV/8Hgsa040dHW6bcFJ2p8khrtYQQTJGdFT40Jcb7U969opTf0s9+hGa8K+7RueuGBZQYo1+aKKIyXZjRvVZTyXpvStKManF3WHHeOV3Ae3YE0qIDvmcvmEPYU3NrYs3hJl1RhgiINvU4YwPZZTZHt+vv3KIxytdfuHPn21PcMZ6Bz/FNTatHQXimWxD2uCs9ZQxunNX4u1tWYYpEeib21QN/fR8sqxp0q5z1K1DTb/evtTf7+97/kx48f8lpLx77Q5A+lbwh++PmXxQ/zaI6lnT+tlR8oO7rKni1w9gsaZM5tFHRG+ak24R7kaTWS3789c/Lg/R0ac7NHhOCcaa+ty/kMUEivTWnO7I9mzKVCBxk0UpFOntpetDXw2nRxSu/A5ofKvNrfTfL87Ymlg+v1aDlU1slD0pgRdY3TCAquMq9eXz/AvPrrBwFA7YOl6xeBHu/soTK7mExhD43e7xRrv/6acTXwCi4NrtsR5YXAfGq9xo7r9T/cH+X5+Um+Pd/Lk6/n0AJ311WDUWLVQTh/ngFe/fjzVT7fz626xM5bK81IVaFv1zgHOc6l1xAEFLKV9q3OMoCZYQ1E7+Th6QFrfbg7ogm63ofrUu+hoEGW9gfQZvgqU9o7oeu9sMqLMuWOOjFy3TuUBqzrhrLC0pg+hsTj31iLYFduOTqdU7wu/n5/BPvq5fk7Sgm15OPt80PelPWlU3RwhGmLNBbQoFdr+heV1dKzAB0U2doA/w5tV0xOLLOkZ0bXJ069ak5502sI5PwerdTF9QsYRjMBQvR2qS5Xr1Pa3oV1KFHvtSl5YkDVHKda+us0qFm2/ad6oC1+1u+uY/uowQ66wra+TdvSP+5re29cR+mZuWBCGYOkAhPhHrYMrO0+4XeuF3K71+21Opg/DAZaldT5LvWzbHBIqtGLgy23LG+/XlGG689gRUQZt7XowLVr3Qk/S1w/tSx4DH62fs4WDLj9sPIhz+ijnCMxYQGQl/2ZFvrB7AWi5QXGADzoWf/UHnATgFwNpFZFxsDXGkGPubE3lA1SRgJYWd9nTlBwEeTifc1Bvs2PqPvpoLjU53iwEEvDdcv03KMIDKygVNsauG9RpNlwyk7vX/6jABc+lV7TvKC0w68R9z2bfl0DE14jv8TASLWTs/b1mc/0GwtLBlHqZpPzsFwKyiayPM9fFwSfGb6m9edZRgRPLA4c2fvE5NiZC415o02dm8Pvts3PSGSLiHhCKsoy/T733wD0DsaEkVZeA5s0gBoF3V9KSyw7M86TACzfb725fI3Lxh+knhXri246eTAvuBCQhPgou7ZMkqeJjPbkpfbZhjTM7X3RS8sBayt/BoB1JgPr8gV75wk4ynAD3f2e3JduoI/KwVjPpIPb0e7XdQ7AhV6gMzHATF2seXvxBJ/vi0+X3VX/7qLN583vpZ9HX4oqubGkub6WmBEDyHkxXTygjy1Dtj6wj2wknYYewmCwPrdwSXrds9VTYtcY/95kkT2QHDnSdVSg45zOdj5SBaurfEnPqKxMSKeNDd7v1ErJrdzf/ao593az/dwzaf3yo27w5ChioBDvagI5r/u0rGdRqxU63W7+APR6aW12sO5f/JtWYRDI2hmr6AC9opOW39+1PQbjBMbjlkhR5s5A//S8/k371H7caSnix7oEbFfC+NqYiWKTeZUlcRTZ27CZZbnD/a7RK/z9DBeYQRTA8X9QKtzkrQcFb8kDZKcwLtVJiMr01/t9m16RoDqme1nFHfZz2BHImg6zTBeCbTkMmkmbz45fVYSHxnqrTFMxa2i+6bLulSZs56/VhztwGMgQ2OWeINCelefpoo3YOBRArEQ5nKdb/pSD7H7OdA8/Th/wqS+ZMRts7sRWEApiKQttUABL+5he5no9vr7dWhuxJ3kJLpjwI+yEExsUUFWg+Gx9uvsvgY+7LEM9R8UmFrONZM/Cr2ubCIRi+IQ4vnPty9a1cF9Lev0QcYAGzhn30YbwJauQuPXoYwj+booo3y3gJ1nNJH0/ZmZSAIDqpkJaUu3ZAlNUFyFVpZaSlwPauMeATGS/4VJjUPyQM3uMMEhxJdtv9GgMimYwTTBRt12kpl0KN8yZZgxR0bK2UmYRtqsTMrDZG1jhI42Oj92GU1MsSFcHUUu5kMlcqhHUpsH4HP39VEB35oSKIl5FSyyhtPX0a6jsGtuPCuB5eRvXJPm0PTEctSKeTan26+Yg0VY5hdINc2D0Z6UoupGUeL0uL/ZvUGVxYaT3csOZ/Sz2c+c4SjuUdastQKfB9kPRXgOZ8hJQZ1QNlqdJ14GG/1zlOpSmOoAXe7LwfRtY5tfpQRYcT1Ny07Q3R8qywWrolY5etIdVlq9VYf/HX6/yP/78KT//+oWpc06T5euiAswIys39hjPh/TGcQu+OxTi2gLI6UDn02Fh/VmP29Pgg318e0bz9Zf35TimrQ1CKq9woKHv6nDENT5uKq0ONkoaxKSOv3d72sKuQptU+O+2TfgUB0KVcINaY2PftXp6/36N0cHfkVBLpAj97qCFa9bley/vbVwde1b5Xy1KBHrAczRGFUFtJCTOxPfbPz1oq+OAN29PoYC0Bg2wyrFpBSxu0vE4nSr486ded3N8d5LAfrUdnT5t3hgpo4yjNPMmvdf8/fr7L6e2Exsosd6ZxZz+T0hg1dpbB9jRHiPfRshXd/QzBCTclqzRtLRd9eXqWx29PNsZ4kE+lT09f1EkqRyi1XINUZQasa6v9bzzoqWCQUN6V8v78fL86Aes9rMHAVz7Tf0xiU1TDeSvX627DXJhrHZLM4e98/7v1/Z/lfr1mBf7fP7/kDeW2XzKbjIxhaqmeI59G2LJSyZgZjIx80IDrri044NdG1toURikniX58BSY8iCgMNut+FdojMTXeAJoWpNT3qVl4YeAwutwY46lw1f09lPVRe00K5Rd/m0JgX7zfR8Y1jrCt6siz4fxorhzMSZLu3iMTCOuSGyhJndlAq9H6pPF6G8uSp6CtsRJJFmeuCVsOsBQ+9n5pa1QcDOAbG9ilLIQJ+oxmYKj7CPfcmTGDM2TdJ2lAIwLYxPK9DvjDzYps6es4bzVRtKHFOzA39H4H9F8x5g324howwXM3jERM+UqN1Q7GIHTpVEuWPJDDuqZSmzq7DfdTRveADBLetzuSnMrp7HAFpdJIfYH+WHBfMkp14HOtNkenWh20P8l+AOtUTQGYIACw9Ouyvn5fbZgziBiAsi8a5NVZeL5+tWl40/nbUjeXCxAPwzADllVQplzGXPJ4nxnZbZ4v/T6wsX5y29X8iPr5VjeH4zewDDQZ2Ie+hZoM0tJ9BR+UgZ+Y9Sd46n2U6O+JcLKV9lFUkEKHO5Cuw+y2l//y4g1ILEwCepuA+UIQi+WCO4AUDtijfEzXxUubDWjyM109M3YIZ6knWGLssUqGoOnPerb9rMhmn2zdSvuZVQQDziCTgNL50GDKCftaafKh9rSikuR62dlqvd2uH2QfTVWf62uHTAaByu6y6NkYeU/Fqy2cvW3KTQVhMd81k42tANZZhzEt1rah2pFsjdnnJlfFyvQBKC7w58ac2/TswCK1Da1yO5KnV334bKWXLuvwW+YCTKHYZOo0WImo6fS9JpHW350CuALgMbVg3NmYKCVKqdoEjyFwzpRBPVAuRo7BNkaY+YwNR6rAB542GFt2aDEJJgFbead4hYPLzSZ2xBTKYbiKQSFHaj+kT4bwgoduXQHsF5bLRp+nA0SjXz/acIOR0RwqGLQCZJFOr/BNyHocU7NrjuvzeQaYDU1/63N8iEkeB4L/YwMGFtcpi/uklF09hUpwW4z1OlppmSYTtY/r/nAHpiUSyevFai+o949PsPTp5xLU82Q172EgwH5SEOuD06/3nOg5hHLqZNcEVs16JnbHSY7LUdinVUsTL/BbzrADBvYWxh81ES3XAJafU5fNGE/wueaflFztjj5PWf5aiQAcYTdBVx1kDx2l8j6vPraytRbkS9irChVV2djLtud+Cqm/EvQsmUmb2A8y1Rq8w8de33defVcdmNFAXGPXoS9fgr+vjLgdnsMqj+bLeapcQvsBk21MEicZxfvNyte6dyf1xRWMZtk4k2uMK5SBBSBr3MPG8Fpdy7hj2BM+ihlDMj153jDxUuijaBP6y5y0gKX6yH7WHMSCvGfGGDzMQ7WdDuzyfqnXffIq/dMisSdsLfHe+JZ1oEFIpBYzVkyMUk8x4ZH83et6SrUTAQizq3AJRzwenToo79D4y4UVo9hDRsedp6hYVCn4R9Kh3CJ0Q6dItiiuPkbIXQvM9dFYXn1Ppfiohy9konIyYyuOIBYa/dKc3hiUe92wL06phmfGRpdAwy0eLIfrqq8N11IV7tgCMDj482yNlK+RTH/UUjB77xggbhV4XYfwOncqYyBVbByuZ0MkvKc70hSewMConk2jUPcGvCm0yFLa3kd1qqUPoIbNe0WUO/7OUjLt3wFkis/frqd/Fm1KrKPdWFj/7M269GAukWJMzzGnAs6ETbZTw/b+uRqGv36i9OnPv37Jr5/vaMT+dSHgiLkJqSnixiQyJp1RQ50N6XvttE4oJOvFxhKFpWO76DQkLQN5ejjK9z9eADo8PB7xe3fkkadSFstqML60JO9d6chsoohgdxjqOkC1IKG/YbNsxNYz4WIOlRodTRTqaNq7xzt5enmSp28P67XcM6AMwGQMLmdlLa3X9Q721bv8+PkL37XnFac49mV2kK/UwB4oTHPyEXy7M2X9SKjH2IMumfFLtVl7QT8xqG01DGrI1uvX9Xx5ekDfK506eH9/sPW0c2VrH3sEKfNKJ878+kHwUvtgoadDdpC6ydj2O/d7tL4e0in2W89H7wANWrSPzWoUtbnny8sLAKHj+rOvlbLaWEYhcFIHRF0TsvJa0nq2QQHQh5M3GF6w99qE827du/O6L18nTlBcLmEiisiVTERdxQBjFmcUedCqgcG0P8jheLeu6yOALN1HzV6h1NYy/m6IEeypYU6jgbZTNc7uJPvauM2CMVWauALMQgo3vZ65Us7ZA4iN0jXYpGENDk7x9W8TvnQ9q10sQ2UtxDKpqOMduOoc6t+cJw+M/MtZR7xXAotVfzgAEBq2+56Msvmc6w/qZao0AMvPcwxkr/0FL4lqZSBt701lJ+tZ4p9tk590alt20O6GHdTseZwyQ4Cp9xn89xGYqkmgcH++L63fzHXvJH+vqJPqurnfEIK+f7iO4bo6+dx8d7tbQl+2+B7xuvoP85LpyLIZuQDVIS0APVAKfFjDBS1ZUebPBc0FqTMWC+jAjtBSih1ZWEedhrWT8WvVuQrknNkEO63O9rhb5X5gzw74VN4wX494ADi3vkLzD5L4NCVnDVa7r/pntwEJUjZZapNC2aeksR9+vxc+PfPmdvclmebfAKzQEn61OR/n9X7XtZlNHwDEujAJOXh2P4P5DOaZZvmXmRDsyKTvuK6ZXoNOeKyl+DqMIu1wDnSgy/lL+9vo/fuZs5JbrxAYpSYe/IHm4Yklc0mar+tAf+evChPBXFcD94tPE0XYb4EKpxyLlN6m28/F2Y1IsKXaPD/qBlZEhLPT/dzsAmFAArNefpfEg952L9wTB0Ho48xWCpRN/7KXEfuO+WZz0OCCRHJN8A1iPv0EgCuyV6MuRR+ucM23znv9/UDwyiS7xRwB1Efz6Ln1RIPvODRWl/qQ2N8A7lzpgMJgtemyUqfTLrnp7+RJbym1Kbv7CXl2dmSvx+M+iU/5tf2dPRby9w9rsb3GWzFar/cmf6HZgcWmE8aUrtR1u5pUu5Ef2Oal2Sv8F65BfS68D1pheAxp/amCD6rgE5hxY5PjEu63lmH6Etm6g+WvPsFSOj/cWyuUOPhjoKxowlCTsfvXN/xamUn63idlYH1+ykl98cV9NKl9LEH+0EvSvqrr83bHA0AhT7zxvAwd67SyFZVJf7db7/iIa5vSRYZ84qRZI2PQJw52dGPr4+Nm3GoN1MkCbEQIVECs93z6+CQJZhprKwjtjuJTAJdjBvP1MrV2ELH/VCk9quCgBh5L7kBT94G4zxyClA1QBxZgCTB/OObh1S0VZM395ydzanxtt3KZa6sAyo0P7dKPVpByr3pFWenW+2/aqT1dz+WZ5eXVh7zhS2N/k5EvUku/cfDEVEt0HbNxn9nvy5MOOhWx6rXCCg6sh/679idt7RoaodJW0qYhRgzIn+v21MlAbrdvyU3q1rF0v7uFFcV18J+ncfSJMs3YOYjlB9dvHn/Ll85RHsLtpeh0V2qYfZg46uYOof0t9RfrjXDFQKZBcl3QdnMeMIiVBjEg9iwoRt8mE3b0eTC6Rx6gDBYDBCQciAqEDE0w0bM+0GGJ8tr1hNepYfA14uty7TXkjTx1LOdOuNa6hgio0Ti0rYu/XzyYPoK5rpeY4NTFtAPmrw33wiXlzyD/2aEuyV8hgQHVwLvOkrgjLAzYmyxuKIJZ3HLXl0Why7kX0PrzRij9+R5s+OSnFBw3KhAvUbDXyLWQ90rWDbQHZgK2UCw74vUMFgJw/dheZ0RGFM4USjEmglaZihqjd5UKvfqwP36+yqeWZL2f5Icybz4+EOgiAz00aiVWPFvvEMueF/vu14PnJLqXY71GsqJymKaxZGZQJjTtnuTu/igv357k27dn9GtSxtDe1s8ncKmiVXbLx+sX2GLaBwvZMzCPjFFikiYImLdgqTEZrQyAJbxi+XL2SdAm8seHgzw+P8jTej2PLw/Wc4FZZ2bSHQCm8r9cVuO8Bk3KvnpdDTyZVx8AV6iDjHkIMNpGwZYGHmlmM5nOGmxsOUq+Zu9JwTJLNgtkiRSat+sFwxBkglh4jxHMtZdvCl49yPP69fh4J/vDJM68coM1WtkgRgiv1/r59iE//1qv/8ernN6/bAKKCKdu+YTFoMw96LYzWoE5M1b11FXHygAEq3VH2LEbrRH6ozys+6792PT+zqfTuoZnZPa4jgImoQa36ClzuXSNJz3rq3RjNheerVzyuAazj3CeljXg+ionmb8sbWETg6Tuv+lzMdCm0wUtK62fs9fpg8fjKrf3oEFrrxjNRqpDV0vEEkfPx4BsC6jwfHL/M5Nh+JrNphXy5UWKT29KOJsozh0Ky6Z0Ws7Oywg9G2nsWwVUUmtC701Hq6MrDCzq2c2cOugNMGNpnVbyKBNjEJ+SSL3mzBtMHQuMk8kmkrFceez0ZQzCqu4vUvsKxEd1LMxRqT3TrC9YbYYsTT/TD0jiSRmc11peKBKbH3uw6UES2Cmp9Upz2+agTXUCmwGse1ss2MDKckJDDag1qMrey8QnZXlgY8AoAtZC5ogz5to19COxg/Vr7yUGEJRSGdG+vsYRkQq6mGPZgwYMwIox02MpmPcyi2fCdqgLAhv40OxCZy+TMzAM0NRrK60/iDILFZTaH+4xkUrG9UytDuycLyyPyOz1l5KXXw7oU3K8OwDE2r1/yAn+ylnmyxemEeaLTtDaGftqG2Tbmd8Ex3XITwyUpTEkYO+NzetAijvybq8p+wkNcKdJ+x5duObqG+W+hUL7bDGHmoCTN5P2v9dz6deGbSvQ1RdMAv5YXzTL/p7l9zPAq1lYrday0pUJbaViACIMdNof2rS9+rnaE2UZ5PS16pLTAgBrvtC/AHgFuRlr1rmeLWWKau1NnIxo9wyfZWA5VU6+tkL5F/OhYFbYWwx/dxk0X0RLQhFnS9u/Kp/Bb0t+WkzHul6ogb3LrgE8kdVOlmbfJwgtNbwpmUjV9RXoxQRWZS2swe5q45ShMqKdwNnsJH0g76cGmwhfN4M1C1krnviyJIQCuJEhtWUCDmMtjXR2Ta9DRokszvY6TzonmybuNoMBOht3t9LlVuViZ3+MDCVf88YySX4N2eIqDLHS9+LZcVnALtqUX73aReV3ZpsIsVLZMrruNnZeasH8wMIDvH6Jk2VTsjMazn2N83wx2u8J/E/2fk2ukKSteYTc9SfmmsuNB9lakOdMf9ULm+J1TMlYWTLUEt76DsFvaP7Dwu41KD3fNTl3nWIxJtoGDDEpEYaEQJ9yoJT6GUiYGftqSlKfr8/V5NyvX2xTsztwMul53ZvTohPKyfzB/o2+3tSanEJJsGt4ewNgpX4aJhRrteD6Xh4XR/uh16j+bNK+rZquWPW5sgE1iQ0yhfXIalDs70Hbbr9db0baFpEj+Nf7NU6C/41JswTuAJCi1FfkTg5sXbFb12JHgEXjBr0npelTpM1XWFolTwVvUgM4Bi4/f06lVnRRvJjg8+mRg9kpvqb1F1RwHLpaWWLzBecHi1+buWfDDWzfs7Gvhgv0V03KLCzLU59SdZT20dZeX+xUVJDo8VJCfE2r3r1k9uOObZTMXxtsTRGRDWLrQJ0NDBhnia1tBrc9WiVSdtroHDZp0nLDhX4tWKDabH/hvbnORuxnCX1vu+L3nEzGIVdpCDNaWoziIYxJnU1X9t/3sYxI1BfNZvO7+6Z983aSDLNVfQ0KYI3V0NGhzRvKomycMj8YTZB1MeZRX7veFECk1tPBn+8fWIU+ZCd88eKBABK6G7qJAB40tLIRmxIhXGQ6YGZIV6FCQzgPEMSYSIlHFMpgA4BUVDLcezys0UkefdKDK1t3bCvjqC2A32OcvNdtYglIcvic7vOLtPIGcwLj/rTXbXrB1PfwPevBnegQNwfdS3IKjZ8FIt7Y0XuMuJNf12xoghrvbXst8W8lyMXvHrf2Yvs+fuCjHP2j94p7HO8dtzcMNesxTK7cJqtD59nIyQzTfg0KVEmvL/1ajYFOyUtvn2A0aV+pCryo1I09Q8E9abpUwoymZYHZe6I+BT9PJmec2CQ1c4VplipjaCa/Q8P25+dH+fbyKA+PBzBLIK/FGxouqH//ev+Sk5YOasZHQbZSav8Ld/JuyUoM5G71jiHoNwBIe1yv4enpXu7v95j+oXdyMSXNmNTHEev6ZZSO/fr1Lj+VufbGiY3bvg2IcewM4PxbDw2wrmqfEGbp0UNj0Zr/iwW0ixklez/tocF4yZzogmzQfjUqDw938vxyL9++vci37y9o0g/DGkB76ALNRidm7dVBff/1KT//fJO//uMvefv5SZAHxtPKfyUGrO196jq7WjK90Boc9sYao3BhbDJ68x2OR+y7Algqs+rkf54/5XV1dH7qhMnPM86yZ2dA7XZ9WorV7XNSCyZlZQctik1S2aEp/NP6Gec1uNOpTuUSQLbSn3fXeSgfW27oPH3OutbKujrcPxhzgFmrz/NXx1JFWRVANQMWj6tMPRwRVGJtHOiqiZfApBE2/SXV3xwSB4Yn9uXAhBywryzr6eB2zjVw8M+B83+hLWLQZZ+pRj1PdrYtaJJSWQpRB43bTHUZQlNo/xu/XFL0WtPkDkqv/yMQ8I8ePfBR+oy4PTyTxmtJnBykE4N2bUIPwS3XAZv3FvclSnUUkwVAlJEegHMAsIEdce/MiXPQKLnsDBL1tVjmd3uvUc9HvVVDcLcBYS+29jC+35VdyTwfxYEg4544Y6SzhakFT5BpT8Js2CrbwGOrKwYDaHGubpq5BgCh59HADOzxThMIe/nKn6vyUCDqy5zEYr3BknipmZ7/O2VhaU+8zwvBmVXmlz0ZHFNxObZ1Lk12nN+dzFlPyUE8AwNQctd6rMby0AoAb2QqDc0uosR35IeVOlCkl/u27vyO8eDreu/KYOBOqSBQZdCbnlE7onZn+liveadn67Ca2om6v8wA8jCIR71LBU3mizVuLyiPbkxEn8zZZBDlhOselLyT00zmFhgQC0t91HfWvXLwqibywv01uS60g5uzwx5SuF1Mn6X4mJHjVYn22GL2SWp5mgT/ckitqsDB6GLAMGMcK+sJ1xTLwrb+1VZQEeiV3Mm5OT+1p5zvo/5NdQ9t7WjgijFvd1NNwOjUwXHdPw0WscfLufWOqgCqnoup82M6kE7E7OOOutHYNbnaIrtfaX2wun0RqWcqSQtodYjKYu+PYQLZ9igyGI053pfYldqe10UAflkxpmwmsOI9aI03wf8vVk5nbV/K7Cx07wM6dcNOXKb01tAAfGDADnwCv0+hd+D1I5YWNbA6xi8eU3BNYdOnpuudMdLWtbcR2zihL4Fs50DXREEDnxSMpOLMNipMTPdlVaPHUsmbSVsSrjTfS1+32GcN3CzGAC7nI32FeL1L8umHZgv0uep3rReOwWCfA8kOJ/qr6itcLCHJeEHEUbwhuS/m/b044VJ7ZjFW3lncImghUlvQ+F4IfQct10t3whI1ZS2pTFipHatsdA37BMp/BmT1MZ5r/xAbI8HKc6EMfmX+6nrhuuGn79q5RhJxtU27mdfn5ejZSqCXlvCK9lJ/bvMgW0yt+zabz+Z+pLMtWWWxQ2u/qFscxJqs714DwahLIqM3Aq7x337uZ5t+qPJ4uBw4uAOM2oHlg/sJ8dk8Di3Y26xvPQ8GbE0G2i7ZGiCVKia8DsSnk/aHYoLWwDmQHda1ZTxlhB9ZWvKuyjNbUERM0llsV9hEjVVo16us/Cb+7uzU5ve/u/f+5z4WnbBu2Js2qjDejD7qhhezdl1PI6e2rcKRXHEXib0gXLHrzS4OsCQPIjxC98zmgizf4bAj7f3uyIB1PWiooz191sDBM6+8GQfdPIjRA7q38cXqJJC54YCXsz6cydPKJooF1X3GMypTrImxg1he4tm7UoPOeO/+qFTnnENgY3+rmKWvf7+xJfRTAU46FHtxbMgmtVbfQbUxIonmaDJg6AXjWkk5pYqHFds1ceqBvwffZzEaMwOhxVgY1aBI2/8YGIRL4vNTP9khdaURNwBBuxfvhSTpRnCxeR3eyxkHcL7HuuatySyZV8PIQDmFnlNuqIq9hkyEBHlVOdMyN1Uq+j4Yofq12L9TnSJEer3Jia+rK0ELzOZMdkF3gIuNMkamUKoCxv0tFtwjA7NbA/u9PD3e4bueI4IPLE/Q18znLGets38/AcC6fJ6ZmXaXGbJM1mMDTUt1ZBdTmnX/9BwN1ktoZNnreBjl/kn7Jj2AgXW4P+BvcFpNEdeSO+0XtQZHOl3wbb2en78+5O3tDQY6ykTJ7bxzikyhpKHx7AjVNI2TgVc7GGx1amdkEAJ4ZfK7w23mKk9jYcmhlg0+aBne04N8e3qWb8/PaIh/0MklPuXDdOWEXiW6dxN0zKcyx368y8+/3uX1r0+sbzE6eJ0UWkqdquL9q6K8piDb0VhHRo3+yEbGM2RVKckPWqq5rrX2RVB5fn/XLN8v+evXT/k6XZCtUYBGrOkj9Kg2XU4c367ipTpWGVZkYZghs1HPuvMqT8v9UU6Px9UZUWac+d9L62rlwGatpzcHMXlGxuQLXZo0i3JHBpYKsGbQtX/ABaU4ZNrqvs/ljCa3x939en9HlEceQL2/LsfGZ5EQJyUYvCQNECiuRzDWWADMKQCM7N9o572pSfEIXV8/a0nVnDEZUb/zfPfMK58GU+wcuT1hAC/ijFqwgc0cOhAW5cD7CqAcdvJeF9vkUuKUK9MZUwolwKlnDlV96JRx+10sk4RzoyCDBeIA+TSoU2dPgSM7727oPPhz5g+XK7ArqmNrCiMRQPaMfBdI2gQ1Z7Px2jjAwllGeN9iJUjGtnBAC0BSKAOJgBg+fjRGhPkCtYQ9rI8HKdGabMsSI3cLTF6cn+FqTcQartYSqVXYvHFqC5q915HU7D4YZqYX/BqTBbzOWGk+SSuHxE9qEpZsjZkJImvwpMMcRH2r+VFO5881iDqtl3fBNM9pbMw13Ze7/Y79VUay2THRXsvnFMSa5+qsRtCirUwPuCVLjSekfRfrQ2nrMVFv6zlYJBnfrq2tXkwiBRjXVYMMA+F9/Hh8dLKemq/ppWoSHHOKJEGi2XsrKkCnDbiz6qFRzl/6knk9BwUA1vJ11rAI/cEWnIMC++z9T3mes03SXMAAhdFWEEYz+8UD1sHKd5gAUxa3+lHF219MbVJbtBH0t3smdwn+RAUJcuvptDgby3xOrk3v55uwdQEZ8mSLtSkAyOdZcOl6of4uKOH7lAo4eTPcWK7XyQp6POXalLy+/2BtFLL7+bRh6mdhyEdmCZE2wx7Pq8ycdeJWG9iC60mb5K6VfWuT8sj0RZAYGHOe4Hdd6/q9hDOcq40z2TOZHjZsXYJPTY8NpWfl677Wfxt7DMwHm7DofjSS4T5hVf9tiShoTfXFEWx7yaI19bapfYuBh0yrurxksn8T2chiTHYfWEKdONTTWTZnXFJLCqDHEpLZBAsrASIk93v9Rz+gtRMx9hRA2GuSQJQLVPCAkWENw8VK5uaECdt1YA8+vzGm6pdQp0xDJluqi3+5Fsmqd0Zxv7MxkwEzW59J4sTmdVh1AAZkqC4BwEp2M8HzHVhUF6UZzYlJUO1Jio9PQga2M0gz7hGlkcnXT9hP6+sk0+eqC1/JWhrNr2ay3HqyiQGQwlJ+yPZ+9RlWn3y5cECHPj7ftYxZ2VicUFj8rNj+RF8ctxp+FwTB1m+y8839HO2cLeuZ1H50u+ksp+N59TNXG7PLljg032tiEhq2AUPUBvRuhCyI98hrcTv9ZGd28+zpfgFQLQR16aNmANHLOSNhj6S/MHbQNj8KpnnFmZ/BltxooBjuz2xIsv32not69vh0xiZqhx3A0i9NkiZUE/B8YaK8lhOOZ+sTGlZyY6fwyFLLB7G0RjKPuhRVDdAB6+6Pq4QNZPyr3I42bVETyov6/TjXC3rGud6iSNte5+bntXPRel/a0acN9Hq8xPXYJiH8nPv7FMNLqAf5Xu7fVAa2SPX7+IR+OWKLiRvOSLvo6GReP/g7UqoT+4xUKriTPlP9jPqqzYHAaPOJ9bAoKblzAGtAxpuZqQSBEGsWSKd+Cog6P2OyLIuuhQILJx0Vj3rU2QwAFXJF1Q11bIySUvuAba/36u43IEnLZrRgxH+Xg/LuvjYA1nbd/ZHF+0Zt6fgtI75d21uoZ1Q+0cm/JXT4N7WDNOCyB76qI5L6YDwK/22F16/h1edunl/vwx016dd++7pokKIC8udsy5DcWNbmdzUbNnRGlJ9tgw0Sy00xuahcxEuMGAim1gh5oGGCaSq2nE6dF8v7bI203SdGwHrsaUa5gkhCAGa/G8ASen64B3vo4XgAhXUYPdk8ymVmQ8WzNYE8rV/ayyjZuG43kvWxUWB8F5M1MacH5Y9iQYn2SzqAHaO9rx6e7jHBLk2pP19YC/Z50gDqpH2vPr7kx68PsIV0UstpNc619w+agGSAeDnu+VjpMgTqQtPC5A2wQyCpChn6CBTYBrQj26NGbA3w7g5HeXq4Q88rZV4po03Bkmny4HfuwAbVbgpkKJPtQ5u2/3iT17/e5ePtU/I5M3grLLtyQzOmHliIDLO49x5kmMASlKk6hGujrDtdawUKda2nwwBHRKcuLRgxvgakhx1r702H6v1+ni9STryOi4FAPj1FZWTaWQ+XwfYW/Vw4lfBwt0cPhp32zsosS8gW5FSjLw147O4rAHnqqGiiQjOIupc6ell7BSwelA2lBusKqj09PYERd3dP6vnp9NEBWAQ3pTbhdvCk9kARByA5tEPPxg4lSRPeH5Ni0AzWWAcbHSkWyMDxm0m5H2U2AMhKtRObr/fgyQYg6RxyXqPrlK4ER5qzqIA6HDxxttFQM4twEfO1LowytbUl1IfW4Ncm0mhgjlJnMabMBjDAPdQSQ3pYXia/ff8KuCI5YA5fyLLHa/rH/kV7kCjTnx2/32jnKmj6m+D6lp9z6+/deiWp71ufk8LgEZGazd/alGQ6k4BCz/jAcwDoTdaUuZcdMGRy893+kX2M14+QpTB44meM6LuhPtXufFjP/Pq1fEGXKQB6HmYMw9F7Ukf7uFcmqpXOVcBhqQH5uA/NtBOleM653me8xhS+13sYe4CxAxwlgIAo12t9SWpfJHt9CZ7+LV9HijP0hMnL5P9uMud2RsvT1GY9qt06rvpgl3AmNHM3f34ByFqUeQrAPgs7RXsZcQusdD9rCbEldxC4Ll4yT8x/XrSfEyAelGXW3lejs4QcCGl6oPPTc+8vOJOsBBlr/qZYT56htrjIHpiFZHBT16bDRcQTpNeJ3eYz+fdhcJBgNLA6BL2b8/qfnff6/sbUzs5IGVpj/OiDXiaWWE/jDH2uDdxPlxPadmCLh1SD+1rq153Xpp/7NW1+L22ayv6uDRMRj236oRiwqRdvXWBgOyo1ZzD3CQz5Z4pNJ6du9fJOT2QV+9lBp/YZYnZnNP9xqUBlXUMhG30puYJp/hdfQ+oz/KPKGW6JlFzT+5Et2R4N1DC/Nvzek8wlZWOh9WBsCs9tX+KCR+B781lbX779zZK0c/O1qr8cP7P6+YNDTzbAJNf2Ms50w30lY5+ZXGcbKVFLZoelylMOn1Xvc2BSSM/7OLDMO19seMeilRyD2QCy8OD3WVsGH5rG5LcRFcSGQFjCEf07dardwKS7xs+1H1aQFd6MwA6oDyf1Ht7JUnxT3PdS/bkqyzfWOv7d39+Z79u4E+utQP2F/QO1bYkONlJG2EH7QJndZDnhTsqejN8yed/aUu3tYGS3Yhfm5xb/DHJf9ZM4YE11DX8RoDyTRqMN4Zrts3fToQ47qjoxN/9t+/DrSuHc+AAB3yOvajjMZMphiIv1/ppXOzOv8dig0xEXMgYHXm6NDbr7gZOoUN4AKWQfuYSp3JpcPapeTBzmpGt40fZGE22AJjcP035VyzqQwPRSsh5o5t9c4zLhu+t6b7VkdA57hskbbQvXpl+n/0zbN5nq8ZPuPYLdmejkhCcMLfNbyg0H2J6PDGt0Vtx51glq5jCkIQAbG2DGFYMrN7LYOcJSqevqPCBoHNmYbkG3N5H7QQV6BwnG8/d7CIY33q1faar3oWUx7+/v6En08/UVbAROKCosJxyuHenJAoVI+e8cV/H+Ar1gb7+3xRtcH4sNi2NgZ81YqxqvzbKvmV9QEFD4kbHkABgBiK3mdGd5MuTeD3waHEERy3rnug90aJwi3RwWZhQ8OF2sWaCPlw30QdvXDrl1hmSR2ji53tMwNvptAAWqAxXWsgb6xSi5NSNUoyV7i1Sfx1+7o21dEMJeD2EUL8CekedgsCxUPEgIbCsw1YBTBK1LALDQm4roMTK8+h4DX8Px2kKab3bCcpFYjscAlYqzXIxav2wCP3GHqwBVV3bMo5btPdzjuzKJJks/cBKXZeu+FjCDdPLgZT0bxXppTYMxN7JTcgcLUguasieTPd8mZHhwk65QrN+NBklHnb5xR6BjP1Wmk+8TS0eETWzPi3x8Xtaz+YnyQe179fnxBWOXLTjIYa89GFos2BoBYu+6vXL2gz5LlXha2PA+lSDnkqvzyPz/AEoqpjg+Pcn379/BIFMwcLI+epQZKmjI10hW4qx9z15P8qp9r/58k9N6L/krY8/Y2yUG38nEPRH8c4cnpeDa2T5vpvrgtjSYMllRHai9bbTH2MvLo+zuduwvAMBO5LDKwaR7oE2DR5aowInV0b0fn8KcpfEmy2wZ7YRRzXttXnxH54KVDhn0ajlyyuHpQUcS0xmeL7av2oDTjX3O9X6hKUoDZHGCMmUHNOrDhP2bc2um2wwm9fDj3Z387W9/yB9/+4b7YVbrJA5aqa5TAGywyU5MFszVKLpDQH1Np39vBlntB4C0abLzZTBpoj5w9p/3OboYCytOiSkGTDMbb+Osq90YXHI7nZaKNz51F0DYm8Rq/5HhNZ2kzt7OG3NKqkAgnmNluc7oJJoyBFDL9Z1LmLELKmvKzroQGFjCwA5PClXnWloQ6a56nTrjejIZC0+znkPs4cBFJYuzARu8fILTKKCg8+FpL4mg1S0be2V/N+Us0H+6HtWpbbwdrGEFi3qnqQbaG+eOPgzP7EDYB9fqa4UEiNCuMAD2DGkOAGC6SsBUGa2fXUfjUOcEgKwLIHLzp5LbmmJAkLRJnMqiO8hR7pcHucyr/j+rPZpx7pSxop+nE3Y1ELqzPliYZHUuAMSLMgW+9nI5rHplOYJhMli/0Wx5ZweypforLYgi8M/sfg3+4PMOFehue9zOSws4LUioScvWKyv6aB7/Rmc6AhBuCx1c0MB6XIPIb398l3/93/5F/umfvwEwVv3y9vqXvP76ycB/VsDvC2tGVi91AMvTLUJSjVpKuGYLLvWapz3kGQCWZsF1YpQ2bgcra13rpKCMM8M1UL40H8nLjG+y0/kFrkbpGS4tO686YzB5bcmb6uOGvlrwSoyWiYDMgwrbE+pmS6ik0r1PBLT82prlvgavm08nBp65rpT2WZlsXJbClVr+6YlGfx+wGdZ92k2L7LNWXqw/z9oz61Pm5cySLWWq7I1xuyj7Y/VBEicw20m8qWvqvdjZU7aXM0nHaceYw2MG01cOFqG/5NnKzhc7z9YLK07vqnogMOHmUK45OLt0sMmPGwAqeMr0yy1pKmPbj5hAZ9w1GAvH92/DUkqp9gpjAFHqPsagGj6jTRjzaZWtCfdiUzbbuRiMdZUl2Ht/T6oPAiIa1A9WRZDo63eBcS6xnShlsdjv3ZdYwj0nJuXGAIaDWZxCj58uPhi6yh0MGqtrwziB7nqx+E1ML9DmwQctZPjr9wW9ZjkhU0EHHYigPrhWD+ibeVlnMRtTzH66bveSdYDiZ4JGej8aAygLy9ue7BWAN7tbrFfrkiyyUj16GOQw7MTBab0eDEfQaZ2zsXkKy3WbYDW72iUJxMEW6lYHhkrQvTsF7pDsU3syrz7yO/w4tKuAmCbYnv2eDKn96re/f82tyqZ47GsyWUsfXWeIrYvFGe6jJzK46niKTbKYe6zglU7xU0D6i3iC6hYfpmT9DgfzZxevMnJBreeQlpC9m6UDsLwVip8HYC07lkeftT2DJpcnH7RmGAuNWCeLPLced1Ovo4R6XmXpgDdH30v4aqtuy+t6qv3WYSyYhrmuh+Is83iR85hZZm7TUz3m9vi95IZFMCFRzJ/wg9aIIclKG/2aYJa3UwjDz81PLLU9ClsdNabs9tHZeL3PiO41JajKhrypRk+O2eQA+IRsG2qGO8rd0L2msXOS/W+sjpo6TJr1Oxy0dOVu/dqbcqEeYGkQHQFmtqT1alifXx2EAGA5Y0sF58PGxOum/vr1imlxebHmieIjMH1KUZbiIJwwGCLg0CvOW4t6C8ziz7kavuacXQc02/d1JDJutv316rnD4ALUftf2V7o9dGruFhWtguU75QJW2rTF6MTfWofoKEp4H9m8pz5+J6i3wKv472IG0jNWNzcGH+afYxNfNlRYv67Rs3JjK1PoM3PXWXy/flcqGH5gzhdH2jZKZ7IaZ76H/m3proNo/aWdteLOoe9RaoFJktpcGjpqdcYe7nby/HiUFy3ZezrK4cjaagdd4JyoQl2Ngvb3+Hh7R+N2by4+eM3VxtmPe7bNuFjXS5MZlpqxBG8E6KPAijY8B3DSZd0GnCulryo74EP7Xr1p2aD2a/rA1EbUymM92+fzI5M5cwU2Cz0jptZfzIETBdaKsZQ0W55s6kgxkcCOWmNGZ+vonmvQpmV4T08P6PX08GATHAsz6F0Am0hJ1z5nn68f8uvHq7z9/EDfq/OqX8BsM4OuEx5dRri+dtbSbfmOa8+yllJZSYs5v8NqhPbHgzwrePX9Se6e7zECGE1rFbBaYyVlE/i9KU0YZRbrtagMYPy5A8dFG01SBi8X9qE6rjI0lL14zT8dZwFACYbsusfnLzrl2gxUZi+RMB822oqNnuvozvt97UHlU2jdEdE3U91+tz9gMMHf/um7/O37H9Zsfq4MJAVYkZF33bLVNwFgj0CBX4/3PKilSUHM+e8WJOuZqQ3vL64vzU5056advxjM2YLX71UX+m9TsvdqYEeXnBn6HhVdib8wCBw9oA9np9d7PUhT5Q9IJa/Dp542HehgEKWSeqz1yWPLlBvybLrMcxrJjLr3Jyl+tnwEt69VYcDrwVVm86J63/EzkpfX2L+pDwguNMZKFldy2RJgUR4RWNmzfmevvHxkNB8mBrsSHLZ4HykwflimJ7VUy9luLnC9jd8AaGFpbwUPuG/pe4Hgb87SQ8BGdvuyPMrX6V0unzs0JhdxoIOv0ZIO9cEOlkzUni3as6ko+31cdYcyNC9fMh6OOOfOCsnuwCYKkTdYrvKTGeB6ELsds92BzdJkvGNFJ9cpYR1S6nyWdv6bn0U7bcyj7JNECTCMazD3/O1F/td//a/yf/5f/7v8l//yz5C7159/yb/ns7z9+IG+kXlZ711H0A/rawZOLlWmxJwHS2AtdS15dkaMSQcTWjPfKDEZMMVVQf/LOQPEAjvOdDRtsQ1KENMind1xRoNYWdn1GnLdDDAqDggZSFgBiMbsMeFu7xv1tZ0hBbvrKQv11VFe2TtqqPCwB7V1z0WMiZZDwNQzchg4lc7uMJBq/qzLCdngwqbIDuogTtAG0SJf+SKHy05Oq30B4KRgwGHEtF6VzcuJgWU8d70Pb4BB1TlkcquNRUN0IRtmluanwZfzxJuevZnsK5e1BHW22mcd/mRMOy+pxZkIVQyVfaVnLJSi80w0nYHn2rnQUthJorxMnczHBJH3lnNgxPu34dU2NU8f0Cm536dtTBhlIdX1YBB/8fXwARNenhds8va9tkNIqv4MgGV9jSWKUbJZmARCqfMSEkylT7LXz0Fcc7YBJgNiv3odKqtju2fvhcU9auWNKBMO7EQHoSJoOGPqsfmNmezzbL4RwblkZWlTlYEhs3yUlxHk3/SqAyRKuNBhRzKUFm+obgAQI5KCL6K9U5GUnNjX9IgPGpEU1Qm1Pvl5+ZqZYFdZMb2Qhuv16/YssMev40MrfR4I2Kk+/Vj9Zi1t1wqNnQ67UPlfzypK3M4X+GOouGJhKPHYRN/IDEDzMW75BUgkzld74UkWMLGU2a59IhMZWMpQPqyfrT7pfDa2Ymm2qI9JG2PQ71n1+LIwecoE/blWNei9sPdXQjJyryWFx1U21rhj1im/WnJospiMTUi/u9SEcPUrLKaHbdCWFpcROmZXyKxDMnaXcR/n6VzXhHuACX5Iil5U79R7S6FfYDv7Mdkn1eRSJ3e+YQA4HY/4nY649Tt/Xb+Hqfs5PnfCJDM3/qr8LAgZzbGEMM9UvuIOMT6lwHRg+ouwQR4IQF5EaTfnznIEXIpNJgJzxBwTRQTVqOwPBzhOKkh08Gik95jcs+8OhG7QAWPutbnyvmsyGx0e/Xp6esHzpt0aVO//Lvm//x1NtmdV9WlpAaVBEARIiGxiimF1Rtkvabg6nL0jHA8MjXLrcuWrEIOXtj49ANaUgCvVBqZ0isIdvdo8mEKwg5Nu2Xndo4oks868fmpwlOO9ekCValYsXwlgBDfa/TBYoGESZiZNzkwyTPGYHiqG1sd613RbwCuQ4wh4rXrLdR9FGg0cZJ/cKNPJgtH4vszs2ojuKe7f0q64eIAyVEXl7wEDtcrKzlhZwFcmOrB0xPg5i5cVBHkhcNUAjqzTLxLLg9xJqWWymbKUzLlV9spxDe6fn+7lu04efFb21QEKUpQNZoERKK2XRPDq/V1On2wwT+WcPMxo18WrNdFLFZxOYd1wTgodUs28jSOdLwVR9nc8x5rFrswlcQCRlfnqxJ/PF5xDBZW175UCzcqYVCqs1+YD4IZxNwducAeL2auE0bQTQLLaUwwOF53HwYGrGsD2cqVnQs+J6oeHhweUDj6vX3d3LKHRlZkxoS1bE1APOgc2w/84Abz6+fef8vbnh1w+LgB0koGsypiCYZ8vtTa8QvmtEynlsF6TXZ86nkaBR48WldPdgFIXBZCOTwd5/P68fj2B7Tbs+V5FDq30wcBblQHdp2lqsqcGFdPnIL8Dex+oTJ4vxoDLcHLAFfNGmgXtXIz5egpN4S1bmnMFLIsFdB7IAEDzPiiJNGcAWIedBXADghs19nBA1+dqEK2g4vcX9iI7rsFg1gmFa0CyrEG0sskUzPPmvu5EqS2LOqO4Axh0yZxtIpauvTYQPeztfcYaQHu5qO76bNl0ldvz12xZZWm2MbGX3Vyas98/GpjB/U3ijcDFA7XBgClpfaoc7PApU7RxVlajfcCWcwXVmkO19M64yJXdWCybzWm/PtUzNb0tUp1hwmmLAU0+LbGEKYB+NshKhDM0lNqhqQZa2ZhZKbfPMNRsCUES1sB71qkuHAvtRLA/W6eygdiR1bbQ/uq+ZA4jGWWsTqAHRV6+/buUSryHxiK2z/d+byEQY+Z4wbnIlpmtwK0l2HB/mbaMQUm293RdJXUvihnLruzJ7ae0ANaZjrqW3sOR65VsCMlxPXNfcjzcydd+DV+0bxBKqxcwPMgoIdtJAX0dBHJe9cLlY8b+zwC5NfC/s94uM5KAvh5Vzny9Sli30UGBfk2TMZm6ANX6sPleX61v7gPGUhqjr3vvlMyORr+Fw1DOyxmf+/L8h/zLf/tf5N/+j/+2fv+v8rzaUTBmTu8422ovL58nUfRh0olRWmkwsInsvK7pPGUkKU4KimjpC2/akgkCtg8mVZcRsnkCCC4ITuHbJfte/ThfTvoOfv6jnMPnTvS5q3dZrNxJYknfUPWv1NcHoC81X0n1NwHca73RZzqTO259oDpE8FA25eNWRin9/jmjNJt+BkfMfKsxydWe4jXQCbn7t83JAwAIe7V+HbVBtNmZND3CRu4fDmzUv8rwn3/+icAfflBuZ2e0kuwKQhl7Wqmpc20Kz6vW3r86PbmgFykrP7Q35brDZNX4NYqDi0wcKdCSvLzXAaRNQquuv32n/bpYSeXY6T+W9PC9FgPlPMjE33JjhUSg2P0sBwLqbg1bfZaabcCam6za3sEGuv9YHUWp79385EtLrJso1c8sVmJt9sjfpk6nd52eCerqb0drjO5sdvZEdACKTGVY3SLhfmwSpca7s7MnC2NBsQm24iWe22SBiPfHgi/u4KPbddwDS0sX02dDcr+abTZcpr2UNcaM4qxSiWxb+hRjMjlEvJTJCLI+S1pKCOa2nfnR1k998N3kpZ+l7q3b7zRxuut+PRuaBNUj+6mDqFZtphNSl5l6GPdhYPjga00Ht9kiN55D0/9dCZwyzGz63Wz+v7YymfYJlQPOgs/oi6X+JcGfnAisxHLqCGg4oaFO0Ctk53b+gSc+zE+tgDKSStxDTbgf5sN6HWdcy2xDuDxR6WcQvfI2hBZei8tYI6zERu7+mfuJfiYW7aDtOGbZnVafFjHZiBJjPZfJKqtoM68HRxAUJuMJtHmwVN0+tH5e7qNTJngvWk4INhZKDelv5ux9/kpTvqn1RXXo1JP+v3ugXHkDbvF7T9yIvrCtYreeW/CqP4eJDCw3Xk5xzwOLSqrCcepbcBRLaYycHokr9fD5wx0SDz41IPIaUM3YoAxwtyeAZc10aymH3YSODvbpiA5MoTfHSAretGsAln+mbxzogLs9AtS9HZBPBPDn1YFZpJaD2zUXCIorQmbWJtBqrVH17/et26yKYC5LY+pIU+b+nO4gbgx13Dhk+aX1FIgHCs8LKYtBWrkWEdytIPXXeOvzbt3X9vBsr//Wa+lY9n+/Fmw6fKy3ug0O9u9nzs/o77PcXD+fvuiGvTnVGypzOOwwzyn//oAmo0iKdFlkBp0WHFYgtQFYzr5ZitOaL53zQGegGHXY2Y1WwmTBhQY2ALjWvd6j0fwg96vhUeDq28udPD4pQDvA0c6W7REY+wGBPmrPXz/k4/3EMjIYd07bQQCtwbwXYItRSYuvZaqGNwZ5UTklC8zUEGidvTcebfvBfnNzJjPy8/MLwNW7siJ16uDHJyf21Okf7A0zA6R0MJiMujR4qYKX8JgrlW06lDKvimd4TQb1p0RnzmZPI2BTY6XT+15Qise+V7gHZymZc+sQt5bYasDy9XGW9x9v8vOvV/nx5085vZ7RJF9LNVB2aeDGvNln2axJ/J03GnaHfjGQhZ54Qobo/ukBzoYyrO6e72Q4rA76ng3op52BhtXgsVxFjajShcexZbGVzs4Sh4UB9eWMfjh47qUZzgFOGvUM9O7eEgha5r3q73E6Y6IWGmW6kxTOCwL5UCpQ7Oy4fvYycAU1FwWmFECzppcP6/3+8e1Fvj+/yMPxDtR/nQT2ZWPUVY4m67virJq6nhtGEAJ9y8TSSR2rXooMLOjqZQOAZfaig0OibIwL18n3OAr677JO8d9wcFwnFgdZoxNPMBFlzUMfkPr+ucPOvT3bniqgsPutrLl9jk6dN5qvIIF4NjiWnqgM78m9CrrUM5wy9M54/TxpAH4NksJXtAUOpg7+NwQT7KGlpVbj1JeuxH2u95UiwNTuuXOGPDO4YXTgGRtb6e+B34nc1H3JwYo8Xtl4Z5lEwMX9FPQgS8Uy84EJVq6n/jgwuV1f+2MtafS1Hq7aIFCevffGDsk87YdxlEFrS1Ru0GeNz1fWEACsh3v5PBX50JHrlwV9hcZZ+4mu37Usa9HEoLFIvImuASMgYpk8xWDGARRvRu6+Zv3uzLTc32cM7G7uzyaB2L7aZ6qN88l1ygjZrwHEH//0Xf7t3/5N/vVf/0VelLWqJIiTTo87y2m1T6e3Vzl/fa6xxgzfStMlaMGkKnnSZvI7lMJrI3Y2BSfAtJ9CT0YAKyNAcwU8LrMBrbr3mGotOEPx3lJdu54J2d+3Jxh7MDf6Nn7f7sOT6ePrZFMTI/AUAtPB7CaD2BYM+nnwz6zvs5F/X3//2ZnEW/0EzysbWzc8379vdVl8uE/ibQUgW/Dj9F4POJtqL1++P8vxCWPY5Oe6p5rQ+1P+Lq1Ut9klb9PhIBZBILtmSwrVmEgD4kSGI6dDZusTM9S/QzdfZhm151niJPOUGvurjwEsXjIgpzMudr8eV9TrLlJL4DzBHnWOT0VjRUno1at6YuEO16FWcVBIaiBT76e0ydjEr0rtBxhBR29jUqTZrHhtFWCFn2QHfuCkwnofN9enPYahXbvaAh/u4UwbglBm46Ql9HwdeV39u0YZTRt59M/Myf3LFgdHliB8VZ+UrMldTY4P9D2RzA0MuFiCW2NoTcjZ7rOdBvt4+nmtwObCpu5y4tmeLP7QS1AG7arNJRa7AJRxmdH3V9+x7OTeBgPU5+TVz1p9LVy2VWTV/eIimX6X2gfR9Utbu9CiJuicAUNBMnpU7z93SHrLQdDQfofSuguSivBLh6UyAJ1EWqu9wn65P0FZoUZwFhbk3YA7lw+W9K5rnNmnwW2jYgWHk1aCsPm6+peXZe7uh26Cy6VUGfAJ376G+prYyF1tbtYkrAhsrMYi6v8udwpg8Xkg4c7uq/QyubUBXh6uQdJiPb7VDitANQ+Os9i9rfex2IRBr2hTN3e/voeSlTByQBPmA2NQvUn0wLThKz6ErwGw2xheuvOy9dNuEXy2j3iPv8MU/HfTnC+oyY7KWh9uqCLddPuVF05e6RwJ0y05lD6gETBKAJN13B9R+0ph2VsQc+C/183V8ZJUzBSCHZ5vrCzfkGCcyZrZdyWEVRFMyZRxYS+bPQ+2TjNUxfrr1xsOkCqArm4/iTnTekNTFSTbum6xby34rQ3AWhZnJ9hzkjkVof+DreSVsgSgZtPMQodcYXBOTeQlSXQ8pE4+c6M+JN/jYfN5vWDEe4sO0a2HAw00XBQA17/ZeicFCamfU7xeXqRvHs4o0+5uK+D9NVwFMoGObrCV3bcZbAOeapYCE7Yoo973Sgw4uvXopu8FhYW1cdqu/azMvcn7Ton1bLIATV/rjXGLv8802ASxnQUeNAoMpnMdm55HPg/MlKcHeX55lKfnozzcaxlWIlPBFIlPD7ko0+n1A2DL++v7qphPmDaSvHRQyEYhJaGIWCDiWavoYPHOGZRC+jzYqGdeUM/dhiuIfYaXMxRSiE9faCKvzc41C6rOJMqylja6tvWlMOdsZEd6rfEuo/fkGa0mnIBVMYbHQOqGlOLTecgWqxkLsJEGlC1rr6vvfzyhHE97d6mRqSVG5owOdg+Q8lkbUV7k4+en/PrzXd7+el+DnDNYbcTMEhoOaDLAS0H4XqYgLVW1gIuWkJXC2UN1aWaGyhwWlEccJjZfvtfm+PdyvzrjOtlRAX9lZX2cv+BAy3hERk31qu8X3of0WGuWORLkLJzE6sb162uQi/VoW6wRam2QLg5yNJ2mJaKnz4MFw7s1uL3oQB07s8ZAMbCX7CefeMNeWur8au8rBNHJRw/bZy50OtVxeLy7lz++Pcu3lydkEs8nAp2ahNB+hl3gW4zttlBTzMXGDCu0mZIxAPum+W7IwQSb9sKJqn7Qs8kXGS3xs7w5rGYo1T55Y/XK9bxxbhqjUyojDX6CJFzr5HWEcLxnghvmbOzVhu76EkJeR6nO0WKM6gg6+/d4z81O2dnaAPa0d4ngmTXybvdhbJdhMNZ138cFZb36OioHOvDeDyy8P5zN0oIz7+0hBqpyBLnZ8Q4cG8J+99lV13v8SnV/KxvbUh9MIPQMjkqGdN1fwrV6xrqY9S7u/CfZTjKOtggMymrjQpPbGgyLAXUWyJQWrKF8JAROLFWxnnnORDPbmjzpEPyPCHjGMij0fll9LC3deLg8ylnrTc+rQ60N3Z1NYDrzsONQi8PxLON7QgmhkvG1N9Tusn6teicf57o2mK4HO5Kqz6G62YdWwn9JS7XBDmLVvfVJYJmZ3mHjS+Us1Sf1R/S30jgG2W5rEMHZXJk1GbpfS8X/+OMP+f79Re4Pd7Kci5x+vsv/+O//Lv/v//3/yP////37qud/ru9xXtdjAGClPZZGLSMcKQw64ZdBgiZKOUSD/WxG2CE9o7pTmtRQ8ErLBxWsVxaPWA9OL+/LzS0i6J/YEy76mmTrOAhlSkSYsFK2+TCmTk9Unz0kgcT9QH9fPwvGsJChBaxoRG9lzV5+6H1PB2dCB3B9++B10+b055M9ubRJ/2J+MZ7reqr6qRYQalRH0+1vzOs2PwupZ5cXOxd6ntQX0VYjOr32/uUeDBmdMgkfq7Tk4raUHJMmdT3/J2NvwiY5jiMLgpLcPa48q6p75v//sv32231vZrqqMjIuPyRyBTOABOWe/daroyMywg+JBwgYDAY/to3FtmjwrSMwsBPiYvHMNFxYBTKYgdDgT5mxp/V8/TjxrBvJxsJ+FgJYy9yX9vn65C1a85EalOuxNNse8z3g6Wo/d3zPiK19vZSxjn/PXrRya+FSkiGAALoVNwL2TI/zfL4soSwPtmg0sMU4/Jv4CL+bcz2nbsVK2XwHJvztrBTT00NnPZ5bYCB6k5cQh3JNqq2in+njCh55sgYGQskQT+CR+ctu6ky4jAEE9DGMsdDqJ+Vz+Dz1Rcniw3mw+LmhYPcIv04TunqtrPZIBCmSr1QxcsJo5z0MC8fStIfgfoFpdqmVAL7S4efBV/NzNsbzD3i+JjcHt4+1xoLaUAJm//ocNDM7UIdTX4+lN6CSoQGBmV3t3DeGuTbbWoJOUwAck++dwOrzv2uyUvdHVq1ftX1jqoALYrOJnZCx9SqoQyYRzvMaU0vtoldKa2TgpfFezTDCvxSWAttrPNE+oIwwA1BSZtJuHKoGpLOdOaZktzcAx/0qB+q4Pl0DU1m5yiRzMfd8CNVktjbUl78cdzIeJ0qOJPekGzCIcm4FyHx92VrFmbYw8T8rnjFZfGTxqTcpUu0x+A9wcRd0aYeZUv+oWBfiEipAioH3idfZ/A7/fM6h2/22l1tCwN7J9s1Qr5vPv9Yj8/e5BW7Fhz5nYn2p7o+liq5tnUP8OzhmkRJYHa/kbJTmSPrG1i5Z0DjZsUwQwYKVfIxm+DVzQSBqQmdBdzpGn4Bh14TaDcDqUOuhdUny3wEJTe1g0Gt4Ojzh2gFa0RuysgvXG/HMTQRHbDO4434NCN4c7C2w5YMOMGqrOvhvHu5EjNX4iNSuDBKvM4trEmkbUekCJ8vMjL44fr0o+Pz2mngd2/vcLr5omPxet++zReRxXQ5yBVG4Xz1igNbe2z/btad6AHDr8HqWbQpdLP158VBt97W9X36vhna/qz/rHtq5lk5hkFIsAydd0MVDCUZDgRRtcb4nmDaNbQ+4g6WdOKlXQsOqnf5UbFzBF218oNkdgpYznA7ttFkQk0wQbdeuH68/3yAwrsyhNDvw1O67rhfx4/MWSNj2PALQ5MHuiADbnT9kk0d2ynD2sgch59MF5YK6D0/vCkQoI+wIVprPZZ1rsdKigV1Vkgq22/jMnnsuBCpQKaqUcAPXAZbUNbgQ1JKELIQeimqbFNj++u0zApgv63hqhztvOZ1tngZxZ3H9/HVcz8cLACwVbX/+60Xef2q2Zka0Gks6tvvvar94pyFzZHioEnTS5AJYLftR7j8paPUJX3eP6/VpqdseJ4oBOW/QrXFH3MthPSh3+wEKNrxxTRYUBHCuH+hBPoCrSwa9W9lw+m8yCcLZMJD5ql0P9687kdeB4FCyMCTepyz1df4F+7wn80oTFroR1Gk6nc7GjphxLQ/aEXJd35iXNeDWDJOCnSr0r8AntLc6gVqMJs6N7J0nK6QEZKgGgGBHjgInKQYtDKpV12Sxkj6bKxeFtaYHcAIXK4MzMMrtwq1EQMdC8n2Es7y3Z9yPoayDrUYqW81bp2fLNKtTBCd8bkyI6ihWsKy33c3h8M9tzBgXTXXWTNMe6tks2wfueWiv0ethKZIwoCpi7M5WVuhrH/PnzSMsa+64N1ovF2NFDBLm2myqNWTkfaTw1d+znw+1ccP2bwHE8t/dsn3+qPoO+gU5NtO3Cmd9Ow99TaTNXrDP8TJMCRnr0EHqapxLW2MeyLgj2ZUYboJES73Cx1I2+vLwKNO6Z2edrwvlEQD6Z9pTtSlqDw9vOwMxCUQr+wqsv5ndONFKfmygla9nFz92phuvlRovY0gwOXuH69IdczvTN6VSbT568HB7ZnTAVl23dp5o9n09A7RT71cFx9cvLR/XhzJp//U//yX/z//9f8n/Wr/+/O//Wm39izzca+Jotb1oVsIyQgQU+h36yyMSscuyN40+sgaX7A1eVAtpXG1qoXAu2HqTtKJVlhE6lcHvq0hbhz0o6YnBBlDiXxXo7Tvi+ff+dwV6ecm3UAlrTMTODCvOS6Ox/LKNN0voIkDs79tsXlufsRQLH509KdSux5mTrhl7dX7mJCVseA+a4zwXD8Dc9yrs9rafKDfyeH8vl3XD7l6fkQj0Bj8oN1vX8J1pMrrm1IjkQq7X7YkLL8GHjzsuHKvB/EnTUl20S+/qKxxVGPpwhL+hMck+U9pDS9Zh86wMLJ6RntDh3mjrwRnNKOfKJpMBl78QaDD/2f1G2jbbn9IA4GLRvv48+thJ8+G3vjzHeahmpCUN2nOq/d74OlLBlvD5EgkDbQ24bh5WnXV5FOnXQgRKmZi2xGjo6q3Pgy9xybZH+JwtaIYjZKEvBr6T/S1brimWdfrrPJ4YLTGGhPXSytaUca/P3Y0HBP67gzaq2deuvlXLNpk+rPqqC8sCvROtM124n3cAiXDQ6BlmwORgPqmuYTakMB+ovHK8XP7AviNBnuw8Dox4fQ9NVLGDpVYX7OvZOgyrb/5xxjhSIiLs4xDnx/1XARefow0RwUFWrv0FiV/4crrereoWxBdlYK0+z0UTBpmaVV4+HNddmxv+vGWA+fp1JqV3NgSwVVr5bRman+V+MccsXa17Xz+RcUUpgrmLq/zzNMGoSfqHu3vG9DYWjEUHOaO5BBlgZVpfM2azS2HsymBqPOZrub3WP+k5o9UruwXVNZBvSVIBLOiHr+cd73cmsw32fwQDk4krFM7yfEJ8RztByDr6tdfxTT+3PQN3O/e+n7d2+3qNtDl0WxZZ/pMueh4wi3UqS90LY8lHfGNsrJF12Kj3tJvQtpfxkHXkDyUi+7G2Kleks5UCTkC08W8X0LZrcQq8/33LsnKHqWkNOT0/OEDhfvRvWir0z3/+k7+zziCvL+9N5yvZcYuNv6D9JxdRqW0ioyi1T6AbnThxW1CnAinJNC42/mmb0I0Afqfv5DY2opoEbZzx1BzW3L2vv52zflpGrD0PnyOpHjp0iPt7TVZmyecv3RjH5/3qERd1c8QIFnK99WyP9sh2D2YwK1DVtJZSNDgWDIz2O6D5AEB3FeG/lTWMB3N/L5aBNKptMgCsoGRgqs5c7IjnFGVv/IjOfZ7Vg9M7ojTq8ele7g97lK6ps4VrWOauhlrbQRMxT/LweI+s4tP9DppX6ogqeFPOdI7yoIBXltPHm7w9H+XnXy/y88+fcnzT8qws7JJlTubQgliMW5HuELpiJ7gOTotVUH4Ch0yFbUeuMQin0v/geGrp4JlNFRSEeHler+f0DsCCqP1smQ4687A/iawEHvymc6SaV8lywSlcF9aOggwXsA2TrSneD0NitXPTQPFwFWnXskENYD4rQPSo5czJ2G4NdHCbAKdVWxe/nuT573d5XoOdj5/vAK9UP4raxaabkUq3jrr97Pu/GvLgtBaW4WlpnnYBvHu6I3j15ZMcnu5woKvDpM87Hc/y48cPjKPOobNJx+GwBp5cF6B+jxy/ZTJR1TMZNGlsX1ThV9BrpsCtHrq6fi4LwCsdL9WN0QVDAdD1cD9dCN7upioezSy/wUWJtoRnwrQGAieAc/Vs2N3VxIQHBNAtW1+rulifnh7k89On9fuTHNbPfzu+AozVUljVSqPjOVKTQNyxBNWuARw5zoPUM0K/a8dJT6540xA6dsE2xb3gQPTm0aj1LdCJD4sd6qnh/GIP9t0CpWDjcWDbOehnn5ee+WcSsGzJgM4xl+tkS33vipj1v98KQLUyJKnBqIiXqXjZUtsbDhRXp6Nml20f1ZwidX7A/NL/9P1zuIdE0CMZoFGzukIWAYLNQhtR99cGgOIHG+sjaAJh/qqNsTneaM9UpkppgZ3PX52rznFur6w2tc7HAJ0Nlu04yObl5vZeQ9Mja+/pABkTVth3pZVNoLQrONPxejr2gs1LLEOdtMPD/g66fOd8sQSLgaZqOzWpsr6D6iuux8z6/RVJEzDEZgI4qvmjbB89kzwIrj5ABDFMgzBeZ5cEtcBqss7RKdxTncbSGHX+aPZ06NZ//1pj21agrAe11C99eHpkg5+U0Dzk5/Oz/Pnf/yP/+//9X/Jf/+t/owvhKBckicbpgBJL7oeFZ0zyUqeEJhTTWNCK/aJMk1mPZC0bXN9BkwKnstrsgkYZlOUcoFGYMhnoqPILfrgU8+kC8wxjkRwMXsSZ7AyeUjurk3VnZQqh2pvqbyVncjkzN4lvdGUPUB/TgKrSdDeLldO7ffHyLNfzcdvq8yYBoNjOaTbGZU2gSWM69PMsdT+okFo97sN7Qb3IZBMAOslcg2lqIGWS5HUfLM6l9mt0sEpZ8zvZj4fVDxg7vx2dZ88nsBz8mmOAis9ywW9lX08oyKnjDomU/cTf5R3KdpQFLyZToCLOmqT0RElx+iZ0BsW6CgrYfmA2j7n53pL7Tnu+ZxJt72D7x9lNzVb7fnNBcrLhuqA9jPFgvgqAEfGg3lmlxYD4EWuWvs0S9m6W7ckJLGRoOmE9YCkGihcG0skYhngfJmfA7rR14/Id9K16FlCLY5svMAQ2EPWIHBS2M8NjOTtDSA6wBKGeRLpX1E831nh2qQSAV4VM+LsdZB4Ajo+e5LN7z9m2WwOcxc/DYmDxQGaM2HOLAdzFYrI6XlLsnBCApnn1syxfznmTJLWD6+hM1JjYNyYdmNPUw8LaKATwTqJfZ4rVl1ba2WDJHnDY8m9wvzyF6zWTyLEAkyOAxXNI9xaQBScH7EYw9stqR/NgxiEwit3Ho+9vZ560yh98WVMRPH9hIyP92s1ky0E1D4c2P3M/LnK328uHE29OZzSdKubUulQzZPGMrdwWsSdhgr0tJtVhCdpsYKDGMbgAFbFfP+uypz+tYN6g5KKwb913pSk0JC0kvPR3GiMC+FOi0EG7sjqTjdIAwFi0wq2QBcokbDI/s8XaCAd0T+lnGj0dNsRuzfd8nds8t6RKKS3WTT15pI0JZ2YbX9+OuRtQuMUDJlAdU1//7U7eFsCKbzCkhrriA3JzDJrGwq5mtqGVErL8GnA0h4oUagewcAjW2mD/rgHPrjsg3RnjQbxt/WoHkmtNJEN6jycE2d+/fQGoof+GSNx6n29vb3TOhhbY8/1d2CxLBEe2g7yl0cUJ+dXExL9vXxs3wRYcun5u/7u6IDZdfq6u58bC2T447+lqQdGALv/2tdvr2l5zBf68PKku6mv09t+NIR8MILefMdDyc/2BdbNHINQCs+v33V4vNmNF2Q01H/f2nhPbMg9e3jrxSRLKjuale38GFIJs39N6wH39+hXi4Y8PdwCvwJTLRgk9HWsXCxfnVIaIa01pwaGeGAoMzYXMqmWi4bscL/L6811efnzI20/9egdK7wx0EvV6dpo/urr1Pt7lfoKWl4mbr87UtAYDLGs7wJFxAuwYAikKt5+x115eXiDgrmLYyLyIt+xm5seDcOiJqLAjmJjW1TAZGGAsBYJjFjwvLXORzNWxfAjpySbOuT+YOLgyr758ls9PD6ud8mxntsDAAwmuIS39+Hg7ysvzG8BAFW//eFEhcWb+YCOKdIzVW9+3+9T3wXkNKNU9261juF/XwtPXJwi0K4C1e9gDJBRjSWk2R8fwf/7nT/nzzz8BVmnpigJFh8O9CWIaSDuye+tRSw2xls9wyF1Dar4EtkpxWjKZcvqc+8OjMWMTxGlHC46oLzhZV8T1/07mvIUMi7Zizib27Y0xxPaKl+5pSblqDFzsenQd6PVryccXZZ2twaM6cnotYJyt+6EYw2dKHmg4QLDUtZBqljG3YMbOHSZXDMBSer0dZ4P7BlzpdW3VQGVptqDaiaFc2Y7+4aDDYPpW7n5EoENqyXcFHdxOGVDODjY8hzFvM4Xk/Sx0p3a7viQACnZb9dH93r4hGDRB5gZiNRYWWo5nK690gdrcSk7xHLRAL1Vs1xlqkX1Vz/DcOjrRBoSkjwl8R3/DS4vjmY8mAs5YlXJjHpjU4uf1TKV4PSTAtPGLwAg+x+4HgfuQKmtkTHTyIAJtAqlIwBWW0hBYbWNVSgOwW6lWyzRKaZnreEb5efbr5NfEdZqtBC33r6X/Rr2eaa9Ay916OOq5cSGCoq/VMr/RynynxUoqqIUHMA7glXVZzZSTQABtaw33U3WDcrc3PGPttoCB6th8w6EX+PbZ6UtgU30PfFZo/hKTiHEO+flt/NOQaoJVnX5NehxXm6I29e+//5aff/+Q17efaBQxTMVYNcm+DzhLvAjH2QTuN+pco/xFr39e19qZ5Uofp0XWGGa1cwb6igcDrinjczQi6ILOHoLjiWw9GTdrvjD5YGDFYP4pcuYbIfa4RrZ7x8GyGvSFtR4DkM5/SSzrwWstcVp98wCEFwssAaQYyDXYHLimYAUsAFB0BjjcQwPPXWTeg7d8y54ljq2Wcfl9O2NwTA660ZdykIuB/g6ls0i6G7sXZ6F2EZvGmmTx86Bdf+lsis6dsuz0d7qPjmB2TZZgUx9sXvffAgFtMK6VSXthZ10JwB7uPDT3cL9HGZPrpXK+lsbajQ+OXUbFh+rcufYPbORsDK1iAH0uPFtCzOT2wkuWOns4JCspauV7XQkkwMg+eYTnGcnQz0S31/Tp2tkHNnuIt/x9Cz+oY9l4A4t6jZv5aK/tz+lqd5bGdKxxUSmb/daPAWVDRugZjReOmTL1MFUKgqw+nIJXn75+AWlCwas5L1V/z0va2ZVb6GtmY5F5XGRLn53tZuHJpB1N2fxpWZgI3cYw8I/CtU41AbZrSXsvVw7sTTKD2EmcoK8z3NrczoU6ainYkNg0pRtv4o+d31Wv0/wqlWBIZ/qj1GLl3Opa1CTm+bJDolR1sFTDCd0cJQDgm/XOve/fWxznKWPtiKl+tu7n3Xr27RaCWurDKXCLLs7jWIk3JN2Q5X4xO+WJRi+N7+1UiGs3zDS1Fd6NkGw52gZfi/pZp+kImwCGlILlar8CKOZrGj+nZtMJgtMO7+7OcrccKv7hCdB5JPNKh+0ytyZZWM9C+5uT+55J2FhFuBdcFwu/b/dE36Xfo7KJeeraCizd7bx1/uWNv/tz4nk+5ZllZ7gRfcKOrXYVYAKTwNo3+iC7OPVoAJQMPZDl4uw7E1VXkbJYooKW9EbJ6A/QsXOUHVhIyQ3NZIi5iNf/+/Mo6DzVCZXkAetQM6ueYaJhLHK3O0j6/CR//OM3BNO6oHVRnbRNMk7lbOJ7frRJNWA2pNWIxQW1fUSDvzUyvXPcv46OxCJJ3AlpiCUnsf+M+t0DGPGFzQPMr9/HnQF53HASnIIxfHfmF8ciq2ZaYraAQcQ1sPXvxmH7aAGEHWaLXUe6fl0PBPBzIa/SbQyp2QEHH/0zFLxytsfoB9Iv5qobGKEjpMEk5hp7gIeBZlon64CpwCj1BJghZHB5sUymM0Fs400UyH36dCe/ff8KAOvTpycrBRzg/Ct7SQOF83knx/dhDdxXn+Yy8fAGlXSdm4/172vcsRzX4H5aHfBJNRhO2IdqIJWRA9H2l7OcP86k6cIgGUPR1lUziA0MugqCw5xl04dTuiy6oaz3//CkIvKfoI2kBhjOOU4DBlx6gC/lIm/vHxBuf/n5hp8vFw96C7NDi1GLC3U30kjQSkEs/Z59Tzh4hVuYEYCIM7nKYluG7ELcV6FjgXJNFW1fnYvvXz6ju52CV3faCQ+XulTdKpQ5oNW14HBV5o+CgFpm8vPHK8ArzR7lmaWDDLgbs6KuX+8AZV+1S4+VpyFu1CxNIRN2vBvk07dH+fT9kzytDtD+8R7XjQDXtKm0lO75xwvGUb/gCGYyo3bocrJbHac7zIVrGp7Xsf54p4g/SjjftSvlh7WcFrPDC+5BASXYRWUSwGFhu+FLyqbNIpiDvZVcKJNwNnCXGUIy0mILeIwJXyhs4LE6CGi9vh6qJ3ZvRBJh/bSHOy0dfEL2EuKT6zWqcDs6gp3OBCpdDzFQtrn2ZwObTPR0Y3dGC1y0bFczbeiCO45bAlLtSsVUUqoaXRDLnJllZsBonprrLm1sV/sTtdmqE2yZZO/VjaDVbIXbMHc+0tTKrMi8cSeojengZl33d2GODfsVtq55W70tjbZvlNhuHJogiNidqSdg3aQNa7WWWRiImGXjzNjnOrvAS0ypN2bnJ86T5coGoyQlXfD3EeswI/SnJHZkGwfKOS+lOdNLry8Tuwhj31ggjrnA8bJlLm/ONXSBAkzbznCbr50zUFJuFP/Us478RPfAexwam6qWiMa5cbZDciCtVFYYPiqs3OoMGruCv2uvJ4C1nmW67/A1QUN0nmZ0RUNJzMDzPi0F2mu6P+7XvXq/O8npeCLQaq3quRc0wGA3WKzyzHIP1yAM/WXsPLTSGaFzDRZKvT/vJis8MwM47EFR/dmDmLEXGL7yNVzLrs5nrmMy0GmqOnIKYOn5pE0RBHp9auMS7FsanLHse9vAmtwY8smYFgT5mflG8HJZP+OkQviqN2aMq8QAFutPTLsn+drVcVmYIbc5qQqqvg5GZ9+39at2olgXMC9Hd7CvGCt5SjwXHU4GGOEdK8MciAVpudsPCf52cdkRW29jTJa6zSnG2tkEOL4XvOS9m6rgf/T7jn7f4ALqEpKKpWfsL6WxIKvH7kF1KbXcdzT9TDC29DOVoZ8KEiq65rW5lO9H75bu3XkduGKZWpMk4XUvuAZn3x/lA7HQWdkPQn8A3d1X5w0yC7b+5uMFmkBptjNgYSkxEiQGzsOnUcBgFGpAJQKgqZiikc+dWFMggEOmQblcWkmSCZATuJFqT7gpnWISgEJj2qKkSJfvYDYtWZcyZWEUax9Vlu7MBXPb5inuZfUfswlst9+3EtFinTYx98U6q9qeKQ6uJJeRoK9BsI2aTWXp5XBy2Ctkonr5q4J8UuND6p5K/SwyWnld+GxL7hT1yZbUwDfIZWQw0lVe4dPXT/Ltt6/wYfTudI7fT8fVFz9W8LCuW2PEcKtRSqQYs4X3Odb1Vc/3EkFLP/8EforKMfi6nayZlK4I9XMVSB3Nf/Nye0y7+TEADg/rPWAv3+Nv89LICkiSL6Wel5rWbOvB92oR7xo8iOvJBl/Q9zDE5Ar8aAXeyIZVu1lqkvO83wHkklM7U7f7Ge9rB2t2LcUU7LTZFbF9GZvTcSho03Rek5XzNQBrwj6fsoOgdvm5+TbU12w+n/vBxfeIfSbL161rfR4pibKOn/qf52RN6VRLMhEgnS0p7ruzt4s8LAYkPMiCdJCMbCzGO2lsYu4dzlKaj4t/m/+MKMiafni32xrUuMxPjLOlr9SrXS6DSQEgV5g4umqu9Av8xOc53jf2pL0e3gYSnEN7Mjc3S8RKaqrzOKRcK8Tp3qN37GjOAMtDHLRqmjgo05hSBbBiRjR2MImPSHvvQSAHFszI6PfRwpiRFGJ39CpaLnawZqd8CssJ/+MP+ViNigJZ6oxpl7diZS5ae+xA2q8G9xZiGAd8Gyzcymh1/050hqoTnBiP+9956IfMWbgOBEJpqQwIghP9oncHf7so6IhM5mDo34LDXaRbtHEeuvvcBKu3xuvfPeo8hZV/C8TiZzRapX+mI9n130PL6scN7HRSCeOyZdBFQCsvZDdgjaXRGIQTQJX9nmVd4zDV8btY2Z8e3N65xp0K3Q93q3H87fdv8o8/vsm3b19RCqgsE1DchQZLm8mh1GBdjxqkozb5zAxOueTW+jm1e9wNO2MYcJ2rjhGErk/FsnQF5ZNwJNRIXQyFH9u95yFV4LSOjY05sxgmfFnBq4Edq57uUY6nB7cj5chSZrbpVTujrCHdZ8q8ciYNHUFnYNA4UcbHaN16+O4VFNshdCUzxNYADiut07jAsRzQ+c80WXCAEIBP1j1DX3BYD2/oKn35tF6vlg4+4VAfBneq+qwO9uusbLZF3n6e5PmvV5RjKpB1OZHNpgdwlhScpfZ6d9KrcxS7PDrjZikArzRQUDaQgoFffvss95+eOJ7TCLF2ZIG0/fv5CABLAy0FotiWeEZTCqyDHbvQfV7v7+5+j9/p33W8P9Y5eH19l4+3D7wWXR9Da22U+s3KyDDn3DoXMSHg191KWnTu1ek4HVY3fTxqFaiQVONslV4BIe4ztdN+flTbVgqu/+HhjqK7h7saYJ5O7DxYzJny0mBcd7GMnjpTS7ZEhDVwqPbND1vaD3USdbx3Vah8Y39LsyN+fVX7B+PFgL0xdq5LzKQGHhXf6uxjO89ysBP2nJENEXT/VIq3Abc4x9QOzLnOj9v7oWze3xIWsYtttHH+eZ6dr0HpaM0lrHS/BZ8FAKS/rgMYqgbVNWvY95O3YI+ll8mYV/6eDoJhT9lrJyutbp/l57RILb8wRy6Os18L1vm6VyZvmiAtCMJzrOGLAy4x+I3/ru9p7L66nofqSFXmqY8Jg+koYt2YJN1Z0wVz/Ty1523O2Hx93rq9i5nvbHai0uAMvNIuzSPAqBMTBrI4Eopx3at9X/fhw0EBb+3eXBC0K5A8H9bvuzPXQ2r+WBz3uAzq+hqd8d8n+Nq9lc17NP8plgZ3lQBhLH1O4utLuK5szj4SlyawqwC5nk8qvK2vVX1ELe/bTQVAFhlX7vfQ849+T6mOvu6jEZbvDE1BQSm2Hrdo+KbBktoOA5l5bZnSBKUBFLBf01h1/vycx70BTC6tjN9KwJ3tGEuIsKaY3cXrsQ+EQO5iIHqxgLYypObFgIt2j73faOW91T8v1Z+PNjA5cyq1cw978XwJ69d8TAMtU+rn1Oddwp6KD18HcY+IsXkwTsWEwVGL59M1QNh8PzGBkhKZxTHWYOyTCEiu679M67ipCLOtQQ9Il8u5Mmt0/sAizjMCVZ4ZAzqanfZnrPtc1jhqJutX5xcl+8qo/Vj9Ie1wqw12tIuyATfs5qk/zqYDdvGRQKkbtJgyWZDqaC2k9vHcsnFzxljXoa/69vS5IzBX90kJen+huVIKgDwHdKhaYV4kTztufqAsVdwcOnrr9U42jurDkdmT61ynDdhlC4qamWF9xUezc+0eFSDJS2Nd1nWZen3HytIetDR4V+35EF5TsB4G+DasgbfEoyWligH/u7s9JCm+/fZNvn//Jo+rH6fX87b6vOWVLG9oV14s0WdsLAIixsAy/bPG9ibYn4xhjuvOgRkcgLroT+nnvJmfpHtZY96HfIDP4+WEMY4j0EU7pr49yglt3rwZ1uWDVRPb4z2eY4yb+j0cr22E7WlzpvZgPhPkUdAIEhVzI7+AhaaJCi21/UWCfeuLZGczA8sq4cwmAFcWJsIqmAPd7L6KLII+JbCDvboDJss+W4G/yqYuTTvc99U8j4E5H3wtu5cmqzRWDW+WWvKsnM0XSnZ/fuc860cAvKg0W23I8ePMDt+7A/03raDQJOi5rWcHcdGtUDunJ4LBYMDzpiyf52tbaKulP5Pj/P/KZ4l2fKPYcOUPb19ztYYM/5j85tFKFSLq1nkoGbXRtWCslGFnor+DAygVoKJRGcSzxq4HxI1TF0KlhDp6N3a6HhV5ByLIa2hGZuwGhM68U6YbGug3xwmSbkGJbcCzIdcPDw/y7ft3eXl9R+ZNMyLvrzM2iB/Y3WAnoqn/fx4+4L8ystFpqx+RYvDcqOnXr98e4uYklMag4m9Z4sF/G3Jvf+mBGqkGzsexDxT6zwelMYrG84md8/jvxmD7qA6ntGvYvlf3fD8o1dhMDUzD/A9cr66lFgEs35DVE7PSV39eAxdd98sz52QbIguiDo8CKso6me4BCCkLa4QoHlka8P9nMkAqBJQIXql21ZfPD/LH77/JH398l89fHuBEwfkTCwAXln5AnFGN+vssZw0c3uhsZwUd5tzKOHycck/pnXFyJ/5eE9UaZEw53Bcfg4ojOWqeUXrfO+asT6goP5hl6x5CN6vVJjx8eZRPX9aD8elBdvercz5Q/6G4IPDMDMb78SSvGiQoeKXsHu3mUwx08rWVktkbzYRM7BwzDNUGiB+4iPlntJ7VTBXGWhmChQKJCs61bkbMJCjQCGq3zsGXT/Lp8QmB2TTZs4oF+3VNFmaHjrN8PH+g2+Dz36rd9S6ndT4WKx1kwB5aRnd7p/07lVIPdf8M/Rta9Or8T9Qf+GTjeXh8ENkN4qkldfR0HF/fybpSHbGT3r8FIFoi+PP1RaZ/7eBYvR8/YON016NEz7TUACC+nwAoxgNULHuqN6MBjI5hzVTVa6bGm3o1mu0fDcB6jQd9pqYOW4lLLY2DU4iuMlNlXtDWULRe15S+934aAOrql54dyqzTrOVFnb7zqXeUitSMTGvO2gMOYOtYaXhhio6lXujYOFpXxFQDe9pka8FsgZ2OZwSvip8PBpJx7Sw1G9RKHMQYLYEJljc/NKQEADGyv/iyzqjqaCI+ZXbfS6dcfyjOUUtsRJHcbHNr5+HGOfDMes3yCwE+itw3cftiNjbbWdJDOg14qowPC17Y3dW0HBIz5a6ZxPvGjq3vc8sx4nsuNma5npVg3Y1D9/yavEj9+cnAk2vA2Wbd/hTzEWxuYhdU3yf1LMVTSj33vORy67y3zzeQcQsu/h/uuS+d7Es12uv6LnvuTOt8MjgPdH8DTLKniQBi7cjwG0dzjgc2wkhkOd+te/zTapfeVtt5f1jPn+MCtpaWt6sukGgnQjAwJksYlLrnhxLKHkKAxISLddccrkuFyFwamrNemt7JcOX/9OO2Hav2+wZMZAMXNJHy9vqBM/h8fF/P2DXIvJxRdXBQfb9BAbx1mPbr89NFfPoBYBX6CYuDy3Ft2GfqMM6zXjuL1EqmRiv3586sQlunjBtYytOBVniZMdKGa5/M1x78FGdWhXFzAAu/t25nPCi1ock2EuV+rOdYtntLxnAvxt6xz62t2kPJV7XF6TqwlPhzXNvWJRgsALcfybe6g/S8g/a9dCCDPqCIatemrO+yAYXJEGwlerrKoPtE/ICJeGkBPbrHIcCdzIbwfZShBUBIS3EvlyrEPpyoV6pjq2sGu0o/TwHTk/mvntgy1h0Yz+8KYJ0RhzBBKU0Db2BwCeixsM87prAUs4gsx0U3ZmE3SrEV5SwbB94czGJ5GIFFrOONJEhxH85tpAF/6PI7NFvoU0oP1n25oZ4n+DxNNuSxC9wRcAfgZbtGsomhQ56Bh60kLd+0buFqnHSNjLYcFk+cJDKGPJHMzy8VAPC1Ekuw6hqsa9L1DMPasvjBEzRtPBdsGWiOrrGANljS7uAqT/H9+1e5X/04gJrWidAZ2tAfLM4ASlLRaLXh+rxk5Z+WTFKdQHTcVH3buQQfoyVSfG/4WTCv46V+YX41Vo3N613ZI/nIuNzGPUkF6HVLKXsHaar7ve0T0+Zcb/aYj7inUfpy/jiOgzECi/SxHDT/1mtgGwiC5RjHi1cCMPYHG+kywQ5fVj/kLKcaH3YPj5txBhMAdD8nDAkZb7qXtOPhbHEavgriIsb7LCVU1n+TQmI8ol3FCSpz3Vc/wRNT/BSpDQPEWFhSur2XL23/LZbZrJ2WTS4iT+v5mmZPbYqfEcX2u4OMXJcF9zIaOx8go/mqh/W/hNhzMDZWonH27urqhlupsych4Pu6lkayPY/r8HO8B5qaXe4TpP6oidsad4YO78k/Q8geDe8fE1DdGrO/T4p0wkmxDKsGF1wHVpc5EIlWvR8CXYYOJk7oMNnBZU4Ia8gHAFOeGY2HsP/sVxwzHaWeqPx9FNl2ZkvNioTv9QEjL3UA3aGYYk23UCyVTi8pgp/X3//jH/9gMJeZhTy+z2agFOjah4mS+l7dBP0bsCW+Jj5vOzH2Q/ib/ZxbxtWR9q1zxpe2rEd3bea4OMjjYFd1NIa+DNIBsv56U/0M/Nvf04f+KngK9O6hDy5uPfxznJJ8CwTrgMu6cdl5I2bNXKQ9AlM1yxLez//uY7JlxtXNk3n4g3WlzML9g+zvtLX4k+wP96tjewBLCEFl6UtVGBgucEh1jyh49dtvX+Qff/wmv3//AiDrYBmlVAgkwvEXsqeUJaNMn7cfb/L28oF/a6ZCS9aQAQmt4OnwNBZFLMsdxbXtLICVsd9PukeWtp5ql8zBDyKymbIJWZL5sNr8wyifvn+W3/74Kp++PgJ8SauRv0ixvgfr/50Z3Ch1Gt3jVIT7xPp9X8K1J0chyIbyl4HlLVnH1lpwe5lDHWM9+ECLX6+ndoejo6XjMLpDO5Ilpmykp6cHglefn8DyQVlzumEkzcfUjOjpRUXwX+Xv/36Wlz9f5fhT2QdkJjktPpZNuRNVQeH4+82+hf6FOjcHZTkc5NN6bcpmu7ub1rU2as6VwKFld17eXuX5+UV+/HwGkHW0YGtI1LnSTL/+HUDXyzvApd1Ex3u2zOTF6vBP0MwS2EjcQwUKLEDCYetaWRntfsfRuSXUwMpGsXaWDmIdf4/6XmYfEFn0Xf8WC6Y9M6zzAXHl+wPGAzZ7NgHM07mxn6CN1gAD11rA4VvEkhrmTJiDBtYgnDMe3OikeNDyqNZxhs5g63ji9sAzZ5GpRtKEZaYXAxss2Oj1Gfo5bwmV/s9o2y7eDc4YOokCrpGFccltLTFw4hrSRUhG23hzrfn6jt/j9XhmzYNO2o8NKJBTvewoyprGoTuT6+cPrUQh7i+4MRtwyTscbQPb+L0PHPqss4X/wqAtXMv67bycOf9qIwc61786Z/wcnX2uwzWKRIiCgK6EIG/xfZToeLK9iAN+/Wf9nx5bVnAbv40Pkq5fA7sdmLWtyQKfDw0S8+E0ITMpi3X3AfADAZndu24fZa3q2fX0cZTXt2m1MVqOvEbi5zWIWe2P2vcE9iuDAHbd0+CmVLDKLzOe4zHJFB/V9/DxCozPuBaHjYRFfESfpPoL9m82XqG9UdbqfvcvWRSMW+/p401t53pv5QJgZ0LiI6M6chyJcNBWZgv8cvUjwM7W80oDdUlBMFjQkZDn22qLi55xkxSDSvCeDg7ViUz2t8yyxHD9/gUAydrBu/8Q18E2EZk2PrKyYPZlrKxIKa5dZCVRC1kMXvabbE17rB0DqOprDM4WpR9TPzsE/ZSXDCyn1JKy1e+K66UCfP1+veVzd34sECAHYprNJDudZTb0l/oOV1vAbaqBnJVVe1Y7N3Fh7UA5Wyv7ZaKurp7NWRvZCINLD14vybSzXLJBbbqW/hw19vigoPvMfnxkDhUrN00WUzJARsOV3PaLM+uk6mF58p6Avz+nljKBjWmSJKbfNlsnQwhUh8DbcI0aZF4FqXV8U/0s96ugDZVpF6A/pM2JspZQZbLUfG+nxrSjIHpY86EbqQP7NW5JqQICDuDqtbvGZ/WJhxifMLm2zFZxIu2UVju2s7gRgFwZr3y47fmjP6Pb290OrH4Frr6tPr4CWYfVB6PulUDLM1kCTYEgLZ1T/xrauYXJdwexdN4OB5PfOWj3cZ5tujb03gZUaVBKgDpZrfzf9wdZWN7wRcIauIP/q50xd8jgRsYMgVWAudqc6a7Zb30chetbWGVtelk9KcJByKv9mhsY4xqR6lFqshRyHKYDl6ZUiQeDsQzdxixLvlp//hlbO+BxL7UpE/YUbNFsSVpbN2Nm9QeAKmmJO5fIoK3Y+HSp/6z4b8cYyDA032ApFVji59q4DEaQsM9bptU2DWeW8l5MQzOUcJbNuPZN2AbY6si0dH9hW400ztZsbx2cZRiqBlbnF8n1OMd79r3oSaFfzUdcFxFs3dpanhX962/ZeQJYmnVTEMoErr3GeAjidWzBSAALpSw6MQgum/hm/XdgTMXDwD+QpYntgrZ0XT9du0HuGFo+GUM1aiw18oPSREHTxLWU/ACUCg55kAvfer0eDZRU1P1y/odcPl7l9fnH+vOxGicEVVBLLOaEGsr7i8X0qwHfTnz3mtTuy0GTq9dRjMAOJH+tj68vYHdYbpU1unGqBG+OaG5U1TS0De9D5h0O/f3dqXXWydaR4Dz3zQDiOvDP7K+MGcFU9Q1sE3nmrxia7qDIDSacryGuGXfyGhCLawtZ/h6w21JSOc8sgGJ5i3YLGqc72e3vAV4pkCVafjHume0rxnzKSaKOjDvqd/cqSv0gv//xXf7xj9/ly6eH1XFO1D/RslW9Rz1QFTD4ULbVUd6f3+Tlr1d5eX5ZHZuTzB8UEFUHucQxtMN4ni1zh2DatXMm66DBcYRgobBEAhoQWmdd5isHGT+7WC4ritF6HI6FWFmJZpq+PqLO/7D+LLuETiUq/u0185dMwVCUvL0c5eX1Yw1+THNALEsnHpgyb5Hs2pUapdZoCe2ifdYXy9pAi6iQjTb6WOg8WymYawgBFHl4AIX606dP+L7bD+JBry07YxCZc3Ne0HHw7cdRnv/6KT//paLtHxBt14y6a1fVte/lcikZ08SzL0td91cAFoTbdf1lAIAq/KklhNPdZGlsaoEBnFKNlvc3+fH8LD/fXuVdQXc4wCPZJgamfZzW9TMvAAr1vmupnfvdvnZAR+ecubPJdUUAVAP42TJjDHI82272SJ1To1s7gMX3x2xJCcy6uEfhHOymGpixBJKO7Ah9uHtoxB3A9hX5sHbkujfY7XGonT4nE0HF2khSGSj6HVdjmXw/BxgMcZ6noV07xe7NvIQgEdeXCZRruaV3D6uJGCt/Gd12RTaAl7INSaK2h3dpcVp2ZQoOnvkfZE6LdZtqiSLafpaLOFW86jksvbbT9uFADNlPrWTOrwe0cfF7JjDTgf+l1Bblva1sZ0Bk+zQntt72Lx89eNQAtSS9PfLn3AKDc123Dn5Y3jKcj+1s1IKWoWpo1X1Zz29Psm0dRdeXstxransJwJgFnO18G+xc80AosFoMBIDds08bwud0fkLZfH4dfw/qe/Ya9qaXfQxNJPZmwD+ytEC7Hy3LHo1AVHsReIuVdmr5nDa4uLvfyePDQd4+VC9U9+NqfxYFe5ikUNBHjIVRE7hDqU1+qi/goBUacljTnKG3i5zDUs/5GDT6g2U0bc+JSLf+wpvZ62lPcbZo5bmW2L+9y9/aIGK1qzpol9MbbLKgy6DaI2UQrsG2dhcEAdjZjEvVhmoXZFpB8AUEAfgFLNaE8wKSFGVHkEthkeLMxzCvME5bwJI2yN3C6vcVX2VSz1Aw1JJDYyyzbjpWiR3O6vsUMLn1HukHUpA3B4AcMMpgmjfFF6NfW6maX57cHiwQSvZUBxAl7I3ZzkO3L/QVZ9uLIei0joLN17v21br5Li5QHfd7WOv2Oi8dVaBocbaTtHjE9+ZSyISLlRDJzlkfeL8GBTe1JG5Bw5kJLHUwKcq+dosVbwaVaZM8yaUPJpZmaBfpuT1bN+JsexiN8KoWGUGWbHtd79KZTASb6gQZy0pg5P2sQNID5b97+FijAWOwixrUK9u4KzNcrHxwEqlMrxuxjP3XtvI16OPXwGTQDvPesVOylUmWVlnDn4r5k8rQ2wGAnixRdEkt+eI2z9/PAQPIDux60sP1OcIYdQvQeSUSwddcZSq2CRRN8CkoBP/y8yOALGX7a+WS6nImMHgyDw6twrtYTOeaijkkH/Ra9gl+tgJgmnwdx7Z+p/NOTkc/o5hgq4G/tDOUyYSBUhuJXaB1bc7LAxK/Zb3ecmCZmV4fq5ja+GBMILUwIqkswz3tkTZ/e8ksg3QgxkDq2oWuWqbmD3Gs+gYqkRHo44xumJ7oHCZrItRjCqy2KeIUnxp/F64Z5ynW+ZGJPpXtEYDE/qUNFrwZh43AZAx918EahjPsoN8Tz6jhimFW79dxjcw4WmOi8+rDfpxPcr+eMQ+Ze9xLUOGTqj+qzF+TtGgNCpLEhlud7ZO2hitbPuw3j4fH2kTDwEMlZYBcIShZ5nnar/0WxxvKW+Ol0l0D8YMUrjW1/b+EhAIGxysYbpcJRgZWHM/tGE/qvJM6zie4HokDWM6u4sE04UBx4IqDbQOSWvfAeCjF7FgEMiKA1TOqxvr7WJ/sTmij9LcSQae6eWtGBIMDs0dJQicAofOOwYPRIGNDA4RHMGO+ycfbb2tw+NdqGKgx40Jofn1RD+DfDezWsY/P/RXIFQ9h13eqs3njwfdqP/t7RDbV9npi9yZ/uKFzav/tQ78PQGtgFhwK/9ztz/EaohPQM8n6jg1SyyB9HJnFb+/XAp1YN0ywdddlHvVRr2cjQNcy9tfgjYIuhSkIMIEUuNrdPcrdw+N6ID2ua38P9hVkmRce8m0OpLI11Hgc7vby9euT/PH7d/n+TUXD76m7pA6jghwDRdk1C3GEUPir/IDO0pu8Pq/r8GM17uf1UvLEVtmZhrPOuwGgFDgVE5NnSISklDkvxbJETn5FNidTWNrgLPOOenq1Ogt6X1rmpYeCMoPGu0kev9zLk5ZAPu4BuKgjq0LnP1/eqNWVRruGIm/vmr0/QlgebXNnB3PI1CzFSxIGiMQObG0nNE5ty6E8baHYt5gOmBVkSNwrBC6H2mlKhTTVoVD21dOnRzDfyC4JpQSJjlO+EFBR8Orn368ArlT76v1Vda9IPU4OwBVSb52cHoUca9AVMpmaTRnr31lquSCo2snh/k4OD/fQeQDQYGUqADTyDMf2dR1bBa+UMXpWCrdm3iTDFvtnDlY6PCvgkz/gAEw1uPBDb2nMGwP+4x6IGfzo5MWEgoJJAIAOEw/d3RTu3UpZrK019npuFH/ftwQh56ohQqDxDmCja3mx++AR90zdtglOypR6ZIROFH4wkEYs+PGIjSWoKS3dGeWHuwNfoHSPbf6idkjN9Koz5h0Ai1xlqhyA8YeziDHGNVW3OSPqfpY61uhmNrIrmd9HDUSMRaDj6vpLY/ep/tnUvXHCqV+r5UTMueMFldQAvnYuN7uoY15blgtLyR246lnW1x1qOW7XIC7G/SqYkE7aafte/n4a8CwyimyeW53jGuX7utemNIZWByaqzdrVeX3rPet3+3lZaH9pRxiMVNr8SLuq0E71CwaCfb7W/LF1CuvvcvOd+Jx6Vd06i4FivOZ67dYIxx1udrBL0LPRRhzDeWSZ+agdCSeWr4zsbKvnmIr/TjtU0Us66/tcUEKopYQXLUN0QOqGD7JleYuVlW59RD3DcrkY+6i/Lw+APEhH4OFgZ7C58eHjg8C4tDOCiYpltSnv0DA6frwgINaG8UMiY2WvJbQKTGjgOSwGyDHkcN+Hlz8wCSftzNXz43xiCc+yjMZc9CYvDvTTp3Xfy4OeOl+FIMpUffGxlu35/PtjTPRX4J8LxcirJpXa/cXXk3e5ZNe5GIB4sw8ETUtbw5VFIOGjcdvXwU5co/6zypMUC3JrSdfSwNxqM/DPIOId/u622X93tZ6EgFotSwnnWQXJUltLHtwrG6iW0sm1Ds0te8CzTMQT2UlcI9VZUgPmfJoMnCnWXAapP8H+UB8KTEArPVbAyrVIoQk1Z0oL2Phxz3iDKzG/INEX8TncxCd13IgmVAkBjW+0Q/XpQB0y2qsB17VcWqc8jJH6fGxXLwWJzrFq/tTkXbBPPjeeNKC2VaE8gOzquKvO5mkegl/EpkczfE0G0lfvWc+ifBVnVIDJ/NRxGSoTNILe8ZzqNbD8TCzG2Ftka0viObV9T28SpYx3TUAqiPWw+nKV4WR+N6UZtPHSOgaHdS/OUEhgAmRp9l9dG20w87TGG/p+uwO1OvV69exXX+hjYlzke6oBGc0WxvOhsn8uLfH1aT27ntaXrG4XqhSoXSB9nKvXgwYHO7kHAGKEh3XeTx9WjTCHqosbMS7PsbZn/T4H0knY8GcO4uriEg87iY3gwGqar4kjN+Np2V5HY/JxL1DwfL/cy1TxibGCpa6FpT6pfjmjj5VZjbl4617jdTXft4HnjIH0vSYytK1JjmtDEpeJjNBecyye612jpGTMXJGq2eoNTDy5oO6PkwFQrr1+qDY0SoW+rZb1n832WIcRXkMFieXqEX2XoQJZG3Bq46P96mevLNqe61vcYhpV3X8gKOUnE515c0gn1ycg3Xk0bSFv8+jORwUS6gcQjHJtLDcGVasigEqOevNz3AEWM9QRaNgsxPA3oImjU6GlbubaxS+1rKwUoySrkNtqRPVeNZj9uga3H9++y/Pvf8jH29Eoxt6pINHRq+NniOkmWIgAUJzQ+uWYjAfjSbpJjl0/qqigT+Am+81hbI73LcdtqCPcHlyIUp2YW2BbcaQ3lD0w8yxdR4R4PdERbUwMozAbc6wNYKlkqlJsE4kLvzQD6Hop9gniIFY92GDoW6MAX5MeeGevx6+Dvi05cECvjb8HBVyXEzb3br8G04f1MLq7J3i1HlLj/g7gCnIqpTTnqga8dFO1o83TepApy++P79/ky9MjwKuJTbdwr9rGd14Plcv7BeWCf//rBzrdfbydZDkxg43OnyoAqmJ9VZjNa79DNyCnPruTpntvaesQGglmwOAqahZjTji0Ud4gLCFGhsm7B6FxFB2DYqK+D58ekGXS7/uHPWzC5XyBnoheu2YaZGSvMB0jCgvOaCWune3mJZQfFN8HxjAch5addGH31AAFuRSItitTwMErrms7DG0NAijZK6PnzoTbv1AYfJ1HivJmo8y7c0IwQrNKqjn29vND/vrX3wCwXtZ5UfBNMBdWE2+mwbGzUtwG5KoF5KKo3g2KjpexkyzowEG5OigHZR3dM9tjvDTex0IQh6Lt7ygdPF3OLfDYMYtTg5UKGLHDGvaNlSJrdxOAHdX2NNHy2A4e62jg+NeOUjUpkRG0648OEEYnY3Z7srERDu5WhuX6BuqkC7rmsFUxmhxoxlH3mHag0bKKD4rPa0MCdkFK1gmPWg3ItoHxR9sSP1dDwzke/KavtqVTw1kAs4rgFJlbfL+aHZ55oKfcHEXvGuT3F8Hz6hjXQ9+ccQsUvVR/G6hpRnYxUectu41ORW7tmGeWG8IpiZ3ATDwG75lNVDyeCQ6SWTau2Dg6awLYc3Wg3BFONx0Rd/y2zFOpTir3BUoFFpaTUGjeg03vsMZ1rHM51iDB7i01pyg6R52TFK8L00NwOUoT6L9QajF6gVsHA7SzudA2xvv0UufimlOl3T+77UXgKcoc0Kn04Mf1PIfAgPMzr7LPUitD9TVy7SQv9bPaHmP5EOwCArSe6W5CpXWu8Dkq3D6wRF5ZxVr2BJYBAC5lSs6mZ1qgB4Kg7Lg6/+rwFs0qH2U402ectKQ+NOWhjlW/vl0sPNqYeF8VaKpz3mw/GcjXzTL611+PVRP+bddCjZgLGPfysSAIXY/m9XzW+9Dxy2RNQNh5oWC5lVoxi7wghzIMfgAMbMgx61eCTs3M5rhc/dBZGqxbW3sd3m5IdX1GpqwH/Ml8ncqCT76HTFuuFOt8mOwNWAY1DexyqYAIp5+stdHWv7PuO+BYSvVNvdzPAT8/5Lj+G6jomnkxEYk94SL9g7JnLrBdUUewzVEyeKedHe6nNiCjXafvifh5yhbGHIX7ccZv8wn7+/SkBJK76guFyhIH+OJC4+cK3dWKsLa/0e/g3tZmEdjDiYysxRghOk4Iiu/vwdpRW1/2A7R598tJziorkI9VnsATuAwg9bOzkMjTJxd87IYcfFxfmkJNS9UMXTSJuJ6rF+28jODZBLXVX7jkylhyIAv/zm5neoCwfa5Ukfd4LYsxyVJq9tsDaxWyh49UmrA11sZcEGv6GT177CNLuFeCZNCR8/JUIbsIuF4olcTPmkzOY/MpvSR/ZKzJeaK9qvGHrW/qWjaWK5pEVjsidZ054BElEirQps8t1jhgZKJ9Px1kWW2MsuUXlBUaw2sY0J1Z14gmXpFw1YT3xKYqABk+VJ+voKHP8TjBH8iu/Wk6cs7Qhc3Rskp0ZaRWGzRRF7Q2aE2pPHaKdqC08rtxPwCEFFvX1EJ+X594klO2skIrjkHaJgdgMfPcE/eDUkscwxMIicK6l0bT/tqNXYyHMt0cnuc+V3HNKc6l7896Hpitg8+/uvIH05vT8dgt+xp/6wMN5xSEPuyrf+uA57JY4tUSFmH7VT+a9o1/J9DP/aOfrRUqXsJ8UMH6/VSTYboYB2ObCftytANB+s9x2w1AsbA7uGMwvu741QAsnh8kFkCDbGg6k8uyA5NUmyCprc+lJblbMsnvpe3xhlmU5kcGG9DGZTD8xR/GFrVf0H133czSkSj4PSa7NJG2p76TDC3AxSS5CLYFoF4y4QuoL9MKGfvNvyPgtH2QytY7V+01jSHSQAY77KsTUux9zcijGPwajBETMTSeo98+6N1OjdOnqmOmAe5//ud/IlBVhPv5+VINbmSU4eC3Q5xAQO+gbQOSev0B0HKE+BbCGMc1ZhmiU1sDqOQRdBvX+h6lGeZ+IcjVz/F3WGib1sn+3vEgIlssX7+HodweAPzqc+p1xgWfHd4Kxmmhs9jWijkZdlDspkliNqXd/3j1eTE4cP2C+Kj3NhAO3x8eZX/3sH5XgfL158MdhBqRiVJDhW4xAVzJrf5/v9ujM98fv32j5tXXJ3l6vMfBMyJTX9BxRsuj3l8+5OcPZfo8y8vfrwCC5mM2+qWXu1i3EletlBggl+7etvfjzh7pua28yw8N1XDAO+rbLaT5E7hYGGCYMVWQ5dN6H99+/yxfv39GGaEuOXUWPt4/5OX5Vf7+81k+1j2k4vY7Bfq0s13OAIS9XAzLsor4pQYEIUhY52WcDEBkMF1pxkb5dTFfe0l7QEtgMfrvxG52X57AvtIv1XJBS/TkJSVcT8myflpSoQLtP3+8yV9//ZCff77K6493CLmjfC25oKEFzBZcOdgahdzhmKZA7zeAZbTn6ryhU+thgqNy//QIp2Wapjp3+tCxfX9l50Zo9aH1cGPK+N6smjCbLYlD29vT65pFMDZIbW9a90XbX+68xP1xy4YUay2v461O1hsSIgQz6K+bjks4fDyo0DnVe1IbDiZRKbXc0/emdwnTPcI1w2z+aBoNyVqSs308TfxozFynLjfwx5wry+ypY7JtLwytmuCd4zYWdux0h97uwjodXgMM0UbGceVZFIO2PnONvet2xG2cCq1att4dMIJpXjpI7Sw4Iha7+tmAq6zeaOmus7JwPGi+EZRwfh1wELx5pwLhTk1wVCPowqB3FjrRmQDQxiFB5l/6MWlzler3+Pd+XV7XJ27PXOGl85qigwWfYLha45EdHM9ef13qEmjxulIdDw65gwpy9Vw01igSspr9Wtiuk96+32aKxXMZ4EvaXL+vVZ/7cK4vI7VGZ0yLOtQXdoAdeE6miaUUaOSzP9H/w944gcHkTA3NTqPUBWPvgUVEkNm9M9qrzieqQViqCTDoq+SN7ky+PQdxPOrvM4OXG26IvU4D6vW8KgSS9graGfii9zJA7NaAqwCy+HyjLN8ye+xwJXI6a6CiZWGarGEwifNMKE5fTLDZQYli+lRj8GHcr82jCYd3jQG8SdFSA+UYsDk70e3aNEzBlyQTEeesJ4ADQF5fHw1CXZ9uWYwR6qK/dY3x37mqPPDZug/mjX2hu9Rrm20f2/1wy876v4fR5mEjwTEEoNlfEz+zJPcj2n6IbNISSgz/3XXI5j0QPY1R4kR9GZ5x949PSADuHw/wAx/OH3L/+UHuvzzK28s7umF+6Ll3mmuyQhvfgLlu3clyKvUauzFa+mtzm6ySCMq8Ul3PiwJYd3vM/Tw25i4ALO0Ip9IG2kkR+9r35QAAJDbUujVXvJbFAELKY3g5poKY+p6qDzacOMYAyDTIH7hP2xnrIBjjN29sEP0WH2vq4S7GdhN2/Mz34h2z/fr0izHs4DyKZl+xFtiFkM8PZ80N2xFBUskNsILGrCaZVh9YGW2Sm2aXMpZQheDzoCQJsLBy9Uc1kazgqTYJeFjt7b12KN+xKZp+5/rVhgB78xc/CPQtFuMi+Cc4FX2RJTNZ60mOcTgxfhrZ9a9kJmUhLTT08+lnmLKX0ZkwU8sO928+/FmTkEiQDxXkjiBzd84B0M8WPzJOi6WkRM0E1QjqA6kvr9d6TumWm9LNSYyr47rsfJ7iQCpjClR1KJCtZ99QDOtoSVvHP9oZ3SQZisXZJTXb4WxsOlUNP1AbAAbWiSwslQXRsUOFhJ3PO7tnvd+TsqEHSxTkdj8E+R0TgGNP+5+yNACtMWER8xlohYS/DSKTg+xAqGtOGfb63MnW9KKLc/AqA2GsFubRncaFUKh4VU+c7zAR9fcYR5f7kF4H0xlcdN/K9uX1PSY61iy5wxsisNjjRjhZ5DdkO6ix8fcs0UpD05DwmlPP9g0SnD18KukmpZTKEBnqRYVOK+JGZqrOF1H2UF5mS7E75IWoc/xMfy2eg/p6qY56dAhx+J550Cjl8z/+4z9YqvP6CnQbKL4i2usz94OzW+gEjqPX/Ja6ceJ1XjlS7vCXUgW/kzl6Scara7v18EXZ/645+t0kSyEAUBdGtdj2dw82vP0W9Su4PUcYPMx1mE/fmKTk9053vWctA7BuFb4QOeepzpcHMLwOc+TCweXVQVyfYmsi1SxfzHa4aDueL6l2QJLB1re/p2e0BtcysefX61gYcOtGXg3ZeHgAeHV4eALzSssI0XJchcZrSVBrYQxqqW1eZV6pztU///gm//zHd/n25bM8qmg4E30mfJvQZfDj9V2e//VD/vrXszz//Yxug6q3w4zXuicLUX2n4LYW7fS8KJ5HwLAvzfQ14U4X8mx1XmOHKJTilNZ9J9u6h3aGOtYKLEDz6kk+//ZZvnz7ArFxBYM0wNcSLwV6VCtKhc5PqwcxDheZ7lYHe7eHT6nC9CoK3pjnZAiApWqlgnDyx6HR5rHzbF2gq+LMfy/ZDkD8IeyNwtLBdW2AefWJZYMoHXx6ArMHThIyDL4HCYrotV2Oi7y/ngDC/f3fP1E6eFr/nWdj5EnoNojgwxx9dZpqV7PmeEFwUu3VONTW0030meVXd6vduVvXBnSfDges61nYVlrHVkErBTTfXl7hgCpde6raMXYoWWYLdqCwbNOPegrz+iYkG2SxNYPMv3ONikUdqdmMxWr3W4fSFo9GjSsHhBTE0kYYCgQV21OemMXahWOw594sBZngOROo0vvZTYO1Nidwrd0H3dmr1Gc3KKCd85oZ0AZHqd67fpSXinHf73aqLXHX7MfUA98CoIM2D3M9s+ung69wehZBac+tsuzkAWk4h0ppTJuaqDbQNm0daTwZKF2lsDuLgK3ZMzXDztwH/HyyK4wAT+F/w7Gwv0OQFrNktRxQ/+fajlRzMsCszTHX+1IDmHjYOBDezq4svrLgqNi6Yb6v7zwVg0LMU/aScWOIpXb2MGNvpThx7OsBb9coMVjddGmMAFRybQcho6T4fLRDthVv5vp67gUrU0kE+rLtr3gmEggwx1wsiN+0F6/XZXFS/a2fn9KPET4m23qWlqRx7R73qUbLYCcvS6j3zPmR7EG6OaG2NlGmDr2b2TLBY2VaHg536965rOfgab2GBWvlMp9lr4LVe7VZUz1nqm5G9TewyGri0ksaRtf+rL6Ch0sGYpX2dy9n8zGmTb4uOeBjCO/V/h5Fb7mnhJlu26cesJKBtfArldp2HvORW1fKCkLpO6jNuqjNnuX9qD/r3kj4AO3pBRtVzNczAJzrK9gfZz6XvoTZx8J9dbJOg7+9AWd8vzSQY6igKUToQ2AWH8psFvNpuP4MGBI7MyyAQ8lbAIZ6v9eAy1KqHlpc5zWorto3GayN6gHe8itl6c6fuB88KNaPReIoJ2PvNxvd2OnM8MPEBZtUK0k8HhkYXJE4EmyV79PU1qkEm9ru08bPNTwHNspSjUctC/vtj++yV+3QdZ2p7/DldJKP01E+3t7RKVib3vz8+VNen1/QdXj5KGBe1zJ2a57VJ7W57tNCvwYdQZ3piq7WTM4fj6uvcdzBn/KYje+RrOw1MpiKkSWcDXay+R67QNQ/x8+ULLzOeaMBWllRmoARlkpuE/WLlTN50O/AttozguWrh7SkKhmC93eQRsd//VtlKdt4eemxsih3tfsp17UCbWSD7hG8uz5kq5KJNkdYuuxA5+hABcdP48eP1V8bvVzt5KxYgayDAhdHZfi/amKUzZcIOpQ6Fwoq7adIGKE9H2xv7HdjLW1DabcykxYvzTXHwq9JpIsLWAIo8GM+3o+IdRAXrK99yOt6PFCDyf2iwfZysXvQd9aKAWVujcby9c52F3T5E2PwGKttAyjXM4xZujDPbY+5LiwZkanqplZWTgqyA77+haXfcR8220FfgpIpRu7QNahgrXYNPa8xynrf6qOP1ghA2UgVzNZYLHx5nDQkZ1pxXqq9TRMSxbjX7GXstv6t7FO1sPbnfa1em5QJje7cIwg1sUS7C/mDBrf/25/g8XW1EUiYu03LIWE0gmUNswCGoO5lT3hoAsv9vpElxHYNDmR7lY5UT9svgFVUDUALZ3KxM9PXwdCSpx3QmSy23QIdi61he82EGmzrUAEQeyBNboLulXUzwsTbQq5tNw1M8AyAA1kGhHlphDu4DkptSwF7llZASksRb0XZ/h3YSAOvSqSBOXEA4MsWbzTrWeal3jwBmFzbvLvjrQ6aBryqh/XHH39AH+H5+bmKDo5Dz4LyR3UYNte7Pdh9wcWOEE4v3d7j1rGHUTcquWdgm4Pei6XXNsoBDY2fXxd6LSPwX5rP4Qee3ZuvuPg7NX5NY6Fp36BEZLnYxl26MajXUjfm5npyMG7IIjdHfBh7sNNZHAjsqjbaUDetO3m4bndit8Cf76uQ9dUTQg36/v5BdndP69cDBNsVhEkaWKtGSNBiw5u6oONCCrMG4OqgaBtdXUvfvn1GCdt+N7DTmVFtVYvg46cKtf+k5tWPNzm9nhGYjmiZa2un2ME1XBtmX/c+T+2QDUGB9AZlSFKdO/6Omgt8Tx4IEI1d94fSd7WU6/7TQZ4UhPv6JF+/fqE45Topejjrga0O1vNfP9Z7eMc9qAjoDOaUOroqBJ+qpgMC1JTscJN6nyhtU8diHeNi7CsHI+lU58rAauyCfl45Hgz6FbD6uo69zoN2HVQtMj0MPaB1ii80Odf1fDqe5eX5XX7+z4v8+V9/y88fr6sjcoT+mD4csL71YAcgzyAVGuecrLvU0O1Dd9iLCgOv46sstofV7qhjC50DtLYdABypw/PxcZLX1zd8KeDp9nawNe4AxSDS2YzSUmQEosD6cLHvwfBjBkW+nH3P6LvMS2kdUwpr/x1I1qBzTtRaaYAyxaCTlQbB2ag+daoaHk6RxvuqrkAuxgLctZK+9TpP7x8ArzRjiRKYMkCnRiTYUwuwhmBOkp8faVPS5pcyNG00/aoOsM0RwSsbk4Wlg7onUYIB82KHd2Ckbh/xc1PqwamrZ0fnI+UacqMM5bCvgvew9aGTTWQv1DFI7b3aOohgTGnJiGBO2tm4eRhLJrdhZ8bMHJwcPg/lf8ju5s1bcK8DqDC/IAHsnWpg1Okb6TVmioL68OAey8bJ9TbrFjz5Ywy+R02YFW/p3Qfr3TT05nUDhoTnxbH1sz1xrPCXsWm7DAYmb8GVX9mRXz2211J8v4vZbGP06CNbEsrnJp6bVUsynBUAsiyoATBqZdWq/UgwVTPgq6063K129Sx39yc5vB/kMp+sJOwsp/NR0m5fz/YohpxK2yctaOyZLvh7ANP9un1PtrVu+2ocqm2JPtZ2npIHPOF9oaNSZrN7LOmDRwnSdWFFwshAFcEThMp9Xfu+NpapaaGU7ADWgM6Dx9VerHGRnGdjZ6iv7WBK7Fwp9Lm29qmtl+bjpbCXU7hvzu8oufPb8E58bokhHUG9rU9afc6NL5mrDmOx/diSZMn8rKgVtV3j1ecwVmz7fWMJVP3IylqI89f83K0/HG2vnwVl81x9DkoLzUf1NdWB7XSI6vtesQJtvNsZ3gIy+6EHnm88WJpVwGTUTnXKuL57fJC7T3frvklo2nFYHuQTusadAIC8vLzI4/OD/KUCRWqD1f94U+DB/LnNGLeEuIPcljT2+V7IdtL3VxBLASzV6nJxZx9HZWGdTh9gJcJXKgSeS77NQOO0NvtLCClTvqKUyi7UZjHq13D8L3K68H0INJ3I9srUBc1Li3lwFwY0Fduz+tB1h258bttSNsLBes3D3oC6I0vmtCz6UlrZaL5U/yj6Zoxb+Vlo6mKF7XWjhudFX5uDMljjnw/5e/wpH29nNMC5OHvbmhcpgAR25mUxI23XbzbES++4xzKJIjjjm1C2BfCWVFAgq3W3u/XAPXpyRQi2QgPuPIPt17Nbs9zd7XlvY1jXujZSJsFlbxVXw0G86BC++cJ5F0tCNTDt2jYw2zJgAXEOuDdddoOTTBaW+oz6s/pCcl4/e2k+W7RZ8eG/i0BKOysaC6t+zRnNOhwzqH7t2EpCe4ZVuBfpAexb91tyaKSwEFPQTrCHuJcTl0QtI0zXDO74mfW9zXdkjkhfMXVrMwJXHWvdgeFE5qDGnbvVcGTtMI48RsHaY2MsPyfi5zJBNkrvP0ag6VfXfWustudRjwn17zVxHnnIV1YVNK4mBIHxpjGoiR0BjIgEZA9/d2coAFh2FZuLjI5M64YymLioC7F7xqQ6KwEFx2tlCJFRBLEaRTo6LbH7HN8v12vlHM7mwJEurwJ8//mf/1ydjxMW2Y8fPyh8N/ZU3VromHugKE7KLQCrgk6W4Rpq2/UmbH1r81WHJ7c742f3nzcYw8gD6luPeOA19l7LlHTXbYCUzwuJMIbQTuYUD0PNVixmgFp74km8XIxt7j0wGbr7LeZ0tcU7UHNj1wQ129y2jgutxn6B4xk1QfhB9p4DNRy6+UhNQ0I/e0o7sK3un76sDsYnlLJpVqao0wuq5QCHFi4LUG5qcsDwgnVW5HA3ATT5/Y+v8u3rJ5QNOnilDoU6BOd3Oik//3wB8+r171c5v60BwUVX4o7gkmWmyZJpa2GrveYHvDu+gwfJNo7GV5DWXcjWbWEmFs9x/ZZknYfUKGnp0r3uh0ewrh4VZPn0AKaQrlUFVtSB0PK2H3+/oARSM4fzeQYAUEBB18h1ga5VtjbrlYIujjokUntU6HKksKkbQJYjxGCdYqhJ2hotHui4hpO2o71fncEvCl59A+B2r+y3aWCmrZT6hTbK65cym16e3+Sv//5bfvz3D3le5+P4ckTba11PYDxlsXlx59YyP67rwR0c1laxoKMHfxfLTLHtMrsjKiCowq7ozCUmwDhf5P39TDH/ny9wiNTp0ffj2mcgR20e/KOCY8iw27V4xtt1hnxrwKFWcK12wxN0o+PBWQBCDtreW3ViZmYRWSpesO9Xj1rO6pSaNoMf8NG+wM7j6gqdj2KlK4WNEhA7LGINNhLYjcrQ0t9pCcXr6zsAUrYwvg0o1BKReL91bcXDUepZR9HVsZYr+oPnmYE2mWeKgogI7NU5O+dOU467z8+rxfan2cnkDrJwBFKxYGBzA74fMykBbu8JsFG8lX8nM7KwoR0PILR/Xr+WUgNY1wSJzkK0k7w2qfPU7iOxG2FKHculu1QMojVU2Zxr8Tk8q0ySwAKczEO+u32wEDfXwaQOmRssQOQgoT10aQkj2glez3ZMaWM4/qOX1grBX7IubgfLWUKCLQSx+nNjXm4/qwFC1WcaKdjdAS+5sGtmSldOsITPbb+w7sSmzRcBR+yvyji05MNgAYHw7AdUkfrr0jekHWOZx2CivSiT1c58GuSuX0P2YJ76HLr2AbbfK1NUu5t+yPF0gZ6hMtUBsFrZb9ln7OEB+8qYeznXJkFx7RWzYd7JzrXsHKRHknVxtk7fpMbBsOovSA/ENuax+5X9XLfx5jXizJvY/QvH/ujsbwfe7PV1rpyBksDIniEcLdC9upwTvudlMmaQBd6amDGNPR1bMmFz1WXjBuCZT12auQPYMWa6/6cGAsb1U0xwOz4awFGMwTQY27L9XczP4L0R4KObXSgUPg6mO5Msi54bk840dKK/m5IfsWSE5FDyGbWn/B7gqxbauMrQGsxHyPnKllHvxjS5DDzG3wr59Iv/3q/RK0YKNVlZbcCEWTG9QzCHvGQaLHsDxex8GpInmJvNoi9GyMbLteu6cuZFYnJLTFsSpesoExpx5i9TQVw1Wuma+irKFD88HOAfaGMEndJZG7Mo8Ho0MejcgD/6cMW65MXgVpj8zW3MXcxdmV6zXsPYgGRlXynoclzPXjTiCWtHQpzjvjj2ZbfWlhaviAfmGYHwaGwbD+KTsanQkEYTWUE83hvLeNxBP0/gb1fWqdU1DWWCz5tdS0s/Q5sxrD4JxM4hvXCP/a3jd76wS/ZSDGyxpg2kamQ4JDoX8F/QVMj2VcqyZb8gRtHyXKEGoiZBZXmTy9uFfszM8dZr0OSj+o7KrprGO0psKBhk1SDwX8USQZas9S6ZGgd5rI21NlCnSdeSJj5PpqtE9twNcGV7ttj61Lj2Y8lXMgB41bDGQoYDNG3ijHKzNO6wrnbKphepOmb6OOX1OpYzng4/YgO2OPhfY3qLAbiWEgAY1YvjuLAaY9DKLwj6EdxxMkcPbC/23v3njdDwLuKlH2xyxD1RjIWl41CCnWEirlSShOo+7nXvrl8K7Orr4+ntNrSd/2Klr6nKiIhVVFQNrYAHdMCN26LUYnotbZVwXsW5rddc92ZjpqcATru/gzkwJhXOWtjKAQkcthpIuPbdzH0429pUXGEG+GDvZ3Gpl0jnrtGadPtkC0Dx3/8e0PJ4dtuYyN9n0g8eh1bXObiOkITfOVVSpD63lEZFw31U56jvDOIHfbvwjQi33LqpLRJn2UW5/lu7mRaY++HJa29MnzaYjuL3g4wNIQReDoe9fP/+DXTdj7c3CuR5m0l/n2TodFx4NycpXf0tvkd/Hf0kxUksJQgEB0efi9M3Q5LGijK65/Yz7WfX9Yq/jzX+txbUr/7tNNoU7jmKxFaS/EDHrQUBPm92/SYS2XVNUEbGsGOb+6GJz/qY4CAcpm49XgVebiDS9d/U1nuAoXXIu7t76BM8PD1B80o73S6Z4EA1BNYmGiYgqTjpjINVjd5hNwCM+P37Z/nt+xfoLh20g4iNrYJ783E90F5O8vOvF/nx10+AVx+vZ/VQ2EFQhsa48Dp8NxYiXbDm+5EBvO1HcxR8DW4Npe+DjEDV9jIYMvAG5KAA9mEEUPXw9CCPn9kWWDOGSh1GF5Qf7CiI7nAvpLu/vx0pXr+Q3aNuHurLFdxJvC4I9tgapUPA4EUXLESEUZZgHergvBYCvQtF25OVzmz0QsWBvt14wIGuILRq2j2hG8x63XuCV56xyYuBRKdFzh9neV/n4+9//SV//s+PdT7e5Kj07hOZcFPQfKAu4A0w2hzI1u3s9qOC3QNBqP06nnePuuYeVn/ByhaU6p8LxlcBHOhhvH5USjw4dRAyt+/mgLcMmme0+kz7bKAW7GLiQUeg00uIhY4KukZlHJoYo9zKwwQZQbb1JltqoRM2pmqLGECTmdmOeYqkj8NQxwzvaWL4Ys93GwQ9BWUxrHMzn+hgQFPE2EA8OA34tH1oJHe7TgbCzJ4G8NfOsMbAmqreFsGCmHjgdcHxv7TOmXXc3NZIL7jtYIaP+/bRbKTZYwlsBBOKoeM01Otzmx3LLzzjWgL70laZ/Arsw/tsWC68nv463Z46kHC1jksrbdsyl3ysk7Hl+N5j9/fOVouDgGRU6b6f3H9oV8TySQ/U7FzXe9nb2VnnrYztGlJjiDAA9XcNWUgfh9RyqPHcrmxB6c/Tej911FtL7PZ66ZxVH9utDxOvd/toPs32eu3nGzkq8znreN96RKaJrmmU8p4z2rsPZmN2I0sI1CdksJRXe3qR+9VHehvXIBct2c8yXNb5O07dezagh4CnBx2j25sKLG7GtQR21npN56V1p6qi2xLYWDec5rr/TLqC+Ib5kYMHTK08FkzuUXUb9bO9ImERL7sQWbr379g4BoZkA6+OZ2WVKPtKsBapmcmKBoIMt+cins9exUBwyD7XqgUoni7QKHN7t/Un6zrIbW3VtbABQnlmsAuhpP752I+JoBAB2dnmlYLAzmbtwSuznSkkeWzMZvP1LuhoTP+mrVEHIpNpqphddH++MjmuGedgaqewl2SxhFmpGyTa5GpHQzfEBsYZYCjS2QNfl/X50taaxx9MULo/1o8zWKggCLTSMI9TFpNyGa2EaLCEsO5JMrDv4NfoPjiv864aUumyVNAAAFthUGq/EDZZ5xwsFvc4gKXAjrpayzKRYWjjqOCVSj3oZyrDsgJKImbLYqwQ1p40FoyDzC4CDaDSdXz0PF3nHto6M0upTmcFwz/kdDxBMwqA4dLej5/Hvca5cXaW28FLTcD6nMJPXH2Sj4/Vd3rX5jd3FRhxAO+qzCmcydiDYNIXcc0tdp+TascYyC/s3KorVoXR1+tfju9yHM51/WpC10E69XFUvuD+vsjD6pMqk2kMR5HvEzJ0CP6q/zuIsxx5VrvN2u1HKyPcm8wAk1BXdqCUbr/4uG5L/+O+J8mDDW5oD7nq6TMW+I3jXn9UJt+BJhLd1K1SItNvmlTiRfokIXUACRJJOKd8DmOpuPrF2mV7MhALmMDGhrW93bqY+u98nncVD2j7VdmyTIxwLHaF4E4x8B6yFvuxSmS4rfO4VSxtSj+h4Q3+OfFR92pku4X1pjbPxJaqZAc1rXqMIZ7ndd7s34yezZaNu47lvJ1f/z4YWDDldW+qPdfGZdqMSW0RegT5ed4DZpL689dJFnGe+znfgll9Imnrp9TXl+t51sdUuxuZA7Mt6UOXi4Elg/6GvtEjwJLMsHfx9cbZ4nc3Pj3Y0DtvvwJ1bOAHH8bmJNEv6V8XByRBxys4IF5ZM/YDeimrATVdiIfHO/nt2zd5++fvWGwfx7fOMY3X7Z+zLf+Lwe12Ip2B1df/Tl0g5Adcy6h7diN0mssSrsGZONQQG5Z2wMa5jde1XdBx3OrPu7G+P34Hp6g5LZF5Ma/jN80DtmKbOnPKQlcOGinLXUGnqqHG2qVjMtaVZh6cbdKugYeyaxh596dp2ts1ba5/4+FDm8B11Qo3qAJHyrx6uP8sT49f1kPhaX3OHtkYCCUrmDZYeZQFUXDNVTtKnbH5DP2e+/udfPn6KN+/f4XuEjoODkTCFci5KOjzfJSff/6UH3/+kJcfL9C8Qp91UDgTAOMKTN24frFRWDqnlLXfmGv7PRRKlraelL6uABqdf+rEDOjwa8KBehje35GS/HQvd/fT+nWPMiYdW80iXN6Ocnw/rQ7B6nSsP7+/H2X+uEBsFAwvHUdlwek+KkZ5NtAE62ChY6EZuQL1aQLncMYhoBjA5YoShD2kP+fSB9ZVH2GEnpQyr75+/YyOg5rJRLk2QCsXa7SW0sdZTuu9vEG760Wen98g3q4dCJfZWpc75TaRQVPEO2sWOFmkvJvtivv8RheNuOc0GaCH8t3dAbpR4z7BsT1bt8Lj6gC8rdf3to6vlg6eLCPK0udtcwIgOtQq1PWcXSPDzxhqQ4w5Ve0GtOnF38jg9DJx89Ph6CHjqcGEBraarfNyr2DbY0mvd/bpbYrZgWKsneJaYmQkABSSoXbKUc8B5YLYK5faujge0qOx4AZ39lHWK3ZdCmoZBd0YT6PZDsyUnXMQi1enZPRAYjFAJht7hmPhDFfESzMFWXFXluhxcIz3a3bZxpAObhEPlHlmsfTdFq7Y0OCMWhZqggxBZJ5llYMFIc0ZqyDWcjZHb72nqqPo7x3toDF4SrvOtoZKve4eCAsghzl1fK9iNt21dqRjz/p540F1DYBsn6BDURkqYwFnlDrJc0tapLxcQXDQGqliv7zPW+eXv2f0K3S+L9UHYKOaBoS1e+3Yx4lsctDoxefNz1D55ef5FwDjlEyPNvhVdsYP3mHVs9Cp2b6+BDwB+B/D+c0x9b9vriWJ+QGCoA321vRoJOxflBYN4UyebZ+vG32yN+LeSfWaGCwdWS6sSSVU1lmjG1uTu8mFeHNdjyMy0nSUh2VpaySlpjdTXNTXfbI4t4NpvJQGpuuZP441gJCUKlOGgW22RR3Pz2tnecJ+TTinldWgQsUM3vzs9a6TLVDnRIqxAEdz8kd0FDtrCRa6uWmDmR38hgoIZ7Jcu7PC5nW0Mk4dAxA+TJfEIV7O3yBemmpGpr2P2VBU5XTgZL+fJQ117RTzxYbRzycJekilAWDSAmC/dtiTcbQW8KMlolpymnHChDjChbwjCOn+C9bB0kqnI8DuVUZSPzaxvJgdScyu12nFD2gsUrh3t+MQfXeuJbKwKUUROquP9l6coC54Guon9YCW3XVNJPbgVqnvRb82XBeM51LneDDtJC+nWsJ+0f3HxTIgeQSZgTk3raZmpFuSKEvVTtIxPy8Uhp+UAbVcAGDtzKdQFpSyiJTRMxvz2TsQ4u0l15gjVmzU+x1aHIT3AzM96jzxnsju0nLbk8xnTVadWPEC1rdLoBTzaamTiu68KkMxUIPHSUF9PLawcUhi8lQ1NFXP+O5hr2pb2K8XbRhj8RdOcddGk+anAXQrF9po8VI1arCmFDrKwslaUKK+QD9sfc2iCcBz08hbeObsR8YnqrEV2XpkmHls3OKzGDtGYLjYuhshQbGrya4GiEZNwZD58PMj+VnMTqQOtB3XOSip6bPyyet73SWAOJNpP1d4N5kNWodgr0xBZaCqjuwpQ7NUtaVRTo/rWKAFR3mIJoOTc6pJTNzrMmOulxzAFWhgUc+x2iVjxFEaqEjv6xiz0xP6nuysO5TnsXZ+RwdOZV/NBnoWt3sNBEMZod7/3WofPqZufNFIwcvHa1LDvmcy6ra+SZxPkY2928be8eeNv+LnHsZRSrcXouA8POzga/GLWsqedOd6mujljCQhNHAraFMnzqn/7IBdfGxxhS1OcstXwzyFt+H5XYeRv8v966dWH9nqJQcAVhaIbAbcPyyFTIcDWHGjbJE0f/12HrfBXbilzeC4Q5nrue/lfnUwQkehBgLFQfbXlyoqx8C60er8uj07/6hCi7/9hvfTDIgafX24wdsamIgwxiCjp932AFY8GOP7eVB4673b2N1GVv1389KEEIkce0BFKm6pDpCjoYM4qhx/LyHTFD83fl406goS1BDNnOYc7rPWAee+DbhvPHRCALtjByd8CHPnY5BLaC+dhs6RkF8YjfhAuZSJpI+oXtPs8qN8/vJ1Pew+Qax91mzDzJKsZJ05m8aC/p66QACD1vdQ8Orrl0/y+7ev8uXrZ5QOOitFaaoKlny8fMjrv37K33+S6XP6WA/VM6NL7L1p7NZBHGPxMSylgVeyVIHk6piJlYvZIeggkj5bu5j4JoK+x34HxqEeQFr3vr9npu9wv5fD3Q7lxDqFzv45gq2kekxHdE6EqLiXVKFWnIGKHlgITJZ2KBczlnCgk8UG7PNdg9O4nrF2rNugwYWuG9jWlq1SXd8KVilTTMErBbEoMr+DiOiQqWWkL1Hn7PRhOhM/3gEmPqPz4xFsrHLO1g1qanpIXQYwODrFQSy5spm+VuPa9KAfLenV+cDYE6yAhkNmOc95/eH9dJaXt3d5fT/KCULipd63g1j1YBMCVx6U+N/iPkXGTj9zf0eKs+VrRmdq2vskmyc9xLOBOPPi2gSpK0vC53i30YEgg4tG0x6zzMPHpwnpRqe+tS7XN1fm1Wq91rlgieoV3S68F8C4wYL/YrX6NXDI1flkJp8BqNt3BOG7sWZ3I1vA2UO4xrkJ2vpZktyTvHFddV7sEYGROCcRCay/L3y+gpvoPDRRI6I5adR+Yiad4B40hsL7dAjjZi3euj79FRmPi0lyNM0kP7e5tsMZVG2gO3Jmp9D+fDK7eO0LMEBrj+a08DzXBNI0ECyKmj/bu/rVucvrtMz19jnGVoxlV/H9bpXbE4ix16f2GbEEMJZsYn/I9Xv5GozBnYsfu0YeLte6a3bn+b+Zz6vfJRdSpuNHBn26eo2f134fzkLUy1YWkQLY+8ky7xZ8asCjUiT3CmLtyIrWucrJBJvLzADT2tnTCWVwRgabBy3XoILu+KkycDjXKada4s5AsGkX4Zpv6Jm5TeFeIkOCr5caANmMcByMFT5W8GoB/wcYqWrQwbco9fnN10q8SNNz1HE7oqvUDObVggBoMl3ZHb4TEKEPhgcAzP7MU/HtDNtGe4ZuUAoy4iUsseRasdLs4DtHl8fHdQi/jD51LS+1jmXJ9jTF4fuEka9fTwSkzTpy0HnLgo87VkFgMNSCHW3JaN9/BkplBvxQrKP4qfn/9NsAGlolC4PHfh/onC1CzTJ9n21pe/TPEbxuAisfU4JLHNgo21DHNGjRVnA4jo2NWwkJVb3nBl4Fu1V479hLuVSQBx14LYnjNlnPcLxeGYKamFqYOMR7iTNNLUmsZXkzRfnhQ9scKoiliWagD8Ua5WSpGlmqjXRRgetLMQLSEDQIpbNv3HO2BkMpmg0SmfQoP1JW0wgb4QAWknLGJlbwp5YJl16XS4dcXxfnsEqlbPwDzCOy4zaGH9TCUslF1VPyRKC+x2gNKmCDwhlNn26RSSUnYCtn065tZZRuO32rMPZhfMOkejtnyPAkEWR0AfmYEJIWIztg6PFb+5udxdJsxmBM+Cb2vu4bNeDS1nK1h50tsLJmHctEtpz68TrvqZz9WfVMuC8HkcNkGqTtzIPkwKhMcUsKXZh41DEfLyNZR4V7pdp2s2uzl77H8QtJXv15t5+w9zROccF43Eb2NdCYgNHP4tX33/3h9TNuA6hPNrNaBGvPQMvCLsLL0PSWeQ1jGxv93GJnqUjP0rZ5unV+92e3+RJLrj5T9WnyNa5gE0i7425oAK8GKzeN+Ehl+Gfu0bhXBjvL1JceNUFSeuBff0YjhtRe49fj6wtjv7F/8ef63Bs+S7yWLsbPLXbi2mmgH+KZepH2HwJoR7cTxf2QPQyddXgojtCh8hK6uqjCprk1WcMQGVX93/qDLzKy7HnSavtvOeH8g2eoXLzXo+Q2OHERDOW2GJtnCfS+np4e1sn7ilp13ZR8zmDU2Et971tOsb/PLWd72RinW/ezZU112Z5EvZgtcLW9V38fLGZhS1907BqKdZdkxgdC/hAOb54BGEcDAb9aj2obmIwLux9DzxczJBpoeyDBgiKp9zwDSJjrz3an3fpq48Buh7JswKvM8gGIx6LdL39POuiC7D3Hrl9b1WkV74SZAAQcdqo58CCfv36T799/l2F/L2d0Czn3GXmhwyfFdL7ymfpp65/2h518+/pZ/vn7b/L12ye5f9hZtmGhKOb7Ud6U4aNgyb9+yMdPZS7NZF7ltvfqWhQGIzVbbgEUadiWEZWwfjwbqR0u5ksTc9S1OZL1VEu9tHbdGFcKXGmZElhXBljhQBxYEnHWrjgfJ5SzHRVIUVaMtgJer/18PBst1gBHERi6PIYxH82sa5ZlNAc+7xiYOwChGUfLYjt9BQLNRcRLQNo+o7Hl/jEgzrQAdK9qt0ctHdSOotAOUlFsC3yoRzDjHpRp9fPPZ3n58Qrhdu0Ko0wyLTVHKbVnQfHZqyOTpkql5uFN8KqCGptAAevLa8KNtYMAbqAhVoBCyweVfaUU6WHSg1IA+PnBquvv7eMdnYm03S70Uox94kGQByT4H/TYwv7R91Fq8Eia+aN2YXwgo07vS/cO7IQDUK6RlmDhWFkI3Q0HML09+jqX6OxHR1DnXIMKZMmMPXQZz9Yxr1iXTLNLgWGBvTq1rOEARpa2hz4jO6RzxfbSmTpX5jwh2DVnDt1akrJnWxny4DsI95Y6O0jwagLzDVok42gthgmCMRDx+RN0fEQwoNdiQdjIYkbVvjbArwdYtmeal9x797/69zIGIGQhcLT+BLq8gY26FnV9Q8BU9Ync/lkzA9gwvSJ1OjTo06yyadksuZXfLBLZwy3DGm0ux8Cu29l0ieu2WJchQONYa14qWmpX1xjEugbV1pnhv8kALVbq5zKlUfOBnnwJOVMJ19s7Zl5yToDI2znToRwlOIMd5shETR0bZBp7gC8G174efF+JaXct4e/d/h+sYcFAxg3PLSY7VLDYSx0ctGQ23C9wqeLwJJ/cADr1b66RKK6Z2cqvsp0QlRU5tIymAzDQBrNrFfs0sLAuBHGSddrbJbM5pVi3T9rbh3UPoWSmmMixglcL9wrZQxewe1vZJiasJhD9nGn+U7LXtSY3ZOrR5+K/N468XPs7xUr1GqAqdd23OE7vx8FuLRVfbfxAkEb3n5YOkoVln1EIlBQDNHy89DBFB9vVeF/OGoQLg34It6v4ttbYTK4YVTtWpuxddwcb03YvEJW3eAH7u5jf4fbZEw4MHaRnmAnWQ0ws02efaqRY3AfUe5+sAiMEkYOhW/zIYhqD/By+bwswoZu7mzqQKO4Z/Jzpa6td1wBX5ThoQRP8Db2NWVmzswevIi4lwbFnohFMfV+HQuYDGBDtQ/s9YnMebVKpTKC+lAdeSDKWnY21IYQ4H2Sj74LrCt0iK/gQArVq5/WgyASvKJgutcIAPjU+aATbWecBTMOZpVgsXW8aoM3vT0w8WcJIKwrSyBInZ3s6iHVWQfbjcfV/jswf2n3oXld+FDW3udfQzAdNbfj5F1Vazxw7aAcOPGfoFZUr0XBvrIGfg+2VABZcLusZrB2pMzW35guTi5hnA4To99EisFTT/Cex+KR4gozAmt9vDXZ9DnK2z1xkD5Pr3QiHCvzsLMk/GNO6ah36+ljtNT/AG4P59k8YT3C3h1S1q1Dxg/GMMirCEvXCQ8Gfr0n8MfgnUlVU7VqskU4p+7rGhuJ+kMeBozHK93KadujMzMY7tk5DfOod3pZiNid50nXEGrqg09v6zie9unf4EPDpEcsd5P5ub/Ei9xf2lhjYn4t1RKRNQGfESXW8GqCLWC7EZb5PS/EOw4IzBFVd7q+Yb0G/7Q5awcxX9jhBjBsjcOfav00rlcm4CjxnK3tUvVtd/zurhEqNSDKWEV+RyYTVmZm0YjMl/3Jjbs8rbhesmsOYXoNpW3JMRnLmzYehixEbXTTZGpxEgcDDvxezkQ10ov+WuE8yGdYkjxCsppa4m7kECRmVS1ms9HfLXvUxc5YeteFagmMQM8F0vf8/1t6Eu3Ek5xZEkJS8pNOZtXS/9/9/3sx8VZWLF1lixBD3AggEpex+c86ojspOmeISC5aLC+CqVIX/7PM02skOxsW62BOEigVbLIth6Sju2HkjM7LyDeTNON5Y34B7pC0rsmsm0lhLa/+zK6I6nOvWueN7VviUqKzQLxiipX3R58hjvl6u96JOhNbT0ePeDq9s926RiLV1pDOPlU9+UHh397lHmv2zfoprMCyPW54rfu7dEcbv5y6BeW76WJnjuDsn0M2Uo5+fi10qj3SqQgCUXYS1U7vhNBpKrg4zlPHZFDIAJDO4kHYmw5i5wmsJ7MN5LZLn50ORxPcPUIM10lLPRXraTl5PmdFWWDhzm9+nT0/y6cvv8vW33+Xp+SsE+enyCmVeW98PPleIIl4+GGW2SPXnp0cwr/717z8BoKgyaQZefby+Abz69v98k3/+77/B9lnftQvSbEZmL0bP2gVuEE1Xa0RKdmhs/Es3KNlhhdEjXRBa+4mtaAlSaUSDhaEPTBm8O+B3/VthiBUGuNLIz6c3jCdbOv8EwEOQEF4tg3ooCMtWx+jUCRZFMvY0gLXQAULRfjiLszmZiSGQjEEI8YiGrBT2QiZEnRiFzvtV16rW69Ji81++fkbHx/vjXcxV+7hYy9wVdbr0eb7//U3+/r/+wlycXs9QXovt516Uu8sKOm0sMM/C7mTBXVxwC9t350hIKd2wwvmMcq8g4kEZQJsxoDXF1GHKzqWeF2w36xakrDetiaCpfLOl4RFkKlfrA3UnKgFo1CPTNaDMtKcned7WpRbiV3BCzy3vMtS3ag4YtN7uVv/tRUjP2zmYkrAkqWTO00SwiFFARuXk4grI9+7KGm87HTLs0UtFBBgFvM8pWp++k+USO4oxYfkD6bIO7posMo2KaL7w/rAPjEGSQe5mBjqM5saIEmTPhWlVbR0V6uxrJN2/v3w8JzNssl50WdyLAhcxaydF2RcW9C/utMzhwPve8GsoQFkCrx4BO9aZuQZBrsbd1LgbXPwsfaek6GJ2Tv13iwR3wycZlpVGOYw8D8IgEGAtz2Mdr8NanlpnffXl1oJKDvshAA3OfQcIr+eD+7CId9MUO3ay59vryDxnGejL9gSVVhvu85atlFOnKDz9eOqi4T6Tk9l4wg5e7ObOGSI+B6y1zJyhZmCJM1sRSbUOhdzrZTyXrUcUOd6ctunhiBS41XS0SE9lut/028Pdvby+nxDsWZtPzyXYIivu62Ob86P4Y3TmMLtu1XTtYnXQRJwpXqKAe2a7hG2acJt8/33+9yCW6h6TEY0gKgJ3Qht4VoDB3iA+yi6I6uNfCC0xGMNi7cqYPW3y6kXT6T9UPt1v1yXrqpa+GrMjEBHtxByIgBmYWFwfbAYiMW8Y59UATKlXay3fa2aLRK3R3WvxCHShBzF7B9mJdYB6a3rbA5W16CbpznGZp5v3gc+sHpNeG/bax8X2HdPY11QigXvNa+p2W5UODBcR5KZQqpfEfiw8QThxYd9O3qWuhFOZA9d5v/vf3DdwYEvma7Zf7ly4B05irlvat/b57PcTso5g2CxjgwMGwLvj2c9FuQDG8jZWCimoXTQv97TronDzBLBcP3vXmjbvBel1egkP+qqNwMLknr2iMoPBRM+UYAocu+E5yMJr1wjocd91mzvWGZ6nWtoYdRfSzDYZg5IGtXqJKep8XMwAqqjo43rW7L7VnPyZDBnxcWEFwit5motaU0d1Oeaf4Vhpg58hZeezmi0BrVrY/EptYawfzx6YydgG8J7AjGYTvdcJbWrDGgG7p/Qi7tFxWEGHdZuBA4F+X2u+tjur/GCF3McO8H2tG1AaY9PtVDHIXIETLQnyYT5WliEMrPFY32MoMK/DNVvtzjt2RtQO0vak4jGOnCYGgMj3cut1qPbsZTQJUrvyeBhSJT0bxlXvCI6kdejj7j+LgVgWRFqtSyTqy20+ZDkyEwa2ljV88DHM8gT12kzuhE66IQP93vB96bJmtb0MOXKhDsXaTmwww9csiFuuztfMFyjS8QyQj7QjcCrp4bJ3PbvdWIZngr3g9QkNNNa9pbYl7JZynZF3jcPcDizt77f/vM6Uyut1Twraz+8Sm9gEU0mTk0/gG30PnGAyUCnQF4vXmFiubnx/E0xtu55of2WF8KtX9cL8qXj8r8AiGbhA4zXyK1PWsBhRdG8zUg6bMrmzImwWlfei9hmw2j/rsizD53uH88og3RnP+/Pln/077iQ65ban1uXjO8WSCktBjcEgtJ+LOyJGSXXKtDqmdFCXVMyuF83rBocxC8wp8M5LNOLPCdSbrPjzEvefN5uDWNng4O/Noiqbk//xAYdX08LUydZ899cfPzv1elU6bAIpK40ERZonc2a/fv0qX/74Uz4/f5HD3cPm3HcH0UE7OJCrg0Rkiaz1JHeHBZ2ZtOsgOt49f5bHhztEchXoeHt9RY2l7//zDzoO/vze0+7IuuJeqeZQZAS6prVBg88tXv+MP88X64ZoShzMKhX2d6yxxGjIhFQ1zeU+LodUuJr78U2fxwADrcmF8X3/wBhqzSsdz3qyuVgnM+is0HprYcDAOZysZp4pZ43+FnNYmDpYmTrhazMJxzDQYdisVs/pYkwEo+8jiDVDoOv37x2geX5Ge+rH7d8KKq5KFdciw9uzKWvs9HKSlx9v8u2vb/LPP98BKp603pWCV96pRKZIW+Gat+iWgX86Pq/ayWbtqcEw5kuq+5Ne2TipXuhUC+WjlfaD3H+6R80jKA9TQkhxROFPAlgfRq2PcWnuUJJhI1bnbHVQo67m2DYYy5+28fhzW5tffv8NxeL1uBfrCFi39Uk2YY0IK3R+NcfcW8WfL9Huej124CfLKjdwYv0acOTSiiyraxA+yzw1mA4fZxo25248UZYUa2Ygu2tRy88w/NYAsFb3cJs5qFavBcbm3OWTy0g4OENayBpMOE87mMzJ+5VyDkdKRgVc3GgSiZ++vtzhBgMhOaQud8Jgk5SW7lG0ZqCw7JyoIoP8wP0ZThYp//nzdJ+Tsa3wnjpDj/Il7dnmBp2YsdeZVJiBto7XaVaLASehHpo8wi7WATAB+GHg+DhbJ7fiDv1Ol0bNEbsGtL7qHiOylhBA5tBI2L5idb3HeZXR4Lqpm6/xADtHN/rVGHYmYDPG83zVOXHqz3t1rjbcbBRvN9u9mPzM12yJeeLsP6a627hCoLKbrlmA4qkRlwtbvJ+Xld1zvcObzYmeTwMfKsMe3u82WaUsBws8aRCjfaSaX0cEIdRmcHc0dB4FegfgxPeJhLNRWw2nBuPghd+tzlGGKju4uJrtM953lzXWgEfIEtdaMtp90H9qvEXrAs3lAnFBwIn2ZvMJwDrS55jAZtDi96f3ujl+gvqJrdh4gg1WxFlg3iSQ4AtHPqediFhqH/RkYcQ5PcdsLJ1f2YbdBtzZmYlx6E2RmjPwfOxqs3o01VgCNfapzsds47eWBBq0DrrfykLI4+/2XMxz6YsajGdjxoix1QDEFDL9eZujjT+AXCJDmYoYr/kQdYLQSbGRUbLaXoF9Puc6tGlT6mTBsXOmpHN7u1wbnCqr9+NgfWMhH+hZ7D1nR7dJkvrstl7rDEPP3nDQuyYAm65JL/QOLoUGnJGmlgo3ezMu/Y7VtdP0skXXvH0PbEjowomdL42FKSa3mGlidrv+1WoX1uqymLKuSJdL1rzRbB7TR/rhmYJYHXS1NQEerEw9lmoF/q3sBAp8Q+zV6PoszTW7y2DRCOUwdzG+O2eX45zseQTgO2jMNW/6uFZLq/P1YLJ5WM+5FmZDQXlJ3d+55xxZCS3DMTL7Q0pO8+J4xnOAFKDNbM7wF9ZPyX+dqGDnVM8TbO3FC65nZm+ysSbX2XPoFK4Py8W1nQSeWWVKIdMh3d6akNVwPNAmzsBFKdOVvRLjTiWFNYwu1/49vzcdQaujWM+eTqoB/rvweSDyJxZyVyBrStdovm+S+Mm+jXdXRffC6p3QuZDIir6P/XY3fL8DU80CkSKs4Umfxuovlz53stvXw/rTv61Wv9CO107f9xakgVzSZz9T/3o6rdtNbjUWX0cisT6LeQS+HtxvQWMs1enW4ZN+VcdDNECKPdqKMXu7zQDf32phMUJl72BzjzZRMKhCP7XYK1FTzdbL3tb5T7hH/rufT1+RQqhRcSzIcCxasHZERiN/dDp8kYz02lvGniNu+fWrm80KyhHU/cP450Cap3ZTeWbgw+njeTD8mP31hnsqjBLoZ4fNCFsnLTJnLUOnHk3f01d/Bby5sFx3LJI8vr8CtfL95s+zQ5jHrxuwl+H7YEhAeF7CUcLxqVsTFm8CsHgeZ2FZelzx61h+sG0crgs6jRB6AfRp7v79wKqA4L3h+Puz7FlyHDvr1GEgljq9Lz9f5XVzxrUb3o9/vsnf//zP9vsPKR+NFGk3jgqVQ1t4be1Qp6mDWuvs7v5BlNx+efuIe5ynDOJp6uAZTK8VOfwKFi3Bvvr65VkeHx4AEKmgOp3e5UVT1LTb4P/9t/z4+wWgljj7C905bF783dqw7/L6tHLXaZ7F6q2saGOL+grHmYXBH+9QuPLh0z1S1ZRppmmOMG4aI2EA+TQ18J3pYchd189e3uV8IlpfjXoqDpw4cj90/enr0nPIMYetsxUI0DCpZ5r1mMvmKFBduAMr7oCCZbEp0ouDV4y4eSqzrjV+j8VXdQ4VwNKadZ+28b9XplS9UGh/nJH6qJ0SX/55kX/+2tbG/3xHd7/z2we8BSXdawofjAYdy7Ubt2R3PTC9clsHr6f3blQiWphYH6Xs9mAbxoWVsir2i7c/VvANzIhmabHbTwWsUCT//R1AFtZiYerGpZJhis5FtnCKeITG0w9IdWeb4zt5evwkv//2RZ63t4KYGtWdtvs+K3tC3lB4WC5MW6oeDMCc8xl1OC6b8tc6bhejp7sMCaOqsYNTM0NJZKcTzGDwNRN7vLiBMkVKpnZYgqNWmaap38kygLLPf3L8ec4uU5G+AB1thohIAFaDsyiT5JRMnp/gLFhYmlJ1uiCVkKnMSda2kR8Ucmwn07uLvVfE/bOKIvkXyfUcUGPI9HI8V+0p2Fhbeu+B03U54WOyl6v5tddROfq//7vX2hPr/ATWiK7Jc42oqtfmGnRUsKVsoWLEauiZKWVAhd5qBvLtUhB1TSyTg1Et5t/H3tN8Wm1mnI41JrFCLOrtxruzJ8e11XVPHof/BGbFGpzY6j5fe0/HJ+t5GQsBi0WjDShYswHu197NZQcK++dhb010TIsxT8Jum+rI8GpsRhE2hOq/S4XjdNr2/N16QGddZ1roeKOorbF2D4c30ymVJQG0ePnm7E7CFJlNakInAQQw58pZgTUMZgI9SA22+kZwpGwfK0sUDNRW03NMV8/sr32gtX9eTEY7eGVpIlqPUNMntBixpqMfWNh9nihTqMOMVbY2S4GkjNCmNQrenTY74+29yrvKinVBDatizGQGaxfKSCVt1T1Tpc+Pg8T+YmrGbFI2sYYccRXKK6qbHhz26P24H1MHPX0W8RRByjX8zRg5vtYWZ3lZ6l4EQdPa9pRFZ/sjgDJxDot0QJesHteJo23vzLP9PszvAZBrxmD1eli2f/K+xf2n2jU+Nmdz5tyWWOcRaI+9K8tgf/m9lhR4z/I8y738t5jnJvHczkjzz4uVRuj2gsT8rWuqA+fgqTuzhSU9aulFmz29Dk2OpMHOBIinH1+UrfthhePFkNICVjx0jabOFupE2Pgz7WG1EWELNu6dC9JAx27145p2YIF1vegvl7DF69kKwLd1AKg57n0eqd+XGMtJ+tg6LpTrHuX1sX9lQN9/1wZMF7CMbF/DpzsY4C/DOak00rzHAX2NstWKF9VW0HCivGnN/OS+vg+HI0En6WAMScIl1ilswNMR9jnvwcfc7bAZjCgHaXMh95r2Ul6v+BTdzpM8kTkYbhE0NDnyjvP9QNorSo2A6eXdF8fxddaP1+3sHeZ5FR9HB2KdQEO7v4O2WGuDTVZiL6utvl9vZKOOL7ejfE/mdYL5KdyPq411vvasgYZ5nNtBh0uSUQ7ANfFEkkG/hkxTv2YxFndjemhzVral62v9VyVHaBF8tberFZff22Se0s56fxKgOQDEA1lwXjfM2Vy54yTXQTE54XsxZSoUBhDyc6udIEn29X1x/XLgkL+PQP8ec8lznM/5n3AUrAef4NsAVY+u7F8QIi50Jd9cs806KmgaKcPjxee/GoysCOqODtnZOBdMYoB7CUnOgEc3JLsBRCVxMYXsi90HZ+5U7kJnna7aLLndd0sO6t5Z+NVne7Dr1kT6sXtm1y2QJ4NZfQGUeB4uvv59PeYS3Z66E8DjRoWUnb18nIOb2XnIhoJuoHweTy25lZK41sPVGsubBgJIj3WK+joLu3K1iAjMp9lqRKyW8vMh58sTjlH2hFJZMeaVNGYFWAh8fJLnz1835/5PpA+qQ/b+/ef2nfdggM32bFhLF5571Zz47VoPm4B4fnqU3788y29fP8uXT49yp1bwttHflQ329w8AJlr36vXnSdYT0X+0lTXBF2PhBpBFVzhOBAMn7xoEJ9IAIWHNMbS4vpvhZKijoLWfwEJ6Ioh1pznrU3eu1Tk5KatHO828vMqbdhV8Y3dELUKrbCUVooymm8Cpvr4mQ9hL6npDgzev59Yu9nxTX+vmvBJIuJCVoNGIA1MYFKDRVaqFK8XStbDu9acxOQBiAThha/HDwrx4rX2F9+Mjgabtbx8A5E5gj719f93m4vs2Fz/kx1/f5ef2b03LU4ACkXatKRHG4opICAyDbfjvH5maqOCVOlL17YLaa8pEctZbj0TuUggaFVvs+1aNccgUMaQPLouNE41aTdHUewOT8O3EDkMY7JraI9Mw8JCTf+qRc70v/QsaUdxv9//pgSDf4xHRK5xzk32nl4O86ZfhdK2s/aX7tAjSFZUijfldKpWqKvlNqbbLnXikZu/wh62fwZBigETrckQPQ6t0WDEC0E7hXB37ZaURKJ5GKgbexvVkkE8ENLoMqTd0XhWvjZXlS5d3fm+S7rvW1O0PdUjsGZHT2mtVYG0WYwC0zgTaOzJZfmf9wihgZzfpGukdCHudA0+p9qK+3ZlOrA0fj1v6SDroVnb3CBnUOCfeBEAgq2am78roGOYX1mfWaWxXac0XbPRNdiBVz9ZA3INu2FxKxTqN8t4qazEB9KGMnxrZIYBbJhpaSNdupqehm4m2YR4xN8VqPiabhb8E4Lh3gm7pZKyd5Kzo/FwcoJh7GiWfjzAJano4s09ob6zSUw+y5U3Ho7Ibrd8XTasoxh6AVh6vZBz2NVeRmq9sAwD0uUOcz4kBxPyyAS4rU2M+PtjhTMvg3B1sb0ws3O5Rf3TL3N7KPppWk0titSgv27PMNM7Fa5YQNhnun8wv2imsLdg22cv0vFo6cOs/47HV4NcgkgGAed9z6qg35uKgVSXIOVWSGKzL4DxtMudA9pXWiwxga2Jx4xieGGPqbmWhrOu0OZirvGhNyJOCgeC3oAHGZPxCPrwhr3CIqNcxFoWpkIMtN3UmvVjNOesLyX1wGJmd/hOpOHnJFjpncEygq52hZ/atxx4a16lY7RMHTSernYJTtRYZFx5hVxDW0+FoEy5x/6gNqvdd2gAsQY6h3s0l7Idsq4uzX3RPLcXSY67tw+wHsIZdB5Am29P63bW1zlBRO8jsxGqpUUMpDwN+XC/gs9rtfK855wvNGRG0txlwsZ4Aoaeo/+Yoso7j4XQW2JuHiUFVZ+D7Gu4gZE3rPznFch3E9r+tFvArjrmUEil/TTtiWipfXidqsx8ttd5HGwFiZR+/vsvbz81W/DixDuZHhS2gwZ1me622rvvXmFPTGwh68GaqXRsMGxsf1OJKzzt26OvPVcznzCmBrOPjY8BdpSBB9iH6+PSUQc7vmsZYyDrDIpkJlsf3+G5Ry8+ZeNzD1CP0cQEYpK54WJthKGhg9oI52DfqwPlQm1gQRK3nBrmNwPKagcv+Cp8KNW67n+Wfe+1RXzfFGHcoFYL1w5IYizXZMMSG8FtzxuTmG2z3t7kM8vryRrtkmSyVz0sh2P4rZbCpMMal2x6hT208ILdL/3esX6sve1mdW96fdaj75My5Vgw29LnywNNYHkh8fRTuV9jc0oEdstobfs6HzrYUI2OoYew1W7GOZLYrMQpHrIBsw/h9tXlF4F79zgMahmFtVsqcakRN2Jofli3yxk6gtfrM9S7EnnKJu0NAjnsAdfUOi3UKPlqGgrG7ND1SMzlqDXY+cQGTOwPGwHHEmCcv1e1jl1V9fMb06l5Y/ja4Fevdputav44Bwvw9B//0z8sVQLGLXN0Cr/rfDamXkB+SaWJ7wbo3qIfUjZ2hfXXNqSvAYQBsEfdzrLEZRoe6K8k9IOSdtfJ3JjO2hu5X3jFo6tGmS+106Iz25nvsDJRr8Gn/2h+zv/dfoZZ7w7svCeuIMV0fk8dynosxwm4jn/2+PFLrNbU6mptpi2Ue180VgNXYAEAjQzCuy3I1ds6qc3CsO6tzQv6NsfH+AfaVsoe8/oayW/R5PjaH+3y8WN0qn+9J7o4P6FT35bev8vTli9x/epI3rTe0KemX9xMivmBXiylfBSKQ/njG7yrAFdj41x+/yx+//ybPnz8jrUI3LQCI7z8BXin76vX7O9hMGLckyIOpZA6wmAOcBYYfu+5YFcoCVEW5HDdn9+FOHj7dyf3nB6Sl6VuBKwW0MK7WQQ5d9378kPef2oHvBeCOCsvzyQppWtR2QuYAmZkU/C6sxrVZcxQv3bOk/RmGpjoDtsaQTlJZJDfSMzG3jcCJARc0Bs14aJ5aROafnuOAoo5HeXy8Bwvu4XEzwHAdMq9UCfz49lNe/+rg1cuPV1F2+kGRszqCbA5UsB4Oo1oKBmrxc9R2UfCqrhHB7SCEg/ddkGcmGmTF+iFMqTpYC3qCVxgXdZnUGCwFDqOmDipD7D2K5MvAooh6C+laHbyycsGTANzT+9f6YMeZjr4WZFanQzurPOg9KKPoQsAQbccZJjbFNeO5kTq6bVgFOVHcFW3Hu0FYjI3g8+SgnhZAoyzlHnK5gGOqAkJktWUZ7kVDpTGFb3LAJcmtZfGagylt2pegAt3G3PLQPNdWX4++5q6ixs1BZToxWmyYNd9qGJxmMo/7oEgo9FzvxvfDvvZMAPNJDvf0O3bcOdxvsvEwAv4OYGkTAqxBc2qQmqV71TX7rlaXyK+ZzlmXumPkTqU7El32dnlFoKXPiTtYt3SuOwG+fvfBEdQW86LhegfGePFA2BJs3xqpxNlI1mm8XCyQNLGLTj7G05slfeYdCW8BjTHe5rjOMoLTzdfLJMGUKkWGZ2NHzV36m3Rn8iy9o1Zem7JbJ7E2Ld0rnH3/HIZyT4VRZ+RsQAScmHQul82TFeQOwES/a+seTE+wwwociHftyLqwY+oE+WaMyIU6X9nG2h5+nlgPkvXAtrMtBmSmTstR/yMDelfrz/c6N5I3EVhbr/G4B7HEgNesoPKcck44o9HNE8CVF7IXAFfaJAy1fooDKmsUquU6lygCrqsCpQy2aTy9N7w/zg6SMlWZQJc1zxELADWyJ5rpMj7LjnnkIBICfFnPjCyAZl25XRfsbWl9Obue68PsyGT/7qt44DOxNaXfI2Xsak+rLlmmKUAsr7vk88Hx89S8VIx42BNCJ69lEKnbFes6Anv7PQHwuF0k2/S+h2DPFnOwJjKLlx2T37v8aa3F6ZCD97YXWk8Fhi5MtbpstOy+R/tn78H084qYoOh2naU316lZjZt87W735zdTwOqNa/yiTpexCJGyB2WxWF1a93G06Pad3H0ik/3x4Z4NcLaXBjRPr2+wHX++abObN3ndfn/Xjs3vZgelPZmzSzoL20Afr4NVTeaX1Rq91ChUz2ck+BB63ps+RNBsHvdBBkek+3nzMjJffSz34KAfX6bUabyyAznDVJRK48w6MWCO54xrKKBUuzzyYF/2O/t5BeuqN0Uze07rT22G+P3jgUDLAOAzkOv3nX2r/O+1jkEnL58i5qvCVkrrpx+YntL2lu6V19d3gsHzFHVEDwdNKW4yBxBVA0zz7yudaf3IvnsikaSi7h0EGn1el23RqVrXZetsqdL2NaHHWpZxnnTONRhenBe3/fU5l3o0/6Qbcz62+85+U+DZbDbSs1LaoMshI6c5gj4EsRYG6mdmVawgF5zJft7k0mq1oqeE8rSdjRDnt8L5x4cjAhwgdliWhNf2ipTkal1nZdQZDhJfscWxN1owxKcULGAJmdt+YJfJcnWt/NrbXdk2voVD+CmGGlg+IV3hjcLQHTUiemtXLJMLnNgKdsOZjbAbpDI6t/tBzDeMv91gIO2/s/8+f3bDg68quXhZ/m425i71TAG7esRqMYHnrXmvv5+pinlS9s+T7/0/HZOff//dfI18731sktAtBBt9B5TiiG+/B43k9+OkU3PDErExciPdIpvBwsF5z1f5z17M+5rNRYeEQJgAkAplFAplFFp5Q81liXWqx5/OLN7+8XEO5hQjbk+boN0E050Xg69g5mhhPjXInz5/QdH24+Mn1G3SDhyv2znetvOBHTKTropYu9V30lFR4fD5+VF+//dv8se/fkftKwXMdG0pePX+8i7f//ohP//+CcWvKUjacQxAXNprLe2DYGCVPv6+rvS14N/sBoLoQDnAWdEUweffnuTT84N8+vwojwpe3R0wvqsVLv94P4Fp9ePbD/m2vd9/KHB1wn2pEaJOuoMR3nEIreyd7t5RYf5wN7/QqS5WjFUjQRTcOYLsgIXlSINJ9IHIz+HuKOWOQjMHl2hEk5QBAV6SAV7Z+Ug/dIDp+fMnMM/uFqZkKlvoXY2u7Zlff7ygULuCicrEupzOWHe6huAoSDeuPRKjztlhUzAaxbh/4PvtZON5PoGB5UYa1jAe+dpwdcXckgPgKTgEUBhVZ4ogx0B/V+X1Bur4iV1ozBHgBVN0q+94e1tEpbANu1K977e1sKh1gTpRSq2YUFx9smLYAA0q50cLB8NIFKaN8Jwz65B9rKnY5eYMXAxoNYcud1/JxncHpqsREFow6/R9UTbetFi3Sol5IDPButGYYlXWDeoOuhNlac5gVUQ7+tFQyoCSj5cbwN4FbTLTtMkot7keWrwl2og3c2STcTgo5lxTwnVIL9TswNCav1uoSxW0ygDnNHdjQI19yLrzB7tFCRk0Yk5+se5QMu30whUjetQfZGYJ14BY1HMtPdXMarZ4/Y5umI/GJtd8H4tVvMPWdXpJTz0lm6oYY4D3TfCRLKzEEk7jyesnUGlnG3hjGsrU8f7qTtb8pxftj+705n1XrNCwB1vCiWj+t71t4pHfnFYhARj6vEzS5a7rWdcPQyWJ1kJuOmDntXJk9TqjVqOsmF1Q6Gm0mBM6lc6+gsyvZBB9nDUt7rTpSo3ociPVVixNuNfa0NIKx+39YcmrztSJZ6/NCn8LO2WGYcr97QX9i+HRPiXZlnPHGI6LiNVSow1RY4c7m6xGun0eKzB5ytqvPalj76xYHx/KUBnsVoIUdSUrU/BIWq9kQe2rM1izmzN/0ZtXu2NzIsoRrBuy5hwcZKdJOMi2p6NnZutrebJ0kos/v+kGBADmVEQY7Dk60cXHa2JtP4CvKXBJe6Mzdlsb9RVEme8nYa0/pvKTTVnSPXpNmxxczIz52s42hLYGrbtrZrK6jqCrMIVspc3YgyA8x0U8rdu/Q7u12xeS7o/71pmk1XSuzfHkzJI1SlDAiV4yQ6Sk803c/yXLcJfZJpEax0jclmumczpGMcgkXCcV7xbTJ9bRiMidg7x13APQOyI70GbUW35/sL8qdzoZcZZpgeKJC8cRMn825/deHj8/bfbsVwQDNUjLQOA7Ap2vLy9ghv/4Z/upgcHNtj29sgwFxvHC/emFybvPkYO2E96YmgvvEd10mwN39CcVvNImEbhfk6WesljTszuTGufx507+Z84wQr2f0kE2miDJR7EavwoZaCqzBtk6pO4QVvYvW1+PNidYI9ZxgUTL0X+rpqsBvswGpOl/SwIVqss7gn2RUqe2drMmPq2Pq9rqAJTNZlC7mCmyPcCH86KjPFUA7jOtHSckZMBrli6nGFh9Jzv8wMAoy19UBM+wLyxNdJLk88GuCHSLYxDynxBS3YGxZHQn3xp1yXJG0TV7/Or70sc9ZOvVcbQNHMx0gOdSOc6z0D9oNo0lmgtIZKXcsh+yLKf847pSHalzc398IIvZmiUgSLo9sPpiWtZEM0dYj9htcHvWUrKm430XEMOoh+9nZIyQvHCwwF4H5jxNEuvYUkjDX3PTwACpIcPBfe/Sx8yMEkEr7mDszcMY9LG4Bq9Kcb7c9VxmrAM/6+25XgIY8Ojo7oZHMGbcDLhhRfajs1sHca7BqNgqJlwlnffaiNz/uwvk0dDLoJM7SfvBc1YJlVaq9fCLa+Nu9djLJQCsoMLWMV/bv79H+W9tsMGQSM8ybLAbivi/j025eez+fvLbqZ9+P5kNZyfC3+fFFqQ74qX/0w3r/b386n45F/6pt9r9sHu6jNePe25X90YAbR7+XU2RuCDSzzwn/Hi4F7n32jFNTkqJ3n7Oxzv59PxZnp6/MD1svcjPTXC8qjJe114DwAQ4OydeUEdKO9z98cdv8u9//yn/+tefSF9TsAORqu+v8s9f/yB98PXHq1zeK5YPCi6KR8nGul75OUoa3/FVzfBlkf2HzaFQptXnr58CwFL0PVD304e8vZ1Qg0vZYPypBsc7UH5QW9ftXHJE5DnNmBlffU15lJYG48go1EhCD+NSELfm887UuDKTKqyphdhb2xxo7YppU4iHzWgaLp+f15gELmhjTRcapgrUPX/R4u3bPD7eg9qMiOF2Xi2er8X8v//zQ/7++5u8/SDAaRiPCev+HBeLdCMyPx9RK0qBK51X1QQweC+nYF+1NtYJlBtyJOZ1JxP3MgiRUetg6AYLUl8/zOD3/XhYwniP2XIDuI0dp5DaYzRiRjEb0v90bV2282pnzPeXV6mncweyVsB5kA8wJifCTmvpHZHOiA59hGMMmnfrYHOnbSfDEUxNwmLNHCDK4zO77UmPrvqYhXNjz4MURzufR4SwHubJHOaVIOIqkVq7b2LBL/dI2pyYSfv9Vo22j5bUCt5dEiCXQBM3uPfn6OftAFQHW/wgrkE/sFiql6bX6lwzncF1Ktl5YJRqWoGxFBXh0vthq/fbgaC9vtyvz/2/J4ugKkPWv9fcUvJj4OD6YPWUkXJjG9DZ63N6S5dzTaxYI1qDrhlrai6TeGv2fK9DZLklkF26vttH8LjfvYNws5bt3VjKvztr9NazONBJdrOHhyq6yjrDNp9rbw9wrzrDbWSL3Zo3v581nRPnSbeXHfuWuqF64e3+nXLT/qJhyn1fLc3xfPmAU313v6DL3tFAdwWUUfB8XiFjjsczde3mkJ0TcIX0YHfCqwldY4jqv8lsY9pgdALy4ycPhEoUwK+t7zdPVxnmxavay7VBPC5zdSoqA3FWq2XmVovjcZTe6+xgizMMOfAKaGtqj6ZZau2ryzqD+afAgLKDNSiHwuRYLC6HmDroYx/g/jqu5bwGnMnrn7kT15xd2lo8b4yT2iurrTPgAoUFxDmY0iWrGCuDYxCpW86iq73L1qh/xf3DMZKfSork54s0bE1Dt7ouYP04D6Vd75e9zOK+s3WVzk8Q8BrAdoevA7hlAPb9njwAl4EOjosM+ibfSzxvlhethfMec5juiYXDe5qXnzf2bQJt3VZ2PUpAg/GnYONh1hvntVDvTdleNvCMTOeVhdxh63v40cZq0zWLVgFV1u/dcXOA7+EEPz49gMGNe9LA1fuFzZK0JMOf7/Jts6m+//1z+/ldfn77AZBLswzO51OwqWrrvpKngbLx1Wyd3EsEwFBHV+U89HKRh/sHefr0CfLFx1Ts+dc0VsXkAHVATwlkkX5PCb1mYOVGUgyiz9TBpQd0gmVcff1x7Vev8NccVKzdj4L+nFkL62IT0fKaNlmeWGCa8oByNmgKsYYe1B0CIOPjHABE0fS9w+jkz1bP122+02b3O4uvm5i+Z1qkcxcHuGOZOqtdxAvz97Vund/RLOsd2QHaqRA15NYG1qqnjiLjp3Vf/MonnLoN6HYBvmeMMS8f0rzmUmE9RQCUun5nso3UTpLLRF/G9vQVq363V/1VqSwjvXlfA6vbPN69Ne3NtdsfnuIuJv9cPnLNl9jvCIYf2J3xMFt5CNV5q16b9Xrhu2xj2wK8GmWCP1v4u4XzO1s5krvNl0Jzle0aAGLrJUpOIPX3YvvFmpp57U0H54s38NDd2qZoehRrV4dwtiUycU+jEYgZIns/pzMO//t87PGU/Pd9SQ5/LWAhlNILYpYMfPBB/PdijgciZdK7GHQ2liGUSZkU714kEgOG6I5t9Ixu54eQfJ+FdE6BELsMhm/Pqx6Nw0HpNUZ0M7jhymo/KB7RBeshAVi+JZzGzmc2ym8hAOhR/L1DlCdiP2m3JjIfm+/xvwFatxyR3imsAwxuKF4DJOmc+lh2bSziXSbp3lELVpH0e+V66QqGx6aNb9RImEo74/LaEeQNeFE/R2R7hLlTVmP8YZQUdHhD3TIVcNull8O2oTcBcVAF+fnLpqwf8bw/Xl/wfju947waddYODihcp8WJzx/YtMr0+eP3Z/nf//pd/qXsq6+fIZzWywe6IH779o3g1bc3+XhnKpR2uEMtmRCu3SDK9xyR2F3KJ8dEa2ucMS/H4yxPz5/k+Y8v8tv2fv79Ewq1w5lSoGFTLK8fVd6+v8k/WvPpf36ihsEJ6YIXCODFKNMt1WEcnfIW8+YCHdTRWlJNLheIxRTkjOjhmmqygCYbArCSbj5VKGUoKmv5izoRfj6NFK1mODYCEc7EQtRXx2CbG2W9IUVOow53BxgSakApQKdMuFcDsX7+eIXiFSjahcW8fS0merYXsVQQAZ0cFRDcfur9aLFPgp8Xmt2TyU3fw3i+ls7Df0uKdPtezmnIM+phGIh26e18VzMCw9CyVDuvx5bny2OyYSyY4mGxS96fGkKX5cxugpvx8fLygoiqKjdYaR7sMT0F+WasqNU7f0lPY1usFoC3bGaUra9rBx3YvVOdpJX1zdSwMcTUHSOmOHchU82on7y2mpSoCYQlocpT1+/C9Gc9djmwoDLqkhUPlDQrYp1k1eSdT3OESZIRJ+FUcvwbUk65NLoMXguvQ6dwDEB4IXx+ZoBrdKHr4ZxgKOq9kmKGqO2UQLbOQvAW9CsMR2dg+XOxrf0a+zLYf0m+uDXbmyLZ/VuUXw3DhnsoiRHHZ0BNkCZjCnQh20Ahj7mSFaOGrKfc0eir/rBMSfY0VzdYKuWC7w3vpOlGcUMqtxvfEs+EGnqesphEZTbIJ28mEAZUAgL6V4buZTf1dTKuMhg1lQ6qXEVzUudGZ9cF28hqkeCfdY3uzx3k7BuxG3aSCpebPPboZbpsd/ZrAvkmpjOj1lQuNkZ5mpksDg6jmcSZbNW3TZ6qUazOzzL16zhQTsfpABl7/uhgelm7vNAU5GmeIvjk4z3DfqiwDK1OOMYLdqIFR4eUn2p1r8qC8WHQZzf21bx3B3Q8tdYqSXkdLupVDVrQaUSNEeuq7Uz9alFw7byrTgWA7e2OvTbY+4cCrgXglQY+tKhj1AgV2swkJrhNfW2/zTYHMdemP5o5yVPrAY9uD9paV9t4GoPLqPcmBHVdzulh7UIgj1uuBKPE5bCPdTGbeTJdBvaDeMRcgpmJ8cENe2KvqRH/m8lVZzfQCb9EIJP2LXVNKwnQ8S6oPkaFQQmH3pyFArkLUX2xLRclvsWdcV+nUchdeK7zmhotiFjwpRfe9z06Zg54WsuQRG57nLZ1tTVNxtsafwNIuhRLh+4AO+roVAtOCuu5IVaCgFpf+wB1QRkSL1UU674GY9DG1eZ1nNO1My78WZqdYZFowuTBk4PWOtLmP3pf296+v2/y6fxJ6vMFzHZld2vqMNs+FHlb7mBbXi4PCPZ+rGSpI5h0sVpuNseebup2Bjp2izXpqWKNcz7J06dn1O70da/BM5RUWGXYL/pasd5n+/yD1QOSQ41n1nW69jH1PV7sXuYbLpGvY0gU93WSPqDsn8z2s1rNk6WWmanGpdwMrOvycY3U5GqEc1vH2NysP8SaTA1BNM2mmI+VxAITaW5j5ZqE826NdV+iZ+IQoHHywgyTUW1EjJGCaW2UVDheQfuTd33nW7uaKwMXgLntKW+848/GZD0yTf1+WEykWWBjvA471Xf7V2X9ZHY7M7TZIVPBV9gBQHs7MyqA8+bNYshsBBBsFlj4LSJguh7UDm89kM09V9kI4dLnKdvk+yLzAQTZ7z43mhmiPuLd4Z660jKOpNIu13RRHVcATe8n1uDKZKDm3S3ddpljJsEajKLt+r6P7twKWoHVpam+58vgb3rqI/SPjQNMFlz3wjW0pgyos5UTsewtb4IxpUWSa5+LtAF/uIV95LWZdVuMZ161xubLr14Dy4R8jmKOAIpftdrNGGglLszbcJNujMUNVM+FXwejLF8r/9w/qNPMajJ0fQBunaejyPtI+fjeDxQHMSHjOwHY7Nkyyrs/x/6VWWm3okrZmLs1Hvvv7Cf6+tnz7/6M++MYAbt1vv24+Dq49XLjwBfWnNhSxRx6Bzf3TCooby+KGTXOLpJZE/0ZTTj583gkbsekC8MuFTwNxJmmC5y0YzkCuNJ8/7uHB3nfFOPL67u8/HyDQ57b8GrEcKo0bh8+Pcgff3yR//3vP+Tff/4hX74+IUWrWXRRi6K//PwJBa/KRgW+GiTz1Luo7Od7v+bzWIfxqVE0YT0OLTquEbKvfzzLn//rD3l4vke3Qfgm6uRuRsTPH2+Ijv3451VOPzal/640bY3kLXIEoGTj2AxEtra6zZQwf9o9RuekCkZGK2nvDMCoWH70FPIkA4/RXnpm4fRJO2QcvF6aMSNq7SDSZKlsdk8YiyLmLJHC/NkKt2sxfWls4c7os6UHnM7GYlqtlpQVV96uRRhqpZvgz13phSsw4h0CZwOOcsSWEcMy7J9Bruz2WzdSSkSPnMqOS2pKqLE71ShQqjavde6yQ8hSyq+s4DIrjg7poYNlarpijWp6dEMdC2XlIb0VdSwMyCuU01CgxppzJxXKGM0HZhgr6ohASa5kJ/n45CCBy59qDAyXBT4eS+lATQ4q+Kt4nQn7CI6OHaeAlb7VyD6DtbGywOZqQY7KSB3Pl9M2k9ybyjCOUJIUNPY8Nea7lHR/12pqeGUQH0a7dH2VZb+eDwZT6awejINGFw800pjSQGNMa3KgzfIldRYLvcvU6OF5bugOfYVxVHbyPjvGxrTsxv4k3U/y83YmBA3FUSd5zYRSPUixG7hUeL+lNUyn1tkMfcxkmuL+so7clwXIhno8m3RdPLVpGLtburS1FndbdudJTyheKN7tmlu6e1wbM4A86qX+LJmhNx7f77HtPo/f0/VWDvyVTRXrsX/j6j6h7yzHhMfP2FsqQ99PrGcnR609ofe/wlBWYOvxscnr2yarypuwdlkBGwOdrirBBrKqlFlAp1eBMG4/AkkEa0Ybwcdlqh3IyvunO2A2DoYjDuNerE5cpc2qKU5HS1FFN9yJbAd1OtUBm6yYizu4Pk7ofLy26CZ+3oz70/vmzL8rE0v3xgJtcpyOlJMAHEfme7cBRib+mmQ3nzuNgTVuQfbg7LYnAas6fKczlHydcb4LWGHaiVr1GspFqMsSsbTOVgIYaFsn1rw97xVGGHIhyZqw+7osqwbagdGnNcPOZ2MfFutaq/uS+mY9O9Pyeq/5eff6VV+uo4v0dePHhXxKdVlHXdXLFGddZIMjXovNz3u9R3c2pzmmruv4xYmgRvhbaeywakoAYA52uc1x/rgAwJBKllJFZ+DsOJPRJLG2bPzBnSa78YAat+6w07Hks5jcRuMlA/mO5rBOLa3XAtAM/O9tfatt601GdP8/3D1stslB1iODcN4l92wAlgZ3WVvUmErSHfJiBa5Ru1YBxkVrd96hwZLWqFUAa7Yi4++HE0pDKJjj8xGMtNYsbdaDlO6r5sYP3V/IQcTVmIb4RmVKn8oitG8IX6B3cs9r0tc4a2OajaBzO5UIDFlzQ153cPgJFJfJwY7eJAA2QwOCSZ1vzOuj+id3PVjvazIDWPvUL3vykA8Ep+ynyY2aWASug30PZTnldswZ5SRYO/eyXFBuRdJYczxbsIVQO9jKxrS0R1EiQUrg1bE3LfVttYB36OQppYX6M2oJCgsM+bVdLgw62WV5Cnrsa5YCMzC2o+5Z+C6pRlu1bu/4bkfi6VdYcxO3NbE/lkPUilRW7lII9iOg/HFGN3sE8bX8zfkcIGI1/QHptEwxT35d2uMTCrcftGi7vu8fkDqItE/zgZRU8WEpiciyMBawYx15Lfv65LJlsFjv1zPzYq3/ArPYYwj5vHt8ovsIec39yma6ja8snqzt9M7J4izdGCIbpO0QS1penWr46xsZ2VD7BxqMkfT36993dMTKiLQbK8WRbBkHAc62Wd37AfTFd3MicMnukHZckYsvgzHYhCJB798PepyPHsrNSQohnJXQ7jUYrDvHZP97f5b9QhvizmITac+xpt+T4HOjf+qFCK/mza/RRlApnyP/vv/Mz6u1I/Iz5neO2u8ZYX58d9TGNDd0ZQFT5Aywhkb3owEUEwsU/nyR8+nUhZLVuNHi29sB8vz0IF8+P8i///xN/te/tXPhZ3k43mOdvJ/e5f2nFmv/KScFwU6XjlCr41uubzjT0vdAbD4mBIcZ4Oqwf3q6l+fnp03Bb8/wdMeYQrvA2Hn5+S4//36RH3/9RLc97ZCk3ZLm+U7KcaFRtaaitNBUE6KFeOx6LXD0+1TMzjZyZmJPbyJDyuZTv5+7AplBt6lXqZp6cncEXf3u0z3AKBWQWtlEKedwIhpVn7MAOTwVEXyNDGrRdgUf0W1R870PU9COo5Ogprt9NLydFgxjRcEMrAhqLkQIFR6sLCINkFCNgbsD3spGqZcbLWjTfvMdFvaqjyHeY7qxGyoBbJfugHpRWRr5/r1KsGxqmGMwDyQDjl2++XWwslYvbtn3WT0x0qPdZF5+KND6CjZWW8m2U2OSzQb4HAuaK7gDUKxbY4FBfbZaMhgXMIPY+hdR/sY6dWpMcm2vYViTv97ZSO40lLnvdTImV0sVYXSz0ioH6DWjmwtp2TB61blTgPIsdN7BEFwDQM/7aQ+kZ4cozykdtEvMEaJ+qzUfcOq1XCtdd/z52bivQ8abgwf9NJUAzdigohs/LCjL62FtaxOKs6fEd/1KHTdFhNfletfbs+kfY66KG6br6Hia88ixsCijR7pV57Is3rDeAMQW7vdo240TsCsg5iCVH4A8uDKAsv0g4p3sHNhgStP2+Xw0mVpSvawsp7qTGLZBaQOoMTigpSRWU18DTC/o53QGaRRzFyuifKWnOwAb9+FrzJ4SBqIb+d7NzK+1ymBLufPQi9L68/oatjmQyaacThMblJYwxsn2mq7W6RUSkF5eZ1DnVNMHVS4tm+xetIGKAsWaKqfO5qYCj5tDeTi608tOt0jFRsR2sY6EF7BPROqg+7zDs3dMu4UODwbvVGK19P1ER73YunA7jQiZ6SD9iVIFF9sHlEugiTkjK4q3s85Rlu6qHxS8WhsBfK0PhnIDHxPYWSofFrmHg8ZokhduHx3Jca1cd+Lb2wXUF3OwLFCXSHVY6OGOLrkT7uuQAQCTReE4pkZHRfpe9PuM9VhijUTg0OVzEwKddk1kgrXWAVncQkGADIXWZTy2yygDAcRkvq9LYyCGPWci2kssjACSz3dfK+LPmQCsLPvdHsg+APXk3Nlztq545QxoZXlv3892tpnDvk9RNoEGEd+hdyxtrHVG9d7ZY9dr1ojKx3hgzyCauLeYP6MiFBaQxG2C5deqpZp3ACjGR2v0KChl9ZQAeKw1uqWSrV5CpXmAX2UidFU5Sl0s6HG2YtEGBDur/LzZ0mAZFWaxgIGyTsFY9ue72+xytc9h331+QvjZz8G0JmeVGWOOy5c2HHMpg2jK7pAt1TPe2QAp7RXABbIMKpoJNVv7nuFDmWCf2XoU033esCfWeUs1CBuH3GujgdG4kME7AAd+/Nx9Mh8/LR2AMiaXzspE4x31DWxfOoiF+kd6fk06WPveK1PPkKpuW4oFGouv711ducQaE3um80fvzBz2tqXQK8il3bpVPtRkH3Q/jvXsArxKtjSCVesYLMYeKOM9uc2IQFyZjCE34gmxl5Ifkg11t5v0HjPQhbfq/AszSfTvZ9jNbOy1WpfcS0uMJqnidVW1cZaWrbnffMx7/Xm8Q01TPD9s5xXdvZGWq+c8qX/p9VbNTipe+9Wam63UR6L+q96+2yMI4B6ROni4v0NdZwavVmSi6LmV0YXSIbUMLCa1zbVicE2kqTxuaD1SDNC37srKNNZsCtqkEHwyNODYYRF7IOsapOrAcuzH9H2v/+dkgZZknb5CcmbliotOqSbB/sR7bqH0G70GnsbPx79dK6LsyOfjPD0s7iUNmCP6vkDD0BHpjLIyorE5nXC8D6M056jv8ErpA5ni54oQ9tguBa45dtXvOz+bGyh5TG6lN96+n2tkM49dfr4O7vBveUz3gBRQcleiCVHP59/PUf53gF03jt9/dw9s3XIIb322v35+PpCKdo7Jasy6ZXL2zhMEvm5udeY11UyN9MlatypirVTatjnmd4dFnj49yL/+/F3+1LS9r1/k+dMjFOiHFtve3t9RC+A7I0So9U6lVt1Qlr42dWOupvy9GF9+Ln8mVVx8qQVCYEFTBbWrnL61Cx+7jShAJ2DTvKLT4Iv8+Pay/XtF+tNSjtjtbapBbXcjHWe3YpFSxnpoDqLoOMHZmtIa07S6xHAkVbhHYmtJ9GidF+0YeDej5tXd4wMKhh7uN6MHLJTtnEqfrVRaUxtlkt8TFPSmIJQd9fR5M3CsW47vO66BGYaiRogcDFKHCs/ihrTOg2c2pfGv6Ew1Ie1UI5HKglFBf9Fc8tQlx8Fffz7f19eG9bhe8xrI6301pe11Djyl58rxmcbzlCR7s0GeGylA/qxrFIXUHHsFa5UlqG9lFYCRYp1zYGer0aBBLdCOZ6w7OGarUdnVEaysBaVrBve9rb231xO7zTRGcwEqCmus0ODr1HJPTRvGJLGcECkaiqQLPlPDDEbCtv6XIxl8FzeWdwwEfq9eraV9wEXKKFd9Lruj0w217miPuubmfO3OF98pxep0CWSVryExg86ZV0kFs6mIjRtrlll9uUbAzHVfvl4xxym3mB/vcZTLAANb70abZSveK0ExMSd1b5TkGmiMVvZAGPbIREdqSozUPnazXNU0SobGnm3r18hjmxt7cG+sw/HxrB6BTKno4/yNLLlIs0v6JcYmG0N11IX5JxyB2p1nv0esn7i/60Bf13/DleJ4cQdkGMvE1pqnYGTRfitx+JXdh198fmYDTj/Q4fFts7MPx825bJriRBDJ2ZlkY2hg6AiZuwlygnyoQnxhwEQF7kp2rDsnnqbb53G0ySDhki7w9KPVQF246zbm+q81re9xfbnMNrfTouiMpDOF0G1IiIPJikIn47xCZ0+oPbdeZnn/0FIE2jHV+OyFXRonCzDk+7glE/6TbTeu1V7HKa/vvKZxf6WvHx/Pvq5Vhic7rpYeOJm8i+nu+vYu6bNsM+f9eOu+nY3dbsyJ6zytzzRJL+oPW8YCfy6P8su7cbU6rvf9OMZ6slpqXvheSh+f7IDvmbm3nutXcv1XNm0P/C4IPCEN0sEDk9UB5mnaeMpk6ffv4z6Obd6/zR3TUsI55X1k0At3K+NoJnnnQbtNn6Ju5sHnNsnWBHaTMcLaTBrw0usSUFiwTwCLTH1PaU04HeulHtAAByCGpTgvi+nV1QLbCzvc4f3Y63CdzdPu9vIo9/ocTQCxCCRn+c5ghh87+G8ifV5MBrhu7HKWv2u62dRGGa2vtdyS2dvPc4N9ApKDihqhPcXg2AF7QDMjxFhYAegbjlu372tQEAwsrSF3OVDgzGK6VoLpycDegnRunUewo8xuxdjhPpguOe3WbR/DWSSate30v50nA0xRYB7gSNLLeu9TNcqZBSBbjXIzqpZgH1jX6GDklXK1P9fJA6CWsHpDnuTnwDmkN/HINrLPjf790tYoA0LvYIpAoQZcYLtU1h31lEnWk+oB5lgDM7t+kxzxsPkmT/J4RwAL9gPm74JSJBetb/t+IjNK6/JeXN9xSU+eKVI6McDv3ccInQY1LXHzodQfOmrThaOV9Xi/sEbZm2UCXVyWl3FtVgZtoiSUjVGOawGUs/I30zpZEI9L0JtTxZpPcsX3WB7//Z7px97GiDKj/5Zvtbjw3paLGVLpgirXGtEX/SqEPDaYjbJYZBoa5Ub7Vp7p6sYySJX/ln/P7BncVx0LpQeFdnWh5lcbgQt2QBiN4GwwgW9mlE+7cjg0t4AT0KHhs/W/43yl9MiQ5/SGjzAa3cyhFosqjcaa/2SUX4aF9P/19SuFe+v3/bMiMjSRPp2jVhFV9g2w/ynXjsZeSOZr7x37W8+wF6L/J89ZpG8oOl41DF1lXWlxyM+bkKmXs7z8fJXv3/7enO+fsp7Y/ayg3owyU84w7O4PC9LVvj4/y29Pz/KwHGXz9yFg31/fUfPqx1/f5fX7i5x+nrbvbcaAGrJFjBnUxweqtxDkWdvoPO8BPzpxKw2c7d/Lg6Ltm2Lffmo6gDvZKmRVuOqzKHj18v1N3t8uMDJmZ9GokNJCi8o+mkyZT+58VkurIfXUu+OVYoLPjBwi4olVYlsNgJz9pwJWC3PDVdC9gTz1A4Cr+8+bYFda+PZzub+Do66FcDV9c/2xSfEPj2vpfdl+N8VIg1bgKD08HjB/CuIh2E0UINVyKZGOhzbZ1vlo9ppK1TkhZug3d8x1kKkcZnvrXtB6DsoQ07dTmOnQGkRuQIwLXF93sYbTnHJ/dDYjZVG9qRjZxAD8pX7u1mS/5Pu+6NdwA82vgXWyKTNthaxvKDeN/uA7Mw0bTXMo1tHKIlDoQqXRfzXAt/3xXt8AbAE49BpZug9eTgDH9BkQGdN0U2UtKC3KdcvFTAqXGS2BLY2RFjesaJCTsaFpdp52gJoCZuAe7g9kAqxuEHqkcEpgrKeoZvlR47O8166ZxGVIN2GwhJGgPJ/XDFrTj3ZNr60RcrJ02Z/nz59vsVoki0XCI2KoS86AvwyC8NpzdPvyWhrupd6Sm7zPeXB8HLgBs6OMoE7Zrb/B+Nfj5i73oyZapKoYoOrPPpyTBfrx/AqeoNbfJRw1Huf7JwFrOTJsRn9/Vn8g63aVWAMAAKduBIfhmOYnb69hnkUs/SLVXymZQZ0YDaV0w3BXpLoZs8ztBOcUkajrx+V7yvfTm6H4GsV0lTKkdzc4InOf452x7/Mdj6HOEKajQMYBENY9rzZAc4figLQR2k02LsIiwkc4v9YB62LnLZRtcFg1Or9u93QuVuj5gWndCYT0e2nSwYq8VlSXad2dzTQX74wZ+3vqtTgDALGBpOFvdUtnEqSmyVgg4j9tHKJOSl/nqD9X2bBC2WgfpwoGlkakte6edgQuBlw5PxPMhuJ1lW6BWGl/TWPqNAutj8HcqOFk3kNbdnatpA6Ucp3ex45iYixkMb3uKXJTJEEBuJMOXg37PNYqu8G6ntnbaQDysLQ76yWncFeAlytScyZbg82YM5zFGnue+4Xpy/A1aWQOPkJkXtj19Qm8Zp++/No41nRhZmsj7UwZdAtT+clMdRtoll7LZf/qT0m5wePWS0+jd0COtfJW00sSBZ9jX5Y2jHXer7nWji3SkCktWGkWyGieWjWH7ebMtZL318SKYgQ+OD53WmT60Bu/+PpHAAsmVoOshm1wZj1GH0tnVtL2dsChy0MvWo1nXxeTodStZV6krAvPscym2+8iJc47i3d7ZhyObkMk4LewGYmvUQdFOCx9X1DOUEYzgOfr0VhKwaa+Bo0jpGAdIz1g4+f1LsZoLLMaMx3bx1ji6hvMKX24rib4vci2MZ7ApGEKIc5XzQcNwwIFra2Y+4x0tbtt3E7LyQgnFkxqZLrzGtdAAtvarCjT4A0rfJw8yEbG/QdrN+0CSArUKkCzJls87J1SrJvnzOYQk+mQuqZ94CAK95DvT0lF6/P8utzpOrynOAIw3vw3srOmWPfVQBvt7L0P7Lk/Bb10waakj6dNod7eEaBV1u3HhWxcgGSlM+l0rapPok29mB3CzugK+G53AqIDS5tYrasTwSXiAgQ3xeunNq4TShUbZ8tG0MNmS9/XUjgAsLSj+9zBRXafP+OnDigs/KnbO5zP3kBGxJj0Zj7ldayZGHfbHl3rjMYubFqwAoUMUFDTHTuCJfRck70mkjLmYibxzrbO8HPc5t2OtNeyN9gDhEmLKRahb2hxZCxHBMdLdePuOjVqD2JlA3F/vRBaaZGNf+tpLDhOrplFWSFkp84NprY7954JNII2fny9+p6/9s+xf+X7cVDIc/j1NTDD0nn2INOvnJL/9tqDTrdet+YkX3P/+S2Qan/cr8CsfI68gHO08VfXynOav5+BwdV60VKJ3mGz68bXyX9DKtUPdGNTNFxry2gtA9YeUOe+gSV0f5zkaVOo94umD5zRwU3f2s1N2wn/89c3thXWTneb0FA1MC8GOlTm0+cnzrvCHWfsLF8Dvq6mZjn9s3UfmVhgdipw6t+3ezw0GmsKSih49V3v4/Udyo5kCdbhcrozUjAWRsTEtnlPBexRrKy4KDjEiuxOYdCFkelMhk1CHSZeU+ukaKqJMpkOj0d5fH6Spy9P8vjlE9hXWudHDfeTtlBe2AXyhOhcpUNbWLgea8GiU4jyb07S4yasHx6Zfgij2EBkd2axxz86dZ1GT+puEQKyO05gTi7GIplpLBtnyIpKnkmJRmS+r9cpzNYuS/bK1n9OXvOttmG/g6ifUiBvneOWo53XUP95/T0otaI1sM5QxtotU4E9pTLje8WcBiE9eDJnR8wo09oX6nSsm+Jt5wk/Pw7dKdDo6PvbG/aMHuf4Bw1kNlNAPTiTc3m8ihcITuPkOijGs/BcMLSVIn/HArNOr3Z5PDhtuzzjm45WG//ue7G2ejWXNJBN66XNnOX1MFfJyBJP1UsvOjzj92ZL43BntbN/GpwGyAcD48M5353DAw+31p9H6vefz7aekUxbOvC/Bz6QthDXy073LsUG0e+zRUtt/KILkulnr0Plxq3fsI3zZMyTJizyn8ebl9qDMm0wvMheyJLW519uvvKa80fMejeub/6OgyIeIAuHutQuX3YX29sjI1TWX/u93f/dQQ+ehyyEPA5sCJBkUXqOeLvgFxn0Z57vUhz8pUOh+uZjVSbqzMYJSDUq8JexTg80qA+Hd4Dx64UsfrBjsW5Vpl+ou3bdnvpY9xSXPDRu4Ic+j3Sp6z09ru8sC5u9Wbgd8XbTadRrFsAonYFB8I0gIX+KgVYrOhlfhOAKgHYfr2ZdSkt/hP0+upIrae51TJxB6/KI87TEuXggASiZfL9ItLyHvGidueM6Ly9Hrl/h58V+2rh7cW+vD1NIl8DnDuw5n/lWlD2/fK/4fvb7B7CjukTP5EW5V3Mqd23T3clygCIC0Cl4YMZ56AF/Rqa/077aByOyD5HTDDlfLdbXXqfe+j3P7b4WYG4eEYbUxL3J9LluH+b1EY5rywXL3RlkCM7rOA4MqVqDfFB388Lizdc2dKStLw7Em26YEPrEdfW7H8YURzob9jAbbkyT2VWl72e3d3yeVH8s0wGECV1cihFoTxpvuKbrF+CZFqVeKGfwPM2yIcx2wt5Y+1j49bB3hLXVwP2GOKa88HVxK6MkjY7J0BKFyAmcznhO30CRyooNUmN9hn2JtDYDEIW1cKv5IWJg4d5eyTIv+zNoTPQxoZbR8ZXdITkGswXGsYrwxhwqO/1uMRuC69kBQJ9D7JMbHXZhaOveRyp7ZnIaoGf+ag6K5vH0LJcs17vOaiYjq12H951LXCgoDn1VrXTBhQXsUR8tgdYt5qoaeN3rFvtaCACllIHE4oXLg/04UVbrXULHbXprvpxJZthepwtt5jdtfPT+FgFxB+h4PU/xnkCQUD2ovon+W/cTTJP1ErWuNHis/qZ3T5zsnmlazuTIlVhuHHsxkstEua9Bdm0yxVq9R9jFao+ApXfy7BOynKe2szSateRIH5aSLshPRPY2dBOwsc6tg/KT2ZUZZM86/b/hDaPvku5FRj/ejo6/63vpBs0cDCAc4HvJlYMtGjeGjJApTjNsHjHd3dQeQjO2vOTUkfxzn77E1A2eT9OApuapPjyfFzm+1F6fJt9DBlyychquXfu/Vbgqe4TfpVDIQp5tWlsguf38NC6CBSDuhDo4xcFgV5Kk6KaxrtQtI2APWOVjfFPn4/x3d7jEDNpfgVV+ztuKuRsK/NzthF1h953xu3d+ZNw+NwzNayDR/5YNVNYv8ltrAwLswpAn6/ND2uyMzn2fHj8DFdc0BGWL/Pj+Xf756x95//kTTrl+T3OblalSkW9f5O7wIJ/u7uWoz7sJoNdvL/K2fmMBQ22h/fNNvv/zXV6+vcrHy9k6SMyIRKiwmXyf5LnLdaZSwV0X/rrOfL2iTfkmqI73M4q36z1dtnO/n09S3lnXQAXqz58v8vdf3+SbpjG+fWzCv+jD0KidLujchzUzM4zJLk627taaUHmL6juzQwsKuqyOFsxO8TRQtzBadywz6NL6vIcjC2w/fr6XJ60XpuDVpnzvnh5RxBzsM3WCNCq23ZvWR7iYAjy9cv9cpN+3FivU6OC91UdACiUKVkpQl/kMZMZ569huNxY6F563JWQ26d9XizrPrUeLdV5W67pRLaJbPaVs9XkVYyL4/HUjyY0ZFkSdWG6lUClkYwqKcOr/znIl5Ivl3bOotRnysxuaYyBhSt/zOjbN1oiOib8J7nGcD8Yu0U5aGO2JAEJxloPWxvowNpW4sSZoCw5jT4tcaqcxjTxXCyQ2l+eUQ16ngbKIHAV/FzNM0dmwdacaBTPFZPHMtE4vHusdpTiWO2ct5Ik7rj3STHmSZY9x8WqP3uWXz1k4SXl8Ddh1PcHjso7xdenndQq7OQe2l7wdsqdjaQRVO/sguicKENKRBrNlpc4qbYqM0n6ufM/p99LThfkAVjtE3Hnz1EEaKWuZwjjPOlAM/PCAEoeBtWNQP6TQCWnG4uEanKPjTQYcutxeZc9wKGZ0qr6EvHef3RkmpUQnyfysvu8QZLUUS18X4czaM3AODThzfSluUJrzkGSzz3tcD3OjcuxsMnusqTOuw9E4s6wFXN1/2in5Ha+N0lowTDleY2kB2igt7KF8n0gXNyQZx8+TOU69BlIUcd6zQeyOCBybe6SNGzSqqwV7NdV60dSIAwH9osb7keCrNtR4ZadAAetBU8Iv1glqRrrMANQn24H7HgJXXNP481DusiYKI9PmtGNteQrEmHpdCgMTDroU6wbJdX1BAXcF1TBGluqyJn2BAIfb9arbjMFHEEt4B9p5sE0meWem5JmM81mf0zO6I8nNRtaT1/oYgUSBwQxw3uairx8LIsHBpTML4KnWYLXW1fdo4R4wQM7XfV6PYnfUxFKLxJyHrDt1v7WefjPZur7U9eb+otO2Y2AJmeCTzZTPqcqzy0o5X6wDoAPcvL59bve6mB8BiNRLg8xMmwNAZc+NFvAKhGhXrqkDWKgdpKHKyeuKeeFllg/w55iKpfIkRyrP4wBCFoaA9B5XZ/Rd2MVMP9b6kZr+zpTe7I/wUGZy+HO1mO/sAOK4bm4Max1/W2kfo6C5Mlt0jTdn0xrQMNEOwrzM7N7rtZNyAXuAQQFe9XvUlMF6cRtxJjCp+gQp0l7o3Fh/jQEIdC8bxo91K9lldDKowZuIkQ03lEFIAT+mgq5YIhHLiIgDg09I2UMthBr1EsWANjl7Qx/6o5GWHHI16TazV6rZ6WBO1UT0kA6GUB+Yn6THKfhSuA8uDs6CNcwyNSx1VKIroqRzesMT1EzSOliojTrDZ1HbDTapM4iKRDOsKOR+t+C9vE0m90Z9JA7eePBjojQF0IpGVwtAN7GSOvzdWH1i6Xf1YoXZa9g50shsYre6NfxhDypPBiwAfN35pC5vcY8WqPNC5PpMlDtrsC1j3H3FUWhFgJEYxWw2Sk/b9YNLsfYJul/1rNqoyzqlql81XThmr+/v8v5xQofdd/MpLiBAOumE2vLOWIZgMWpHwGU2maPn/IiUSC8R4nKYcqZI4HuSAZ8W8rbbqhJ+oWaxHO+3fXu0roaql7abU79UQSwlWGBadN3pYq8ewOs2KOSWrYdWewOtqCmZfHGSBSYy9WyNRiaAyhyXZbu66P5998tVl4ZNWMjwhh8mxBWWsgzfbQPuw3Wm0icALJdRA/LbrvOER0OjmQE2MpDGC4+GW9+oJnB30evsRADR9Vzbc04PGhkKEKqto8H76AoGxCixmcbcW432SHed2rUwqZ0O3FJaRWYIOYDlXavy83vawjCR/rOOxq1/fgvIyvOz/3een3zvoWzlNltsP0e3rn/r/Pvj94Vw/9trvzH259+vM3/BoHCjqp/NvjPHv2saF8ytTEbvfNjWwgEMFGUp/fPPP/Lj23fkOBcznhY99m5bJ49HIOlfn5/ky9MntIl/+ee7/NzmUxF0RbpRzFqp1O+boH1b4Vxic6vwVQHB1kGdMrlXJCJDgVKulwtymZe7AwCru6d7efh0BBNsu3UoJnSlKIwYXLZ70QiBMq/+2p7l2/dvcnltkW6E6ICxV7ybnDNeauxzH0MrOOkRQ3OiZnfAHdjYzZkrE70WimwvTe4fDvLp+UE+//4sz79/kYfPj3J4YOtbshhYfPF+E/hghFn0A10z3k4RdWGGA6MbD4+k5z5+eoAAn5eS9lhji/WVUQ4oCvtJlk6J6LaP/7B/Sp+j8e/2ee3X8RcNcjUT/W+jYZNlKfchT+aAOxiY2/qZFgNVWpe3e8cZbAd1CGZbR1mR27HdUUqycSWId9kUKdaLKtFKKrrLKnXCGcWfzRD3Pcj9xno1Xfb63rycWzgLSDm6sDAr7lm8IGiBpajdyHxdlSJXzziH0rZ923wu+vh5hFGL65M2MRYT7fPj8mV0MrJsdyMw70VzicKhDAnjcnSyOUjORVoyu3NxFPhjMmPE28Z3OQcnphFEyO2wWVPkEGwZOl5GqXeGQnHwakzh38vpvbz1BwhWGr1lAonuW98yQIoZ8Df+1sfXjHgKC7K+qgM1JQzdKX0XT1h8fa3GjnFQLu8nnhnfiY5s3Rj38chlOrNOjGffdT/Mv9/Scb/Sx/pCEhRSQpp13LqWE36OvV7eO6L74/NnnsLoz3Dr/HvHOv5W8prTteINOyoca3fQvTlBXNv0h87JKgQr3jZjfjncob7KdDSrW9cuGl8co2At59lSqCYHrSrYslH41+sWSq+dxn/vxqT0ferO5Z4J6fKqj0dqSiMs3q4g1SzGWijs0jZFUIzymwy6nvolFjSAgQ05anWvFCB1EB5pW2lPtM482TP6h/vloMuwEPzY9O+9vqUTz9TH0MdCNiudiWvmfMhBOwfr0gnl6GAXGkvCYKZmdkIxx8flgCf752vk/Q8wOa3HAHfdflNAwYGJC9OIvZi3+wDF1y1Su1K6YozfL2zI1tPNdT16oEUdIXcg/X6WyasCJTl/Y67y68rx3suQGEPA/7gu1tp0GM5P0HSUcdE8as0yhOBvrNHhM1t/4nuVzh1TNQlwggVSCSZJs/p0cN+1QLMFTYz52538RsKArVNt7qNgdA9+XVA6oFZJz3QtK2NP73St2zs6BmAZVxn2TAbS8js9fS8ds/NtfG2U9PcILOZ07phDXVdmv1UHUrJwqaG3cL5q+k16jUXe84K1dJnO3ackRM0jDX1sU4t9MPgDt9xoK+2h4652vtZRUvabaEMmjbiqrzG5vi4R4Dt4N8lkC5IRt4oDUVhrxfShXZv1jx1QtACjLh+ze9zORkqmBp2RNfHANZBk+zBnBlhJ6/LLxyyPMW1PdgvHdS58oyzFgT5CD/LzXlYDe51NH2CMz7urfAO38Hmx42wRVCIrYFu192nzQ87BKjqd39GFV/+WwaeYt2p2UdmlSuugrdR59WzA1fkEkBd2sumxZeo+ra/dvW/iRBU0VNDC6suEzoPKvPJUW4y5djZUBpY2VPo4D7Z67LkkM/v4t92/mY2BWE+bzKavcdyV/MvLdTevfmxmzU7Nbdfxua/rspWdjT7K2oUCcbLBHB3r/LsLgGItL4Ou166jEcMNeE0tWYcbqM6YsrQZjb7gpzkjTvMduhEMwNQI3Pg9+nHR7l7WiLDkSAs6Ndjv3vnJHaROIS4hXMPRUGYJUNZ7m6SUh2/RX6//McrxMWUyxis7QrahfinI/sPrVwBi/L2NCy2P280FmRT4XjlIOsee0eZgXzgP/+l+RIao4v5+sqPlCh4OTWid3VpL9xXPoHM7aU74ndwdH8A0UEXw8p2pdi8vLxBOKlDUgdTih/epA4r+rkX4FJ7Utfrznx8o0n56O1GJVBq36kAuzSJ4wSoh4DbvamBg3HZdCStqUCmAXtBC+OHTgzx+fQAA9PT18yaktic/MofZCp4gHVLPedIi9JY++OPlp3zbfl5OjJKVarXrxGpofDBSruwO/VlsImo1Cr0JrU55N+HhCkg6WDnta3tY5HO5W+T4sMinL4/y25/P8vnLZ3l4vke9IuTfM18D55+tWLCeW8f64eGCnPGflWBInWj06b2hdtnTo3z+/AT2FepVCCMckpQlZcaKSImzjerKNEgHfWLNWKtjPEcbAWfIkVYDpPK5w7PbGGjUDqmHygioOcI9ys4odpjWgMu2WYGdNTMp6YyjjhHYEqs4AK7nUYWnBXs9NQcFYlWxOFhQeiScuepCZzPkTgnwhrWlSEt2XcD7nYy9VbE2+jxbRM+YcoVaWxwoYotktUQ/GNzQ1vKFqW+1yBBVngfnTmsKLJ1JV7pDWlNRX61JdlQgV6nZykRcWUvI5x3gwRrDbC+LIt6al+adgn5Vw1Gu9u5tWWuMpnCwedxayfiArAvjgekde3BithoWYAwclshtqum8YBxLLnJsciTUixsZ7JLXzKrz7sJxzananLns9EASWQfo0Vmb6bFrsGRwFKxOWy3j3nKALT9jqwTAIRMbU4T9dQW8lFRwtaYIXKq1NU2jQdz3d4m/ZbvA97ZHeldEmxktzy8aveP8ZD3P5+OcjrqnhAHP/c4oOUtXJGCrjumreX3h526sQ+74Ma2lWk3xFxnaYqMT6J6lRqeL5+zj7sw23nea76GbV4Nc1SX3cboQZPX7cmD50NuIwx5A2uDCYIp2dJpcTnfHFPuz0IGdJ58/A8YSsDC+CDTbk+K3/f72fSeN6U2o5c2BkZ7WIuL5zuFQwiEh+MXxJaNPazUqaKU1wc6QV+qqLvh7YTstfCfAQksTQ6pYsbGcZnPi2CgBLCbdN95NsGVZex2gyM/f95g/T19DqGHqMsJ1AfaHM37I4m1ppQ12lzuDtpzAmfoFiLMafwaws9+vOMhNwCB3mcvprXHdlEnAp7M1biyyyRyZxRzElZvvyv4Dy2Amwwsy9UBZqgGyMvfn8S7FOWtjMR+eU2U2ioz78RaQ5QCbGLMJzQqaBSuYR8/xN7ZMmbNO4fp34BXBokbwyusqTcP1KMdRP6nRFxua69jeoR+RwMS1Q9S1OXBhD6adne9Zc0rHqvtA/boejKKe1Tpwm0P/ThDLU9qpX+x4NxeRx30JooOXyCgm/2pxoyDV/Vzm0O9Zfue6ZS7j93b/sKYSKJgBrFpnY2dNBM5DBxozyva8r2MpYqloIrHd0nlbI5PPATPdz8hMAEBIpqcf6zZP32ueAiixP/NzDXtXzdxzjcyCwzYPiyJXcwl7aZ5YZkN9FmUCuZ/78bEa6F16ujAvijcK7G/+QHQSTsE935GD/wgm3gq7koHQhsC1NnkJCMRYVAHEtmw/mS8jNe1h/i+nT4eNvDIjolrKIENcnY1V0/zEvOz26GpMVtftllkazbTQSErrU1VLk9S9u10Twd4LnxHPC/ZVMWC/g+yTZTtIquPaDKD3Jk0+JhiBJp1AUFItqZ2s9yC+4wKRlbP5WeoTIZAvBJdB9NGOie9nlgdZ61A2IoNX4mNhS3708WkHavOFqRJDmUOGXGMZeQ8OP+P8iXmZjp/GR40unQMusntl/34JY0HWDjb5oE49ChXCoY0nzg8QIFdM3hh9QZnndXxXczTPQa+7RKpL1LXaIfB7oEwH11/qzLqhRQbHjag26oysiZW1DIghfDJUzW4hyD2tRb+rLJ72wIKPXQj1hZGLRWYDBOf6xdjl1x5Aysf9Cmz6P3m5A713wm4pgVtg1Xgft6+xN8T359+f79Yz3wbL4kgRScqreWrjZOlGlkhTmG6jhxzmI9eAUj639fX+dpLv//yQH99fSBeVhtbBWlfn0+cnef76WX778lW+fPmyrZN7FCt8//EiP7/9AIClKYMqKNqFxc413UfXzDIvsUlzN6pRYdmc1vHZz/XMuktCdsnn3z7Jlz+VufQZNaOWO65HCPVWzWCaEWE7v3/I2/ZMP36+yquysbRjxtsH6xJYEX60Q73YPqj6vFU0eI5aA2Zcz8WNSzEavynRRoG9LzSr/56SUpsWAg7Hp20cP93J1+3+v/7xG9IGlXml1HzkaFc2Zi7igAsbaOs4HpdeXwvrgXltoLmrUn56ekL3QY08lClFKnWveQqZd/TTOk0fl1CgrmiGvWUiLdg+ptyzwcS8fKY5hWOWoslQXm26uQ/3YImDHFcyLQFr+uK1x25lNOCXZKhKgDdQQM33hzmFO8NNjXh1vuruWllG+bEdOGioJ7FnQoZC1d9rSmFK4wv9oc7w6tFmL6ZqwYKpswFvjluqpdHMAPYgBPzFidG5AK/WNe4932//2Yscj47hWMvJx/eWzHXD6Bbf9LajKSajehSplPHfnhJCpuFk6VzN9NOcmJnpOT1i5q3f5Zp5g/F3sEt28n6nN7JzSVd41Alh4E+e4uNAK402TxXI+pmGl8t0M9bcgE7jmh2bIUiVGDbcb6VDFjf0zDDkxeRLOi4DJgTta6RLrfvvtx6cyc+0Z4zz73ReW03zNBj/fnAd7iOeab4GT/f69tbfx3v157RLWRFwH99hfdia0U58/VxW4yX2gkfeHZDpckubJqnts6gTtYgVRJ/AwOL+TG3gq6UWrFagOzFPWZfltj20r1/HzoiZgXN7XAb7s1mBcLF6ikgX1Jm+4Oec0qpoSyRZXQkAsGiuoPMYirhXVBHY1vLMGjfK1540hfCAdFINtnh6iq/7mINpimvtba4AoEoH5rgHrLcq5m6V7DzA+Zs4Whl08g6+cJgtgJbrx5AVYmNo85sbZ/hnZLHPXNc7oGvvK2RbF7IpzykYJ8XA+L1O9JMy+Hsx+x37SjpL5WzB4WLpgkgbLB0wyc527N25DIFrnF9BmDb6IP95j/mGutZRVza0vdm9Mzd56KPnAS4HA35lGw8MzmTjit0TOg/iq25bekYMPxNPZ24EixcPGhJhMROapSFUD7NznRVvj9Q9lwcEV1nA3cC/TQhoyYDzhxEFGv0k9xdpT2lKkfuRZ9xLgO7J1uc68LErPT3K2GB72yT7orfsGIwVosFpPNtlHFPpOnzwbw2ARtzQ11Zas8V0BxpphJzsrHR/174wkz5cZACoo3Ng3u8j64agoNXLMv/5w7rZ1fttr+janrt95DZW7wx76D5sstVjfTcGV+fJ0uFKt3/inrKebqNdhUDEumPJ6Ro5u61ia1kD5MVtBhGvsRbNrZrVjbMMDz+/1lGEba9MrKkibRG2RgI4sr3QA1ndtnL7mSiHrRuTfauXULF1p3P6oXVeba8A3FK/ZpPJq4Fnw57HdXT+l91nLe1H1yk1MJFYgwl3uMl436/twlIqynRmnS36tmL12VYrEI+yOc20Spr0wfcpZP1HcLDmMlAl6hoPrLLVkmSrN6NrETpxP2rcL2Hs/VLO7l8ud90+6p9d23sLZFwUmK0ByZHa2w3RYsifj/HegKxWp2q1HGjkSW8nPxsTyhlRuU38mBPamVhKSwy0MhkuA33UDH2kEBnAhHtRYYn2lzOKAzLiobmoB1GcFTVeSmEHguYd3AqMOd+AShVE7nHpzznb5jig8v+rPChV/rjAaYewWA6xmDT3VTvckEV2CWHEBdiNppxqGCmZOwf7V6/9+PfuIuMEt913vLXx/hz5unuDMiua/SYbrnXDIern3yl8VuWOYpcR8XYh68/jTnnQp0t3nBxwkAkGJlD90DpUGHqoRqGXbd61uPppm2ftJKH1fGRloXEozLuDPGhnwt+f5Y9//S5fnp8Blui6VrbWu65lpWWeWHAU3bKQejEZy+sAZ7MrpzSuemepewJ+Jp+l2XNiCKzg+cPzo3z57QtYTMdPdwH+UCg2sn20jtdp20+bkH95+5C3Tal9XFi/Rhc/0iYK6y1Uqy9wwR7bvtOYAjFZYW2tXVXtRhC1L82YEgSypqjZtfbOEoW1jzy6qkUF7x4P2z1/kt9++yxPv2nB9gemPOq+LCbspjRPE6NeWTY4+9KFNuZn21+ftLuHtqe9v4PSLmaYRNcOrhRGhFSBplQBgmRe6a+M9Rhq68bnYFybsSg1jKvufDBqNVvh3tizK+VKKM4beywbYm7ING81bM+yIH1sssgzGata6F4Hy2ulIhrljC/4QBMsr9ly82E0iisqcziKc3Tc6ODxfl8hp6o/e7FIFBdojftPzu/c5YlGnPEsF3Z2hQMWUz1hn8iBew5Rneh2NAe7xFO6aYd358efY2SUdCMmOtaYAZ8N09achTNHNC2DXh0AcMUrV3MVz+jGiaUs72Ux56NIZ4h2ZlDIAKE803VSV1/rFc+qNYTKYt2aMCi9Tp2m2PL+17hGX69uRpgAFEEXQ9z/Tv4259Xb7+vUGSluDFpg355Z0hzLVZHimIdGgB3z19pg8LnThPSDhca519Hx8c4vvy7V+hxrKEelc70isb0dgB3kcQc09zo1z1s4+JPL6zHFcK+XeyFce9ZVIl1jz0rOzi9LnljNTmmYn+tnvjbWbtkDcH5867fbjnje++7s9pexLBNYhPtKdhaugW6i3P+oW7hW68a3wlY6lEMwvdC51RkcXtFG03x1v00sALt5vkg70Rftr1RHQ+dsIotySczJsEH0S3Nn+aj8gwzezQ+CWbZWqQK5N6aiQc3tjVp+Vv/KnD9Pk+vjaMWKV4JX53UiA8vtETAKNXjFDoQBXvn8I+q5kC1TOqsIZzfA053wXGLCkmLodLV9aodQH1kqmesa1lnKdt11iqwDRr7OY449gbJwnDxY67XD+F2CJP4N8SAIGLdTqonHuZx3y9U/x6NPOYhjdg+smtXsje5ceyqk11haA5UwBkcChGJV21jNi6UPKjvQ9GmxfQK5v57j33vdgmdQ+TRRLtd6DTw6kMdxMPk5MR0VSYSQKQwyVJt3nF+ZgWiCQB3rw5plhp5T2d9gf0Q93Q7QTMakquaIqx53cC9klKbtrslm1723WgqiAQpH+C4LA7hlGthXZKHxajCBKm2eNerrrGAE0R7uoLPLiv6q1kRIII8nT1uzddVZ6/QvwRo68u1NXzzVeCAFpCBxHhtfH7keXv7p9wRZndbmujK4Qallul3cbne9zXPTliXjSdpMO0kMuG6jHO9EjIYgt0T9IPOZhTxOsXWDnW8MsdXW1BRAFtemphLePSyy3LPLaYsIJn0tDSKgI+zRs43UFv6Ia04pC0LC9uM6p5ouEWTPx4jNM+2HyeQJ3y7HwhY7X+LZIasQ8Ob6Z0B4inqExBfmXkdSb887XW52/LI9A2qFGenFa+vFbGrzrXnsTMp7X0M2eXddjFJhULqaHqH9Ua3zoacoNi4jTQs17LhYjTVX68X23nhN26M2Jft7yuvQQaMa9abGxmXhM7QuOx2cVNuZy7SKd3tm87FLMN+yDxcrrJAtH6l8jf/28jE6H2voXWFmQCXOcVZm72VCN/fViAjZPsLaknS9wSThXvc/5O9NHpj3/VgczO2naa3vLR+bpef5Sz/SXr3mVE1G4/g3TkI3qqMeyZkO6cmKl6nDcDp5Bf9zAFrOlCKtv6eTdEE8BXPKQTZ3fhSBjFoAQVOsRO4RETgGIs10KRPshZsQoJsW29aBv5AZ8mHV+71ujCszb+GuBphOKCIEB7KwtGDbJ0s5QzvLI2nlLpTH+K4VhUwCbA8e7Y3VvJj9Z84P32+eMOIqU2MGx+kXjsct8Gp//P7+9o7b/rN8Pi8Se+sFg0bG433s8v143nYvkrz7e/V0Gn5XjbvFnAt1EqO1qOYGb+vxbptDPVZp08/Pn+XLn1/l9z9/k69/fAV4pef8eL3Id2VgvTL3XAX3PCmAMsHx95pBMs27sRqBwinW9jh+jACQ3VNmtiK/0zpPz5/AvLp/vJdyoAOPVDlVTtMRGxyKA7nx2/1pgcEL89bnba2jG2AYI75WuL1RoJme6iawVjnAyq9RyB1Az3bMQY9Tg2IiDZ+OZomoEvbpRIBHqfp3j9s++PKwjd+z/LaN4ePzI2p56XMRRGpWk6uIp1OpONO9pntO0zl//nglayrWzQQw5/H+iLROfXvhdqTO2XEoYqkGnBaW3OZXQUotOEz2z4xioiNwa+umXsfy837A/hfDCnaFRTmmnD+xxumtjeDVfm+6A5EBrMw4my0dC0pjSGdOIHU1ZkBxR9qcfKEjAJkOg2MWd86RdvUL+nC1lsa1JoBtF9X3bql81mbFrVfUYqPxYWtqu69FzzGtMJ51T05u2m5KStdRsNcWMgKLpYTBfBz2uxAMayN4FVG21ufKUxsqgOs+3gK90tlOTDO0FPU1F36nMe31b3rgvYRDP8yl9BoOezkYYMrgkLDGRrDbhIvKu4ZpZPFgjF5nDIfTXvq8xDNYYwqcf7eA8/1keXML4Ojj5GvQQNHShu+EY78732p/H6JuZt210pmDDhjDMLVUGjy7yf2om5YcawBrpRqIlsGhUe/RIK07Y2lku+Q39mCxyiREq/j4822G9C193JrrLcr6ZVmiCPDV9dK8XMmOJJN+NT9+zQGATNfC9w2kzK+4B5lDBzjw02uyca2i7Xl1Z870Z2FdKnSjcoYEnK8V+0ZtPk27QJevaY4ore5xtHLf9OuHprJb/Sh1PjZNJXdLb2mfUzu5xwnsqmBjhR4atwo6hTz2uS9W/iKtPf+c43uhraA246zvRhZWFG/35gE1grV+HjwfPisEEi4GpiG1eqFTo5FvlKDY9FE7iDPbprZfbyaBWhsYhO64+L+HNe3fSfMdn/t4TbZ/pMQa7mvCHB4xBnVaW3A7XJfYHsQpfF0WYTv0YgxO+6xc7YVrVi4+BbC3BmiYZVd+OYA1lWs96ffe/+12+GRBHsIMGpBzkCPkTut1lBhU7qxuvy7q0IQOpp042s104vdpPR7kubKB86hMU/hHLm9uyQHMuY3rPI3nwzylveHj4LJHbB9Tj3Qbu0lPke733hm/Pm+qZ13P5NIq/uL9WhDDmPwrqxlYLZ8LfKZwCHfytpMN+nVns/fAhLMi6rxPia6zSGc8ZDIAu2WP5+xrwn/Pf8svtxvymGf2c95PuiaaMU9lInsR5NpGCI7fuQTggfM2AkyhH4sMDPfVryGcN53TXDoB4NXO53IZHTZkNRvGABP1Q7ROrNbFva93BEm9sa99ZzLbylPMDgeSRLxUD/zb4vPM59cOs2CJudwCzZ1MXQQWKvdc2a1TpI9m9nEEo12+C8HjUq73TbKhwj7Q86yKEQgIMd59uRmA5QHuLF/x1pIjixBZEjFg38begF4yMz2Yu0BVoEZus/qVYf8SQEYorPbmKUEASan63YZMLG/FI+YWNvetWtdZpjtA4w0p9uvaAS7fE+j2eyQIp1kO6t+AMKTPUjvTVlwuJqApbOvB1rZ3syZ16W9O3Nk8RTls8zGf520O9D7P1mjHgCuz4fPe2z/zHk+49QoZJ3JzzPIaWmrtLXvpiNvJ60gvc8P54oVya6/14Kl/egwZFBUUU00DVACLg2rIbD0NBRTd6agtLfC50/9J3aOTFVQ2dGV7AGuG57A6MZXpDfPUI+N0Apc0QWJgggEgjjIXpp4tiwnZVIiVNWaA2cOo0ff5cmLNGdTEmjeB8iEvr2/W0nJbXMrOmcQCdZMVV/ZJ65HhcOYGZ6cvYF9AtwxYf/P+/Q+3F0sshhtG+X8Czfx16x7+/3pxs80ygqk+Dr4g3Vnw70gaz26k6SYCKFSt9sJKxwZACbqnVICb2m0SuepTRTE8Bax+e/4iv//+VT5/+YI6TLqu39cTwBUFRBTc1BeECIzqJRwvIvSVxq10hsLekC1SQkHgXAAcSgAkmiqIwu3aYe9uAavJmS+ayhUdpRSXO1/AwHrTVDndcyuz7gFuaOevQqBXTLgVMD70bweyp2YCbxeaqDR+rAi33r+yshQE0/Tz+wBv9LmNeo+NUpEucnw8yNOXR/ny+/P2fgKQhfufyBzD+Fg0gMKaht2qXR23ffP9x6v8+PFDfv78ifGmsbq5BpsivlN23DYe+vOoinkuTA2xsfcoGQToJl8UoHx/Z50AV3QsqrgE06LsBCG9ExpUrps4b9aR8ECjIJRjrUHbnYmmMaKT6hXt1zhl6PZcawl2JhmaSzjC7Hq5OX+zRkWLnFQWXkwuW70uyEerYTFeJ6WloRaUp0iYzHZnqso1IweK/sL26bhXU9gR6WJBfWWcLjYPs0VKsRwXytxLY0MNl/9uqEKhTwXMC4/KedcnytF0L6UGmxHFT3UetK7AoYShjTbZqeaV09i7DJljPFjrQqITkR+XmX5uDOcXI4udVu0Ok0dtAymTPg8BqKYzFmMv0Fnr59+Pv76CmWZdMLNR5wX4mXpPx8vZb/iuOQgBwkleHzkAVSS6Bsle59Rgtlixh4i2AtBoVnlC9w83dRipYlFiLyjMMUwMwfTcUzB/7NjBAyypJhWB0al1J3RIV6i9vogRQ8IBKD79yUh2Yw6fT80CXWTNOJTd0nnyKxvdLADbrCiuPac5Y2EziVg9JQnmI1wADebMY6HiQZf7s8j1PeR7oX0k4RSCUS7JZpioMwbnLbH2wLxJqYGcJ0svZMgu9gbrFJphWQhcAdjZ5h4douzU3QG9l/dl24ta4PeDhcDpzC0EyxoL0urvKI5rBd21oDyeW+tLFrPR5IaNVMxBl9ZBHP/b/8vYe3A5juxMokiSUpk2M9ftnvP+/197u58b093lZJj5CAQCiaTUc5/m1FR1lUQm08AEAoDNG4B2dhhEHZ7NeVww/hJ1arj/nRlPBkGDjrLaJc4wUNGr+lWZ1w/L4/aeg9UWqquCVl4p0dK8io997qwb2imzp80ICiWLpwDa9e1H3ztcw+p1X3Yyy/SjnzMGo4rXDOvtzAEwg7U0Ovh0mox1NjvAKDnAdOtUG5jsl0G3KJVyD7Hf8LXY81nYdkW9tGw30o/oQZwR2AkmJNvxcQz5GhWM5ZBB6fNMd9N7LLIMZ1+fcMz6uNxx4rqMyXMlIsNZrSv34XV4X9h5AeR02dbP7JzGVEJ+QJZjt6+tN6Za1z0IWKLOlllCDuR2XZF2gI+9Cnu/+D6cdqlBmgs8J3CnyE3qEefFah9daziZGWjsn8F1Zrd319LnpNXu+5g9GHrJZfXCMi+LZdgYkLyOTGjBKgsZcH3PJubV1IkCe+Y2GepauiPXZDO9Nzm4L86OU2ZK7WdGFx9gqeu1BnkkBWCw2oPaDMxoVdnPc9nbvIwGKue6DjS7y+0ck+Wj3weGImow0d9W+3a1VqgHkdDJNiB77uWIQIICHUihveihxHhWsL8nT4UsjIJKdb2eAT/YPbhuc1u1AzMdtCpm913O57BTcq3HEUT0dVmcvCCjrWPTrkNy+9NArGnUk7TpmC1qMqm5fiW7zuveWuPPBUGV4ngHu7er/FOfwWruBpsJz0u52EjmcSAR5RD63hoDMqmZkK99168tfMY4M4Pvz5JNHZirbjjSjzFCjzLSpinKuoy6AWOQRKKIcfrY4xz488zOxDKtWRL+MsH2si/pgWQg/LOg4D63Qn+uf4cTZLgiPz8SA6aQEXmeZPde/V0Uj8pAib6UnsaJZzSBCF8usK7/VgcUKKZHkzV9R53/zRFFG3sqER6wEqCSdRpaEAlsroD3Gx00cygbXTwUewbTKQ7KbuL6NQhmOYJeEKmcHWjoG0hTN45WlPTQjtsBnwZFS4TeOqesFxR003z9Vet1zQYk/HjRPPIfxuyx4t+PRwMirO7QjFzlKT1jZxKMGzorwLx4+Rn3Bm9+/1+BU3unpTsTcvP5/N76bzaU7NZs/xz3hFd+BWI8XJthBczZ8DdvjwrKdjJwrPiluMIRp3AiBQs0aGu9GSdIb3l8OMqXz8/yyy9f5MvXz/L8/AQ1eAEb7/T+LqePD2QcFBSFn1h82EGFvSC698pznn8nEwxHBS+00PnTp0crhK4MFQIXKAhPR7JYNOJ9E7ov29lTxtKFDER2hJqdbiwo9KxMGU0DVNYYGS9iAg3A6mm92vNWbzGtHRdP298ftnPyoA7KsclD8Xxr4gOGf03WxlUZY7/+4xf5+79+kafP29l8XIRaqHiRztkcPzhIuiY6ZpybN/n25w/5pjXGtp/PHyd06XBmg7KvlN2onQeV9Zj3V0cJ0ClLGZ0KNn68fpiSB1xNFsIIDoesm+Fo2B6fxzNJQEH3TY5QttbbzXIuaYUNCn63xyOFuNZoDW1U3wWKQ9lmysTRAo3WLOLiaXHajpsFGWkQNI96+Do4hYJ+vBu/SMs8bs4kncN8ZlWzTz1TJIDDmgxZc4k0oLEZk+q4PW9n5enzth5fPts41SBg1PHqRoF2+dS1BevxEmDD5TIB/Je+D22+3UkhsBZfzlwqCxX3MsiJNd031zNp7tDdrJN0hz3SEcy6199fw+Ct2FLBUrsS1ZyQ0lmC/XE/5Yv33P/7RhHLPMhFA4nn3hW313pB0dFcV6KnpeO5Il1v14Es77+9fE5/jd+TgRWR2jRmRPU4Jz3a3AMx3Ti8rNfu0Nj3yWvtzKjhkqLGvA7qx8xo7uCgQrRzFnTVskgy0yp3ejCve2tzjCvm1hzOtL9SFJ8s4HuO235ts0NHPYNUo26wip/3gOJsPadgV9aDMwZbcCmSXPuJ/IhXGX/iHrLnBdBb5+qdLHepg3fSa8zPTuhqt3mKAz4daIg1qwhAXoydeQAAos93PGxyQdt7I4hwmaoz7TBRaOhDQ7sGIx9OYYlaYpyHG33JMUrzxCR2L3Q7kEEeb+9eXOaSfTWX1euxdGeWKW9x3wq7QaPbZFGs5mCqQ6j6+esmbpft+bRmih7MyW0SZ5HVMW0121lweOiYIql9Yj3HtpN/HkXnWYygqrORon7VDJ5rZbc0AmED+79H4/t89me2WjhzOo8EYo19gTXj1fZnz+RVAhGLJFCsAMAHeEEZ1lOLxOeGdrydDbmVUSYDd7ZykVGu9bHd2qCct/XSHWzanZntLJ7aXdKzSZITtl8is0GG8UkaT2dPjM/Ae4nfrzqYW5xMkM/W1e069amo76Lmnts/k6dmIVjYgwbK2FdNPs+70h/V04XctjG25Nw7tUuBHJuk70V47VcLLOwbaxnwwnnn88+ZfbHPQklD8WAi59VMy7lEMwiCAwgYJlBTwmQZ7GreEmuv52IMXvQzf/XMH88kYBqj4ogz9o+y4laXe5b2VtF8RVmzRTqAZ6eF9YJmgArGyPV6YnomaU9dteC70oQseNnTpigfmDE0SWLP2022s77JSU0y0fTNi6dwsgYo3lcd0LvG9Vj7GVlMZylXMNUxR+K6Hv7VnGQPi4rb+ygbJ69tFmA4QR52SK6W/aCB/tXS2FwdidzIQnyXAPjZSKl6nb/OiJWou1ZSIE2lptkQUQNuLA5eXCaqvq1alkGzpY6oGzV7l1wjKJw3W/QDZJyLEgA8FZGWAfdz2CBJjvC5KGeiJMUKgPJBugzaB9yIAfA8yk73EhYO2cZ14Zp6aij3h9pa+6AsSht0fAPfb0kokNejvMVexPPrbK+pkROCYueQZc2L40ua/796lVKG9+Zzy39n8DbL94GtJ1oiQxAxDWPe/3B1RNFYVKfzUJ9Gv/P9tgk2594QedbPSvVF1NhUY1g7tFHJQUi6YJi96LaB2c0KqpfSKW6so6DWLsCro7ExHtWRsc41LRDYWIz01fPtrxH1Rdtrp6y7GcQxUXnaJq4z0gw17lZxDRNi6zZG4zduf1fFa07b9qnrWebNaTtsguLh4WSMESu09rB4RwgUSkR7Ux7iOYTnHogaNnD6dz6oe8OavwvnZiqB0uaNcw9wGQTmvU0nXVnkmjE/BWZEbp6HLzqGhXU49s8xwdiBEdf/HNdqPAhMxxGki6kBaYWjwVJhRw3UXGKB5FkiTXVCzr3uqedPm3P++GAMmOY13VTgawSZrdGVubUUoDdhpExAdPRepILTO4tEgCSIJM03DRA1TNQ5f3h8lIfn7evpGE0CaqOzQRqz2H5TRfH29ibvyjY6rzFHtoeRvO1nB0h6s4/PUThdd/5F956CzNqJ0QDpMwAVpwUfNmH1tO1hLQxvdd/mJSJjSBtc5MuvX+Tr10/WcVC7BFpe/ozz7H1CzNjGnpnMIVCD7LQZ/i8/3uX7t1f5/v1Fvn1/k9cfLxYN0cUnC+lxc4ie9cwfD0564V5jqldzcH2Vj/fzNicfBqorS0VTflc1YjyFkEbr4PQNGxPPnfe2Rm5a61HmcF4tAjh7IXsSy7N7gHfxO88CozUmRxXcedB6agtUFhkMWlNvm9+zGnNaG8DapUPQmbG0+KGYp965T2RwnJUtR8VqY/a8+LKLzNB5b35ujKs3IV0WTmmxGgSPn56swYGm2n755as8ffm87VdEghi8uKxo9Xze3ot1eJPzezHKu9WY2Nbz4fEZYKCDhapjyirOOih+ajibiDLPCKF56s6CQETthn6vZ8UACQ2LEVQ3I2JtUbMxLbsZcqURdGg3Mi2fWVhehB0kPkPwqFKpySgDFVShIxYOd2PEc0xPRXep0aG357M6jvMAykYtQdZudCelOhrDKOg9fQI5CsclG9TquI7Mpe4cFQKNpqHH9BH7u6oek4kObDmLpwTY0PdsTGEyTDIDgJ3m92AS5jgZeg27BdctEjUDAzyoHWdumF8kXQvAcnewsyrqDlGaL38i8a1wbWRHMLCCAEM2cq2Qtj0j1j3mSXlBrRuYxfdN6Lu+jYb9ijIIff3s7De2o3cgQEZbaN5JpvxavP4FOoWi7h11NORDEaTI+R5Xx1LtRgN4GKHX9AywMh+en+Swnet5kwWmX1bUCrHzrWCI1tDTdO9rZ8GsO+AvvyxyzGens8axRVt4ib3Zx712IKuicDs7f5UGBoiEvemO6ooNx/OmLCsDEmbUvTxqcPLT5+0tR3l9OYFVagwttz2EXYYnamCUGggmJtL/kAqOL5Metg1GoND2wF2bEPvMAMG0F3QNMxjXy4B0JgcDSTbXbl/Rac17fHQsOkMRW5KyDgGPaTfGnLkhZQTzbhylnf2YHbiQCfQX/D1rAnvy/GCPK/Cwk+8OSOVam9rQh85/sCGnPlYLHOzYEvnZbM5YYH23aC2nXvL59LqbLWH1DQkUmv2Yrn1ZA7AMmc+9kfYDb2efs2t7gxL6xOHENui0ioYJ1DEW+E1guqUR0j8T3wtedN1u4fWvzAc8nYPJZuNr5kj2cRWCpH2+yH5mYWk+e+gCPTNKdFfA3VnvVgtPOokgZ+7YbWSOPdl1x76kiri+XHyNIYPJ/jXZITKwYpiVBNDJZU3FvPRab9XkBwEO8bpfzWs6mb2ojv60C8yX6unrHEffSzApJm/AAVlh6chTC9aM2TtXZjqR+YxnoQzguTTQ2O1J/YJuurqfTiZV30dg/RSvr7sPDnVWUN7s8GkcMFWGuNZFU1/iBJY4y7lgcqjURwJH6S0rpUt5pPYdLgiAaimSNc13rSQm3BIritmZYLHPj0ery7hsfh3SKQ/2b32fMn/rmwY/rzKdN9ty830sD8VZasEqtjnl86KpwczaogHiAQRDc4PeLZPp80zT5O8BdCH3pSTwamU98kqfjzfupYfYIIRyKgc1+GXjtA7dXjrE3c5pVKsRtGKXzbA1pA4yNbM1zfe74ufVMizc9i2CIE/pzXZiTZJt1w+mmJ9sjF0H5JlJlW2s1vo12FWRTQcW/aU5OF4cjekA5lhoXZ3NANEOZ/b99BGTn5URFoPKhY4RDJ7ZnXBECfAXA4hapz57OAybAp90xWFehdNJwWp6fn6077MFpjIVeQRk7il9+4KXl9gUWWkXr2PhXbKMbVLN6ZgWZWb1YseZhUbWgUUlrmA9aJvZl82Bezi8BR1W6/c8aX2j7bs6fkREbU4IqO0cy/w9vzrqfgva2VPtoq6jEzU6Z9kIyL/Lrz0o2OtQyXC/n93zZ8DcHhgLoVlGyjaN9D7uXJdAkP98uZrwN6PCiS5mRJrMZZRt6QdcU9uU7bKgVsLT06N3P5mMHQRDAsIbMaTJKb9JYboQDmB2N2d3lm54dhWGlmuthsQmpBW4UgbWbGCNbVYhvbz4I+k/NV/9Y3MQ3razqeeS+5H1INQ4WV0vGBig52+GIq9+Id2j5wsov/V0MTahnSdlP3kq4XEz2DVKoR0AT5ftDGr6WF22PfwoD9oRUIGrf/wiX379LJ++PCKlbIZRjof1NZ5QyNS6fGz3fd/u9/ryId++vxh49f3Hu4EdHx8nY4KZEa4GlgOMBv4+LFEbSNKeMIN1hbw6vW3z8Xq2gv1Wr0xTedVpWbugp8NPQLE77T3tjAodrJHF0yAn8RZPwfxpwmjMFGt9I6z9d94rzoxBqxFowYGTHB6Vwj9blEh30nWevAinMt7eRb1hA6misLp4gXSxCIulJ1l0MAt/njnU5rLo1SxDSnV/Tr+mQHEFodXZf8ft/Y+fH+Qf//pV/vavf1qTg+dfPlvbbatxpkp09SjWZgQ8Phzl43iCA61Mu4+TGSMKVJFBqx0/dSxs6KF7IreYjvkzioGEAtW/6Xkx0nyRYU0ZQLn3ykrUdBjMRQcPxOUIjBF2VbOxMD2VDo4FNlqkZHRAc4YTLD9nxuYxdCcU3dnE9Se74uRmGwYORr2uO3IaaDGe4edTsJuLca/al+nhmZ58UM5hnHYKPMZXjY2Ca4zPu4+2Yj46841pWpN0vQdDLA8+sbGlDHMHeZJ10Qyjv3nx650jHWd+Iojdz66+rIJdAfNqz/DYf9/rTXtGN6R58EbDH6lq4SRb7CPpuer7rGU5dCs/fvbKzzq7jFUnsF7BNON7Bv3exs9jHu8Hz/o8cc9AJjLwqf82MNjTj+x5tUbHpscePx7k9QBnffVUfgNW7X2sfbp63Y3aS0E0sgpKzGmcwbnbGpOHiOlQ+g187lqk04gAuMLcI+1wZo5KzHcNELDrbaTkqi1wrQB6HjY99Gzs0y/bpRetRy8f76i1uEa0m85xi9oleV9SZuTofZ/7ewe4APgoYx0gsHBq/0Tpugv7HmmUrBXJs5TnE5eZguUZ9aQaCulWnvmKtO7scMc52BUZtzINnoZjNnS7Y0+6TRZjSYwPpk7yWfKe5Pvvvfa2ZwZJspzLAQ/qyOygWQFxYVcxjvu+DI+lkLL7/Vg7S4+L6nftHqaBSgOzpua+0Hj93L3dGj60EZRBGhfPMwLvVUZnfk02jp0NByvFO3Vnhq9mhqifBqIZwBeJe/pYlA2m7B3vEq+O+uop/BjDCDpmuR7P1cZnMV2uzEsHfejnaYCfZyNYJWuSq3zOO7qV9812EPdUl3X3faF8TdxHPIVQQmbjDPX0jpwaxmLqs1onarPMvbEHrs3n3tfOvC0CXgjA2g9Mn/c50VIolxr+uqXbMyFEpmh0YGydCcSP23MD0L52hMBZbrn5zZjZZPpRWu8qy7klpmXdBwFiGTvMWVhuRQ1z388GfDHcpIJEFmOZkJKoGQT1aI24dP+yQVyQaOwQeUMwf0bsgwVZUJ+eLRPq4enRfCyWTyhntf+uFnSd3kt0HbS/kYVVGCDcpeI1pobm4GIdZIsCZOo/xToKSDB6T2tiUkV6M5wOPmM/9ZXq/krSybFfpnieQQY7m3Fvr5T0DBzXXpZhr2IIkFHN/JG1bbKiTkO9PPtsAr5i73DPJDswv7rukFiv/LzZ1ruHI/Bvy+X8Ec6F0v+sfpWBMauxJM7uZGlNmTcHsMhWugUnpjikputm1njw99PZ45nhnjC8YorWo+gGgRbB1kFuORobQdlMj4ejd1a6RvG1vWGZXzyEjYaO3CogmgBmRE7V0cCkDCeAW2Y0C1ByRQD1EVU0qHGv8zRfTpvziaJzEO6rpTEpmHDYnH89z++G0FZ5ujwADZ44f5CUfS7RDYHURR+J3ESm7rz2i5w3xjg3o9F6Lxq2N2rvbcS/+t1+I8Z7/G/UD7F9JxhZTDvrxl83+vRlYCcLEiq9+rz9rU7evcMLRpIqLWAgEZgkE0d/x/bB9rWgnbDtiYyUV1Bzp4mOyBKK0gopp8dvjiQ7j284qHle6XwXrzmj1oMaTgoKKLhJ9lWOegLvL3IRLbhY5d1BZT2XZ6sjcsE9Z9QNsfSyBmfUaq5YIwMwAa71YuCVMmPOWnNq+1m8dgWALHEE3xkdm5DXhn9V2UxHtcY2Y+P5QT79+lk+/+2rfPn6vBkeEKbVHQh73jYNdXrQBvgqry/v8sefP+TPP78bgPVmqYPnaL+rcwqaOjoFKeFI2VhemUUCoy9Ix9Coh8mo1/PmUIDGrAPXDllgE6xQImWM5Ib6cCnMeggDMOLrNqYZCBpAKFutTMGVphPCIthlJ9itppPuKbnK6f1s6ZLnp00hPDqzr6Az2cFrYRG0CaUOLQZlX1CPRVym2p4WZ2KUxM4J400l1kjl706qr7XuMAXqC2qcaK0rbSrwt398lX/9P/+Sv//zH/J1W29lCqKwABwCMyxUbzC6zTbbJ3/G7UtrOJkM3wwKTQHXMSloqV/2PJzbyTuC+a4/TIsb28UN5RYrR2czy+u9LIKRA2dFo8yMrPUus4wEijNERFgLaInoPN5v1PUikbLRRjzAI9CMZrZ+Bn0s+Wd7TaXXu9CxusHA95QE6kSjEvsb2UzdsOGc4B6rO6uZEdZHOZMN4g5/c91t15knxyac5SEA+6t3R+vj7zIu6639/hq+Wwh5NqYqagFBNvfuNHg2GtW27yMwUL2WJKLhTDHpwBQc9sn1dL0m9mEaA1/WwVRozAGsK9PoRP7U8HLWVEsOWZYVua6KAZTK7JkkGd3Vzynjl2BRsKzKz17o3qT3nsGOmDL43uWP/Yyc+d2z79N5nDl1R8/bfrXnsNLZQkYvHC7KJETCtTiw1kK0M7Z4sGHTE/p9fp/k3M62pLVNyflIwFUFA9iCUF4UOc/pwJIRic6DfA9rivpKbP9d8LsJwBWYEH5dlyGLOz1mI/L4pPRbK+irncAaCrovmpqv7NjNEfr05bOVmXh7v27PeTI7z+bPnbmut93CKXubDQBtrAXH3qhbpki/m5h+ZwVV59DJESrezRWdTwJXwTrerXEH3wleHTytW6L2zD17ML9GICAHkrHPutM0fq6lMXv1sJ3k8OWgTIuAbbfbx/1K25Uh8NEOtRo6s0TqGwPP+/fRPmRn3thRPY8K4yGQ5/5FteL9DnjpPg6Z3Avus37NsqRmJHbZfuKNne5BzWutw1kx1Tg3l5t0+rHTrCvwvITuUP29Wu4V+k+X1gPeeg36ZhaTMdaTAMhKjqk3Hja78HpBcxz1c9R+MzBrhRzojQn4HCObzvZgq722YFpjq3zQcCOdFw1uMTVKn7/ltKhaJFPRsp/DVEMDw4wd1bsLUw6OtTbdx6SdpOdzhr3tZQvDR8njNQupeT1ZraHG3zv4N1nauoNyMgJn9AHya3JQ3wKS+jUBqJqiBpb7fyyl4Ouyniu6QVpDKjBctX4zzxsD6uo7L7Nm/xyjtpg1XPO93Ei7ocyokPGTn6XoOJ70ce4ayRpedj4cTKvn6kyki3eoNMMpmjXQTqAe45SYFMBmDns3MrmULblcUR+1rtFEAMEoP7tT993syocFbOCnByMFaHmW+dizkdSXOV1PMp/R9VlcT1Sv70vwscqtLZBtnsARSGhxpqLuY/M7eB68eY2ebT2nZJECxGrIeglZ1Ib7IDiUdW5vfEIQrQ7yooa/YfV+nfkuuzHfxRBK115d/yjesVj6q6WjXj5g+6dxro2ApKDzbp+s6B7IwD8zAsi8+hk2wZqepY5AHAMGy9v3H3Bi3z9QdPfida50E3p7SKsDYB2lsrIaUWTxfHzuxstau2BwcUtDdE0GlNW72CZnjUNERTKbIJq8eDQ7EZrxpwKtXaO7ISaiR3Cy8Owvj3bJiNTbZgjBezFnojpjAZPXfMzJ6c0Gu373ebC85+vZN/Aq0wURRtD6Rd4/oAB0fp/fj/KobBvvJsCuG+y2tKYUlxxZyfbDz4yKcHZldCDugUr5b3kT3Xt//v0NSCXj62cAWKyG7wWQSpIDcOd57BDBM3RUfIaA0X2jwMrZQawKwNNLNm8/L2kcc1pzst3QTfIYzCvPuXfld/IumlF0uoC9kudkP09BMd6NP89x8/QBCLyrkR4WA7Bm62g5WZ0fpMAYa6nQtsZzaeFGZWCdNgH+4W1mFe03JldN828s8OLNBGCcsvYbGYOW7nU5WbTEKNzmyDoDxXKtHdgzFpTW/3iQ+flBFo2wf3qQ4/PRamCBeeVptqbsMFYYaTi3l23cmoqoqWXffgC8Qt2rFwOfFDSnwafPr3XvQPc/71iW/cxfSUvXiMf7efs6bbLsLLAr4dwjotu7B2Xh3/co3m+OxC5CN7nyYcSSHV8GFknbMYcIjiThHBH3zdbU4qHWHGCTvYfnRR6vj6IFjs31LtXp/WhtPewzjovnZa0jqND6mTPavKYR1j72FTSEQWm0RkuVERXLUzQnUcGrX/72Vf75v/9lzKuvf/siB22eUXqKue4hZb7pd13H07v+e/v57X3791Xet/W9aprgjCCEglf6pffSz9u8+L3XBrp+0VTyJrHes4N5nFzsB7M6+/Nqqud6K/coD00hrrvnnoq3sfa25EwlaN2ZYWrJII8SA7WDBgnwlJEFm+UFX5B1flTi+mQqeRFkTzmckmOdX/2a4/W7zBlled4n1If+SxisdOoaQK/uZLkzwv+c9l9bGc4muzHtmdHx3EP77nRmKDfdwGt+L3W8ypqj+fgMgV3M8ai38vNmlsu9+bn3meGc7Qy9bDROBLvcUa+7tAt7f+lFq/veIdg0BeBhY90p0bvGJXeJ/anXYTHAMuqP9XPjo4ifjQ3A8GrcYwQE8n35rAaueVHykJXinZwXgMiQg961SOv3PR7Cbot1UHnlXaVM+Stw5e3Sq+raAzr2lnjGBnm4S5tgQfl8DnO9J9a+0q+poA4QijqDEbc4q7O4wW16u/buptUdNN3mCs6t2149TEdLH9QUaLUXrhUsWY7JUjfrbOkfLLFAJmWWQT7zMb98rnhPX2XfXyMDZ8/0DraaEFxsN3s7/r231Bw4n1OjI4DB/S0dhNrZitpu3WrTolEICLvOyOE4nClM/ch6an1sfZ/NnvIcgRrfZS3NIafvns2737dZ3xvbbxNol8saqW/LphuvU43aXdX3pLH4Zw9iB8jl9ycrVnbz6sW/zYmXFky3Lh/0GksARmrjFVS492Laoy3PMbPZy1oUcFsxIxZraOYkWsBpYtoZdCLqePr+tqAWUCPbJ0nu9S6Evett76jc51VWpt6vVtvIQJMr8hFy0ftxX5It2J1pq1NZ+1629xugvdrak9mh9ZcNTCgl3t/rbcEZL96FeXiVGqwZzMl12AvxPOE89/HSVrO9L77/pqXrJrfLpKFTNJuKGXAoADg1RdkCxS7Xp1ajyDhbUQyyagiSdtBmsTq2t8zB/j6Bf6oEk48LUuw0h/OAACgwsG116tTX2NMIl7laUyYL/rN2ER4A6fQuf8rEskIjC6vRLpqldze1CuoNpBdmIjlRY3F2I/d3B/S67snlHmgD8PwYiO9nErWGVwPuqneUr1fKUZZfgK2uN8j1RW0OHlBflApXa/qeLps/8/FuGVLWNdcL0BM4NDu8tChsj5t1XdQIaDMwdT1HqSULzHhJJPP5BD6cnU8zXacAtfTZ7OR19+GuX5lBqmxj4efr8Lt8PDIzkeeAfnu3f1oP4AnAPPXdrJ6maCmTJof6YPWSp/nQdYXP1b6b7HCfpH9or3JcfW/d2jv3sAParbauH799swLV6nwgnaPJSVH2zfFA/ROPymhOqUWdj0DakrUV0WN76NGgpaGrHMdIPWSHpIqDsgbera9cNFY6rdeFm6mHCnbSFe0J46HyYtHQzU4vHBbm/kPYtdaNeW35bvc1x5Q1jFzY0Ngm1V61zoKubPpv5hlfr5vTr0LoAgS6ZgF8RbqWAQ7Luzy+bwfmMwrSW3ThwcmWNgxnrklX2nRS7m2Qe5vg37333uveJto7QP0PoA7DmLkFrIaf6SMnwy6EOZ2sqXRDiQ61Je45q2mG4jIO0VwsktAM7V8NFLDOZa3TqmeZEvXTgRmmcTUZUlONXnpYor27FsWLWgnVIzWJbYAU5WZFFU1fNBgNxZ2v1Y2TqeVIp4jQaHG0Xu+j43hQevkjOg9ajSlz1ls/rOKAjWb3qeI6XWJ8dm7P3j6VrC8qjGUORxTgS68boe+/epHvTRt6xA2GhAJSOi9WPP0ZAN9R9/iMop+fvn6Sg9bpUjBjpuHsCHsATIuxKvX3qty0ttXr68kKtn/Xou1//Ck/Xt8MxLGuaqI6eAIDqKF+ngEklubonW+qC37pTqcqYqQPvlvB/dVrWxTPra4NrCYdl0o1kyl0+H2eNAK5OoDF+esGB2RY2YwEFk80oX75kH2NpWCleDWOFs7jWBwexuAFzKTTg415Wo/SZhjUc0ppKEFTxp4bz7vXcGjNawnwb7OvQaY+C2pJiRc/L14zxB05HxnGqKDX4REpov/8u4FX2qFTU1uVAn06XW3sCkZ+//5dXn682dxfNoPq7fXV0gYVoFuvxeW+GBtDU1FV3imQddmU/LT0OVexPPkcTZUypbMvxI0APTNoX6/75CxjV6cO7lGOrH4uLCDCGkw1r1lX4gRw7MwqaKnG9NSNoeaOrabP1bJfe3EGpkcVp872q36Ou4BLMpT16oqnZgkZPCXOf6xhyyD9/uV6k/LOP9nNBQFQJZmRRceyRs1B1q2iY7p3inEdRgRRN4z1lWjIsOYJ96Z1hPVnKvkarOReJeocNUcvFDiBFCRbxf+WQctJ4nt1w57GcMmgX/qRxt09UHGghUt3oPOFwPbwmjL5OoirutGPOZyB8nVDs3WAvDtHmuoB52SsHiHB5JjoOPA8R1HZ/Fyr5F+g5EhmmRAto+3TYmKyEWz2jjsBNtczU+GQOGvr0pozgpsDv9XAC3gm0kGsTT9YgO40yVkLJ9exC511ftIaUpfTJhOf7N8qExCrGQEJdhVDqlPBOLEAmLdAN/CcWrR9stRBMDMmB7PI5uzsdgTGeFajtt4muy5V6/oJuvdqJsCjNq542n589NzTsbuZ2SlTZ8kX3+fZHs37K5hYrXdzyvWd0KWvR9mNeVZL7JPBzhbo38rr7kDvLEvQdROsLtpIN3abyQJsJMeehKm71VLRUJ6BLBIYRbCVGADwXRzPnVl0YNX0sRFECMcq5qml52zDWCt9VuksfXTRdAdUQSPBnK1XOpaUXTib4jXrIICKgax1qrARQg7gsLMTml4VZ7oDayFXJge0CtaN6cWtEDSaR5+ppOdJHSdzw6zmPlfz8YrX0kMa6epbfw6QZSq0B6rX+017wKlQ1kE92TMMCox7RoxZrSlrsMHIvkpBC0+FYooZgJ3V1w3zXEktLTWMe+4zyjUDu4+HCCTTmYasANOz13fa+Tqypv2LjpnxN59fe8YA1rpMNPkqxc8DHXGX+4N87aAAnhssZ4DOXdfRRqPtyHGBsA5AxhgNE1Km87mavdFZpD/7HnFj0msplrAfFVBURtxBwZlrs5Io4ntwSBM9wNd5P6gDcTUfF8ONtgyu69bQQ0NKm4XTvflF0vUGnLL2k45Hg5qnU2/KsXs1uvrcO/aW2mtuFdd50sW5NdNYUWfa2LDaOOQD7H67Ty39lLrMRRfrVCfUA9DA9pA5ABZ3J8cQZzCfz2xMtyHcZy3OFiyut40RzuC417SLc6t1sNbRlw6/bEItPMM6UsA0fYs5BhuqxX60rripmceN/dLv1i8mXb6E/4HNGvVViweEKO/sTBRmnYApJZuPunkosmxydLKsCCVDnHzgXouXZ5B1hMsInoX/TH1wM3TuLRn/TvkYQSDYS8v6/U3m7ZcPV7GCzRqaetgW/aOejDGxGsqPyTCAgZSv0g8mBQSNvewUTG6wcmIoPKo7ftY6OTmBGfQwseQpi4gUABG/qLFDpFFaFDEeF3JUerzuWtm9iZqzK1MYaMUOt1L/Qkh6LSJ7ElCxRIErpbtbu7bBoJ6Gn3Vz64a2RXNjW6mn7NB1Or9vDt2HXD5dDCxQBo5RaM0+Qdpa3nh7BT4lY2lknN3+7megFa/77wCu/dpKAtd+CnKle9MwoZNj8/7/47P6YhR3cgdCKbPN28k3TYKucBqtAK2I0f2RuoYI/cTUy2kKx8sMEY9OWOpgdEVj1K4zdVinJI/TFA7nZvesLAqp/2e+uCn2FNq0IuCK8B8W76z54HWeZjPiTZnWfnZAT20WRTy74mIdgv36cW4x1+j4ZgZVEclpTLMVroYrotGc6sasjkcLsv/9X/8w4OLz58+mBKFXV6SWPS6RuqN72ejEYTPDgNZnUPBKi6r/eNWC7W/y7dv37fsL2F/n8zDuyQ2N1WpW4Rnfnd2jPz891WA82jPWzgRSIEzT0VSJGmA1JXTfR3Xw4n9MV579eaunl2SwzyIQUUC/dwDRIpBaMwLyiC2SfR/sDO1+/qDwANT2/cjIZrN1vBqIbkUkmxhYSMVq699QIwAp3FNEyvL8jY5C7yR774zl9EaO396v50IBVQMqP8uvf/9Fvvzy2UAnLXipDKvXbS3ffrzJy/cflgKq30+Wirqt9cvrZlyczJ+xtBRNN10O8vSA+oUPS++eEveXW5ZTfLeoVa8BY88zocgq0uD6+QsGZOnGb1+XDgrx3PR6SCVqjEKGA/DUOY9i1gUA1ZzQkB5ZGv+93wu3QImPNwVW6ECErKTxLvsCnYz+FaeI98vO7sRy7ihv87/3r+pzAx2exruuCdZMQ2+tA6UmDzw1pfVIJEGtnIKAGnjSu+KlcfXrk6XtaYBqgrqxlc9V1ulFxvorNt7aRdH+c/v3Dn/bGYMxZ7F+qa6Olxaw/+zh2836w+kZHW+uIUE+dHzk3/c6voVtlZ+leffbmuahz/O1pzCrPJ1uAc/9OLuc6O/T/WgOQhjDtDkWGLxVXP75s6bOksWNX/16Oj7IekDEnICeOnAq565aduFy8pQQDaR4DUXOWcHY152M4980te8wTQGYFI+UWTqj1cvSgV8dnqpevBqOk8pwTZc3m8+YjtUdhWqyS7srXlRGmF2hOvlx08+fNh30bLWM6sfopIGRsHoQyedhus90z/MPcG4y29T2boGji30M3cy1qQkMbZVBThEWhydzs1+f90aASbhXDEj19fezD+YDXouncLHeC+x/Byc8qAjnHKmjc2Ytm6PrgG5Ki8lpoOZoF9zQmB8FZ6HbtftA+D3JNe5nsoEAcHbAkA4f7RSzOZQFqMzOCluUxcttXpUR2MSDJP3MgUkyRSowsz66/KDUkkG2ra3XSNW9RwcagdYW9cOzA8xMjQCwhmdd3X9iWQ0PtqWx3sqyLMGxdqrjUT5jsZ9hY/saut0JBxfMZQVLVq+9tPc1OH4pY+YLbC0JfWfgy4QmKrCbRmal6UBNdTssDoKl817/vZ8wyE6CQrvSD/m9AdqztiT1DgHemC/p11WfVVrUcKbfKy6vweLrMlDn1hqTNgLl1ZpYrKszcZ0ZGjq4VWk7nxjlPXD9TopoZnNdLpt8XRfzo7uDX+xcHg4jASQ6YBYEKlCLus8HxzD4ejy/BQxDfWmNONS9AoFAG5gpoKZBZGOOb3YfGg+N6el7P7/bTx5ApK2jeVBVHLjE2dXC4Rpw1y6MKDXS0NTIrjGu0chM6qBwmeEnTqVnJbBTI4FT2ttFmGUBvwYBBKwfGcD60vdrDVfKg97ADl/UvaazDQF0DGJK4+6QxzBPEVT0bLiSrk/g1WzHmNc2NHzYn4u7fkAhIBTw1XAmrXbyAXaWBp0DYLb+hN6op/Tr7F8Zg7l3/7/y//c2WimjLbMcPs4QGoejL9wkH5qaNB+379uG1A26fejMour6WWW/VLdUEsCim2I1QT2nQRXPX1zNOc7o2/AAdGgKoqnRvcAjXJrHS4PKxGCtXjSzRWE5XKvvhHxIYgIa8qqp+Hsue4vOhH6K01KQNtwN2lpYq0T/tgoLI3uDOhNY6kRrFE+jlZOzwpRSePqoRjdX4XN6b2AQrXTGwXZ5fOopbXsHKDs5/06539usI5W9r8HPPhNrlH6PNYPazA6NsOaDf+UaXqUkC4n38ghbafnzu/vOXQgavXgz3NZTNfZVGN7G1lz657xoNcbt7aZ5INU48w5EFvk5zlGXwObTOg914acvdQJKnXpaU6Fxxb2eQCTpDhufm7+bCiKkYfhs11HACt01wUzBuqOgMw3I5ukMqtNPH2ekam0GBboPltv1rDRIp8FwJGBoz+SCe70sxgyczJnazldbbJyPTwf59W9f5H/973/Jly9fzNCxzlHaqdC6ehawcc4QnEudbS7phK3Wbaps473Iy9tZ/vxDC7a/yvcfqHt0uayhmG+KJPp5URBRwd7Xjw952575+cuz1Z+DnwKBzvdoswmNypiicacG47i66IIjhvxpVtLi3uzRXHOY2zp08RJBypCysABubVfZDBO51B5N1fVt3IOsD8T2vjmFyJ0O+zXSX7X4pTl1Dc4dnTECSdr543JyOr4cwNO5cczH8xPywTr5uCFcGFjgexyEXjlXcPKK1rF5WgzE/OrglV5HZdaPHz/kRVl0f2zfv6F+2fvrq9fH8C6E25rrPD0+FHlYjnJY0In14YCzRuOPTKjiddKKM5HoILDdtwgcHSjv7e9s+c2zZvrg4i3JFWJahLPeYi46aJfbgNvnC947FeldvWoyhFI6gtYWsdSlaUrNS2LSA2BwETTIVoJh7GIjSUZkQxvjRDvztTGtdrH9pGmhGr0d6mOlfTCl+4Ts3e8X2b0a9BjBTBpiMJxWblaXcRXvL3BWjc28M7z23/may35/+mgMOSxDeSZb37UDiAhUicmee+BT8T3Fa7OGED575/3BG2siZNDyfKS9NYBGK2R2OBvTFNFsW7HBoW1+7NO1mnf88zUhPNiUKZLmkLUi9kYfDFq3XSwd0OVKbdFRiPeaSgL5XAcxxTO/OG88RwZEtb5nBnYSgRXx9HwFye05SuhOMzELUpC1Zul5kx3no0altdGGy7gLi/x6YWgtBVB7ihOetwOTeW7NyYFCtbEpQHCYsY42JIJXVtNHH2SFM2WphMXea36EL3gHQ80cl9U7Q1cWrlZ298Om2xatT/kkx8dnqy1zTvMbTIviDQGSQ+oLxAmVeDSfSTvnaY2tKYA7OfZW2hW1s1GKrxVq7zjTQFyQy87mVdlSNFg8LLsDNr79b+SFytDe2TjvKwOgJ3SqtMYbymQwUjzqU86SbGfWNJUU4LX6/9vzHLCzOFbUFursL9g+bDtf4vswFqm+jkva184IrdCpNm+etmrsbE91yoFF8zGKyxsCzAVMaH3fIqgLSR1i3Y3181PX5QSU8jyS+TFNCcCbnY0zo3GFXUHBh7WC+b/CrrvYuWhG1jHfJPaL+Hw4U2jy7IVSAggwrklbB3sboJbYnM7laDVFF2c+LWE7szMf98ZkZTqoK8nAgu7SyZiMoUlbi6hoYR2d2c+ZIB0t7GMvNQEbF/Olc6q2QYAsKfjRfF0IiN4osEYwsUgOUNwAp+6fsXC8zWiFnp0WZHjs/VMRejMlWO7GDrt6TSqO1MbpekwQQMyp7mpbt9o7pnaw1rvUus2KQVEAi2emeF3Q4sz+tcaergzEeWE8Kzub9K/ajhoMhV+B8zHx4BtTb7oLetBX736mX0957DpmQbd2K9+i4PAJzZMsm6KJ1S6N5ZEdkOHP1iQDiaj91gvE98LoSha5lOIF/b0u2qU3p+BGn1jLsrThutbkq06hs0U6uImgNALTehZYWzufm+I1VCGfmp05m3uvYcxAIrJNajQnumyf06A5CT8EyOrUAsAi8GsdKCMVPNtHtEuu8UwEtrl/yqDrcT2QdHKwFf54AF+xs8X2f5UOlId943NkTR6UsalEhXls1DMEBIlV0D+W206xo/1BdmgZ1lHI2trhOEMgTuXXp7JYbR9FTIHMzrL5LZvB8ShvCmBtO/RN0cVts7xbRLbXD8rGWhh+4lwlCo+WJkII+vgmcBli9EEd8IyNJ9IX+sEdewV18BAX74JxhvNXem0bFhXkZGYlzonrkzke0L2mHmimtQabpV+jBaOGrV7tvdq/l3RFvybm1Z3mcrH0LFWuisBrUpMWnH5pb2BkbQ7i8/PT9rcnA7FAb7x1VGLD3Pl9/t0e4PoZAvqz699778+ck3sobzee/811CAxJSXuqb2iCRSoczfBaoUC0X7Ll4k9LRHe1fo4p6hUpU5nCqGtx8e6VavQUOo1zZsSApmqKeh1BQzp3+9cgnDmHeV6lG50ECvRwHI6LdaZ81C9NITzMTh/G/boxhboUakxwnyBfuw7jiT3fpDs0Kf865tP1vAnv7dpXrmWFsWDgkNn+avB9bHP9aELJhJfWS1CBp5HA7f5v53e5fpwMhJvLM/LMBZHgjxNqXmnB9m/ftNvgq/375CmQNjxnk9g8VkS8k/Y2I067LSqL6+P9GR36PLdcn11rLb3+eLFaWjov1i7dIy2sUZD3Z16z4bvAmGxpnejiZjq2glgKLF0u+fO+P2pnbeX1mGd2/cCe4j65WkeZK2rDmL3ZupGgtf+UhXX0GhUaAW1tSDLKAPewT0VCqbG+BRpfXLvxzv3qjqPm76txqwEITWV9/PQoz1+ebF11Tyow9fL9u3z7/Zt8++2bvH5/tXTBj9d31LvSFE7flzqeh4cnKQ8ABNndU4Ew/dKzTGZqXofmNZIyy44OuxpoRh/fjPtlQdCAYHBPG78fzcHvPMrnxrg6Cho5A5vfwZEJRmyrYA9LbQFk4vM9+BFjvqNjhLpCRrnYXaw2vJ9GSW4cgTRY1NZh9ybqOXve2lPKwvETibSzAbDiGEvXzQQ0bR+NvuEQucx6E0XHXQ42BAfsevM4J31d75y5bMi0rovj7wrUKQvHOlThGjZeITgwBqZ6cVOMF53UruHUjGPyts17IE3GdbzHZrb01pioMTV4L0v2tscyzZL3OoFAOD6eLuZgwF5HU+/c0/3hBBVP0SQgYGlQia3DOl21xjpzLfr9xjkJI7WiiKu481kmrju8peIsfd2nyDzE73ODFNgxV9h3a/Vi/uIM6jUaFFhtGTOmr0hR8LEyLbMHoq5JVrjTbqCAF25XptWEwOls/0bAao7UIgdi2RSiER7AflPTQutfXs7NAgY6lsODsqQ/bfbbgwEXBCfIblDbDnsbqZb7F+eZNkacgd0rznGt3UlK+ylAbrMrczByij2v7NK8hYs/uzkpDQygjAdxb9h1GwCTtmNnwCla8Xnr7Dg6TwRXMmsZczvKySGNsIHnks9pc7mSA61Zjg76IuRtDV2YUxRzUWULBFyrd0urVnCajFsys80Bq52hTRvOHKmV83c7DjsXBfNCxxzycjJgZDmIdVIm04m+kThAttcDe9nLVzzb2hn2OMdzGkfX6ZSdTFWCHOgyi2BRZnozliC+D8TTJVE/zPVS65I9X58vyBz8t6b9OyU5NvgLTdI4XK81gOnsQBjv3enc/X0N8DCWGjtnjsHrfTlJlguI/Rj+SnEWcTfl428euGJG0ggmAJglMMe9CIcevq8BmnO30cCGQqka83AK1wFZEnTk876OZgS2X3Dep5aDsj01ExlMkyDDEHJvsZQ4niGCHZmFG8nIKbAKBi4yUjAx1eoXgoih5wrvm2IvDiz4HQDN54mvlvwZxSXcXtPsi6LMRK2ju9mhysIa9a7rqm3siw2yy4cOYoGRm+0ZlJE5WHCevna2L7K+tvuknLdsR/E9WebQnosxRhMwbzojObtjCe1LkDe/8jjYWE+zHM4Py9Blkmt+LT0Yiee1dwwyc/9sUfOPZ0HgP6P4/+T6VYKxa+/Z2Yy0P7Ldl+cpz208687WGQK75gN2GSF+bwbil8/eec1q43gb7bqN8lGdjfYoPzanpmmuqZzQ/YyGMg+0XbQOVMROGxRXkC0OOhSpTyoFbKuemoRib/rf0Y2fJ005cVZKPrAh5AvrBTidmkLfqduVDJk6ThgFx5QWGRM5D5MbRsduQ1lwWI0uTr7Xf7DHqCgEb9cwH7zEvCjSafPtgFy9LsKOiixM3/P0t8P7sEaBd2zAXiwR42TkuN09UPcAq/2ByOk89zb3oKh3hnNcuyRn6s79AnHnHqATxGPLjem1HCyKZ4wgpgHCmTQK96UZeAWkX2f14MYpDd4+9otbimCsaAOsNVqgmsJcytAgoDoFP76ubDtMZe6vCsZhRBZ8Dmz+1wxgrMN44PihVgoEmRhopSCBspfmBQZhk1z4FzUlZgfujG30drKi5dWYO0hBMR2TFO1kaVaTF1J0xzwZRJGWOSmV/NEL667dSDqf5OPlh7xsRlfb7vmoHT22s2hRC2dJGotQ08W2gX39+tnG9/j8ZLJEgQZNG/z253f549urMXfePk72e3YPITiBSDoi0ahDtFjKraYaXLf5ePu4yst2rU/vH5ZmqR1FdF60dooyrzSlTedDI6yxV9UwWSfbF1rTYs94sb2Y9iwLZK6emsr59+pnZuRmgGQAjRIS0Jp3RPOU5LFtM9gJVHY3dS5cSHd6czZAFtD3pQ0MLFMbBSl4wRD04pBsgMFUz7hfTgMomHtjOG2/e5qPls6q7Cv9ruCE1jfQFE2tW/b7b7/J99++yYfuwbd3Y71pHcW391d7jxowJuNaRZR3RvDi4NEuLe4McLkMsqeDGVCMc+ldkczQ1/1xARPrSR6C6UtWgk2f+6TR9IFnU/D36gZ1BopURsw5fybe340dM0apUyLnA7FXAyhTwMJezqJbSbWREcrJ17ZncMPNou/Z+KlJ2RfMQ0QpUf03QNYs9/P9skG0d4joGOIctnCWB+MvWBAjmEIACh1anS3tRjk6KhZEd33+LFLpbMXx5dCxG09IsfGgj9DgKmAtTFOkzZqzV1EziMZrADoWXHLGoteGyqAanN5e29I+Q/3dWjCBKN/1RTaGb0ihs9+do+SQJON8lu5EsQFEN8Ik2BP2frMXwNC6YXP5fSEmeiAOe8PBnPT8GSQlQ3FKwAodStWpq+uiDo4og/FiMnaC1xl70DKfJtSBK9PsuhvjstpIenaNfVBN9hDEWpbL9vurB2K6jkUHq9pZFg33s/087eSs225mSFc+s5jDCHlbvfaVpm5og4irdV1TfbVMNc6xMSGmFnrbhtDcnnMGFms3rttzPDhQNbGFeOngVdREnFaARslJj1pV0tke+FvXIdzf+SsDN3aNNhaCJ7O6O7ZjFD7Lg2HuBDo3mNjFAxnS5Vcl8CB93e33DemCxgcvSEGkHRX3AM4V54ZAx2B3FAs5BlOL8i/brjauUtNc0n/g3uWgeG72AFhPH2RKnv09GDyTMVnVtFLbh3aQMQesVtrS9+D2uhQ439Oa7ewWa8XmS70OF09fNfvOunFu9tPkvpZd355jtNV1HddrThOt8YwjCOj6intl5wSK12yVJM8DRGneJXEq0ZmOQCRTmn2WTXZqmi1qmLLANX2Eye14AC7mODPVKekJ1gDkcmUwEsxiAciXzlJ+VtYARdBNfL/eAsScR5N1de1grYAcoQwbDa7OJBiUYqw7O8+teDo/z0UGJ+GQT14veTZ6p/5qRUdAlWHdDbK1sVSzSxv2PdYtyVg9O3pXTZ3WDpIFzR/QSXFFp3sjOjNFy20FZa1OKxjnnrlD2aldEG1PVK/XVGBn6bMTxDpuX/VKH9LtGfdJmgPOk4OWlkp8PXvdJzuGshRnEeszXDE2s5eNrVpDBkA8e5mftH8n19W+AUxm8svARyO1VC+cPm020XbBj4vJA/UdzopHsMNhzKVTz9yPLHNx0ngBKy5qY7ahYYLOC4OqxwXgqX4hu0u6HRBrOIKnlH+1dnsJeq1ZoXmWQMrRBBJa2J29ON4DOQofxOocJlkm5g+WkGdqd78/AHiDrTtm2mQmLsdt3vYeH3AueHO2pskJK5sxG3GHIJ8CWFfUL+lMvlRn7vY1Mtj3WV8Esvn3SLP0jTDRtNS/B3k5gYsuXZfH5WD0OZysAkSWeft8+AKvgIVoKbiJ5FJYlcZ9ScGBn3lQzIlqRHuLdFgIwsgoyKUzHbQeFMErfZAcoQ5DsnShxWX62WsvTLBB1jgAeYLzewm2DYZ/bKyShFdSItKLZzcXWoxSgPHjHYNmLYAH9oOyMaRdQyHqMz1Zd7IWXfKUKcdUjj1QNDhQ6Rl/hnjugbr8DHsg6x4ole8hf/H3vxrPvb/DeFyEq2lO3ISCohphWC/NaasQDArQwJFIqatu9PDgRDpfAz3f2H5awE/n9ThHVCaDpCfvGnk1xd2MFQMDQGD0tjZsuHxQ8Xw1ohQ8jDBKrnDoGnLFVWBqfSk1dOz3foZY5JisRCrx1VsaZyA3jFun0NJ95dqwrsZ+3idnYQFAfjBFaOmUTUxJaD0jc2XePywFLLo1KuB0RtqepgPqs7z9+qu8/f2rfPryyeqKafF1K9i+XeP15V1eP95Rv8uUj2tDzouPx8p6NIDpy/RgbKd1G7wysL6/vMnn7Qt1lADkWo0sBa82ga5rpYrDMrMVQFvvC9j9XuZ6LZ7Lnlv3ruttpJLAI4ygtrumO7uLd+9KDgXmWyNXB3P0mNeuCtpqTGz3PCxHcxgtVdpZngSvdL9aRzZX2m0YP37mHrPitRPTY2EQIhJ98iKVML5ySikAPTH21ZdtDX/921ewr7ZxKDD1xx9/yB+//S5//v6HpRB+vH4AvNJo0Db3yoDTPWH3Vcp67hQnSFmZixciTcDcPfp6WpxkfAvYgdNiRr487NYyz/WNnIdzYEa5pwYCwLo9E/E5j5hloE3TUbX2TC1kb4z6p8tSyq4W0d17Mjs+33rkbvVzvXdq8/XJOAMryBORGmPeceHhPjmlOYNc/DeMTRgHVXqq88AQoKFR8GxM04ti7G0EyfMauKspSKFw/SIAJA2Qdbsr2DaTOw3hvM6uZsaAi02FMRyv8eywNdZhHEgTXfnUMHpzcAEDvatXy279xrVEwee1sFDsGu+/9zIQoHgqSrrVLVh1+8oGYU6zya/B+UvjjUj0NO7Dvf7nXu/OAVNeWrd15IB6kxZph4w2LrQ6UDM66Oo5LcshQHQ1ts8f29+9dqMxPi+ekt46E0udMxDdnIUj3XCdfL/Z+hr44s86oZC1sq+UMzE7cAUm1rY+S7N0QgCI1dcoBwL7uq8eTDl7t995OlqEfJl7nRSeg8xesXEFwNBBnUpU685aZnlx79zk95pTRIe1Ne88RztNXEZA0pIZyH3SCG4JbCGGjWjCmP2UWJRhrwij981A/mvt4ExOYR7PxZhKB1zE56VJMHgGoM0ZUAwk3nvt9+zejrz3efgN1QJ91edA9+Lz87PVnNV9aAHi4yGcv/19hvvJeEZa63+jXxpr6/rBgqRH+DIMJu2fq0lLOglF0rFtRlkXcyo+htILwseAdi98rkkww71Bw7T0AGZ/xhZblfvRshHO3izoUp0MwDX2z9cW3ci6PulA3M343R7xnWRzp36o1pajvWL+Ub2E3Utph/WpckOligl1IFvfNu/O54ROl8y8YImayw1FAfaKhN6S9B1ZEgxUN099v9m3br8JwdEZvnNm2uCMrZ5SueCuDems9pyeStjJISVqUnFetMC+7vGjgkhaxhpRENOHpfQ6T1a39UCGm8uLlhiFlSmxvQaXkiuG8yu9ZpzZNpqO2wBeKWDDNepnYhfYk50vmvTSJXXrJatag4uLZjU5oQNNq1C/NK4YTOBRHuX9B5nT7fHMyFOdcDwswRQO2/6nZ2m3zK7HuZ7ml51Qw+54Vfm7mn1DNpzqPA3uVO9YavM6I5DUYoz552Ipmvaz1Ry7WLYDOicuXpZgsT2jTG8GCCxQ21qkk2Y/qz9PrzMnDsDrjrez6eQCOztaxqcm9t18W1NOX5lltZ+j/b/v2cMhW9caJRVyKQiOlaSgxSJtahguYDyoz6dIm7a7f103p2QzLt4UXKmO0DZuUKdzx2B9QDFDHj0JuYrNae+fsEBrCDQYRwKbDnnZxvKY4xBdLtUdVBfCc68hYgXe2G2AcF1M6NUpbzbE6D4WBnRhahl/343eHMGy+iMiMWbVLmtaGAIFffFgxOLg6DPMQ8X97hA7G2yeDFHXa2jKlLJNtBuk0tiv9ZN8ft4W9nly4Q7WFsfrSx+Lm7/f+91e8e+V9D1DgZ/LygnzlvOKfd1tLDQkOssmX5O3b8k4DdCnlHCsixptBd0FVZYrkIRWvqCElupRRYWX3HkSN7hsfFLi39aNzFqbCjrqqcK0LiwoSos5VXo5usNdTu+gq1pHCQgpBQZG52RXaNTrJJCtFd1RWnOBJcZWsvSfhki71UQg8q8zYqg9hUrFevu1iMCrEFejjE4vUzCEZ3D2f6e6KKylgd0C5qOetc2yMtalNUhcUZjVjAe9l3aaMwDrIm/ekULPkNKFFbjQQt4Kbuj5+P7LD/n6+1f5+usvcnw6GptE9/HbJszft3k8Xd1pqUiNslSflW4t9oJ4LTlQcFBnSh3D9+1eL68KYn3I09NJng/PFlU/v29y4e1qtVWUfgaAiM5OiU5xk+/RvNfhbPr5Lr37WgnK/KW33FaA8biEAzMaff16IXwaujtxf9s92AzCnm9xwmjrKQ5aa8PHZ3LhCkCJxjEMsWqKBVu6gRXUJk/76E0v9B3HpTtc+kLq9cW6fmnUTzutcG5WgqrbGJV1pXWvvnz5bCncuic0RfP3//lN/vztd3n545ut+8e27rr2CmIpkKnyWc+QsfmK0/F1C7Y+VyE35imYj+HIaI49pUdBkWXUs+nsuGbAH84CZNIsUX9wwr3YsjjLm8njqMUNxNY6dT1kXEEwQnXd4s4ZwUOO01J/KyL+hcyUZBiErExKiOzfpYzzkMenLzL/NKX86gy5NRuYxVBo1Fn0Yl02xxWdK80hLz1dgxUN6ETyXuy0yHECoOkMCGsoNnWathW7v3pKUcWeRRHhNkaMlBFpLMriIHAVKSyE3HzIsCNUpi9TZxLY6pABKrDbhXtzdYa3jXMB05aRf38UplvJxGCUnhUx0IJ16PKcGygtpWtP2gH+M1ldpXU5n4HiQU82BzKkO0l23tsepJAkCwhCZ0e8A1L5+uO4Ybv0z3ABsi3Drp3+l+p7Xe+29hQBMkQl4p+TsHsTu4pxHAzw0ZGpBc+LtmwFZ0aBZRNqK9JeVqSI6/nRoMPlfDWW7McHdO358mFfZIRSl9n9lg5uzKUXeLZna7AnY//FolSvc6VzoSwsZZCdLZXwoPrVRC51NPuudvtVn0PtO7OBNVV5RQ0iORRjzLAGHdck20vd7pWoh4L3XTG3PCo7m787+m2wN/P6GxOzYe2YepmL7UOekb2er9t/ju8l2X/ZmZvg/BBIyrXS9LrGRLDxkDHaTC9n+QntBjuLmQ3+DbZvbZLBqzgr7jRxvfO8dCe/2/WcarBFbgEnW1va/EIQa9Nvm52nX9qQ5td//GL3Om92icoT1ZVZH1Wvs5fnGWPFmelL1RlXTMHiubbxzahrk4tFB6tYbm1xq8+lAabLNZx2vq/PT2Jd0XZOz0472pxT10/h78xY69kKi8/23RdHKDDsGlbzZzKWCwvfZwZWln2xr4QAMPZHTj/ttanGDoI4xwebJ6RyOYA1oamBsWzXM3xD77IYcpE1Gf0/kIgbyouUDi6jtpVzNGYAHgwMTk7c6EBz8ucaV1jEHxB7qq3RvW2VbkegI2SfcrIk2cnNgmU+P8VGX4dah1jg7eelcWn9LE1+luA7T9UZxirXFbzSWrhqMzw0C8bD9yJTU9Lem50NeIi0POt/VR2sMP3u69NRtpgP/QL7SsK3NUKKyvkrWGB8+AiyQvkLO9ZDzY9ne3X2WJUeUCVwOl2dFV56Yy1mPhHIy+eD+80yPLb7HazUTPMLT8ZQm6UEOMli7qajjtpo6EFO2x7UeV2rd4kUieZWNrYCokC+5+z1lvXZchMGwybqZCqXe8HqDi/wB23uV4JLq9fnLYOygA50jEXtagWxtMv327KNdTGsRJt+6XNptoOx5maR3qAIpzIs05KwjUKPHbowZLuBmfRFZgQ3rJmSp7g6h9ZqLXsmgLmbU64BfP/Fecr/DiCPOEKa2/3a2t73fblocXbLd9fI76Q1iZt8bDP6rhH1y0k+KmpfqWF6sTQTp84W8ToSLRzn/Q3voZX5NTtQMU0EOZp09SSGvp/PrjCvjjan+jIZqQxBmtA6Ctb8/nu52vrKxsN+3KPADasAG3t3wIncwtij0FHhcO1sh9oNCXWwVaku0gUzCy4POfCVQhVpb8WNif0rC8N/B1jxb/ufsyLMRvE477fCY3+fe2O6d588psw0QFfmJpMfMevIdwX7Cthl89QtCAgrPkujPRlgYAa2AJFMeFVEY6fIVoFRffW0uI+PNwCmFziT04o3s7VvjN91XqxT6c9oQNC0mxOPcKEN9SwEdvN80tngg4ASXeV0yYZEL6wZY8Glu3Ej6LACWnFfSxq6FKiygORrhaXXi417WUZD3b6URr4CPHt7efcC3q/bfJ3t2i/fX+Tbtx/y+Zdv8vD0aFGuKEqqlG6ffxrP1Zl1UOfOshMAV3omiPzraM/Xi7xtxub372/yfHzahnwwRpiygE7vVyuCPomDGWk+I5JSspHS9+r+FNFwyXn5puA0+j73dtP78zQFgxPtcdMVh7OQHVjQjlHzwtLG1PGrKOo/HSfrutLp/fNwVpiWCGXUDVREoYtFe7W2mkWXtY6Y7mMF5LQ+1drXH2vrabbKen1+tFTQz798MadTDeqXtw/57bff5L//4z/l259/buv+XT7eLgbuakfC3DGp+L7rhtvS97W0qAlgf1e5d5xtrFqgX2L8c5IpNK5nydGi0QECsFPFjcM78puLnJ3Cde1FqxGNxHWsBoqgsKoBRt4VieOiswB2SN8DN/er3YjPr+5c7pS4RrqdHg+2cUOGz+yX47WtLsECw8yuwo5J/m8+bnZg+bPJyZ8zwfIzWIpuHZkBTHcDK2buzmRL93bnBQYsUwGoX5nq1McAO6kOIBvk2cAnc5bobs74Vd07kS4P8/uyPr332uv3QT60DlLn10iL/7ne24Md6JTbomkE77O/f37Ge/bV+H50Vs6lGsxxTiUR2FLcGDilRffJlphqpY46Oc5YhT6DgzNjOU12o2w36ytNgEK3tbsaeDmpzHxYZdn2szpOmj788THLWdNrDLDa9Mn17MzDCzpf6jnzdAkDjIpH/tMZDjuqYmP0tfGsADUWinGpPECkkXXUduR7J+Af3gUOrEpVDyxUfTkj3XGuHRSlLJa0niGLZOy6ee+MUZ/sbafWxr2Z633k9ahr7zIIw/+Ood+mm/0c87b7mQ4T05CH55m8NqUXke57zoSI5I6IeT8amCaegkOWspM75invXwJfLYD0e6+f2ZX33pfHoY7ezJpgghR2ZV7p+/TfD9t+fN/sh/P72ZiDWlfTGsSUnjrEa9F2oM6c0jPwfdivZGpVZyHikO+ZejFXg9yYwMS+slnJbbe/YP/RH9jvIxiX0ZldXBa7wQy4WvefgjpLZ+fEPvPPWUo8HWuO50I2LmXWCMStaS7+as36fF59PBKlEshQM323Z29lX6siDXLvCPPvZtfOZWiEldMYuR6s3UidZbUv3aaI53TwQIJk0aIoNwE9Y4kk+USGnIE+fq/VGTfsVCrKYrXPTjKyowFgYL+NRbB5Lsl6Q/mGozyc2ZG9wZ63vWGJgMGIZyq3fp1Pauevuz0OXVA8vZWspSzr0IzAQQpvNqHMKw0e8/n3vmL3mQFgxnznNZER1MJ7JMAt2MudDb6XvQT4uj0AkCl37NMLTml8/KzZvcvBgKsAUPf6N+2T7OPF3pMuIxj8Zq0qdCyfAyhryyqHowLVLAcgUYM0y3u+lonvqxYEPSs+oI2r3k7yOs+oAf2p21IgQ8xyna5oSCbkGt/aMMPZutFXU+wDbYrEtbvLUqW/HbjBOEc3ttDNKMb5pHxt0i2rLIdpXy5/aP2aq9LfxWiU75uDet6+a/fB8yYkLk2/xIWTGqjMlZx3AtgFX9S0EY8QjIam/d39PBsAjdjSkXHN0b5cT4ZIts1JskkkRXMaFyA6cbQ+juHv/j8W57sxgmJiWiyObykoKiluFCb2lSACn4U4r1U9BdAcCo4tCrmVmwW1zgNSArGm0cafTycCWBCWnz49m2OqTh9zZvebIAuBn22QPIZ778tgSqZT3hhtDgAROcrzuje+8hhK2qD4Gd1PKKh4b2UZsdOHAhNznb1DoCtx79wApVFDsWvEFIwazx8XZw4Q5i81cuv1i0JOQSLtqnZ6fwdbxSOGqM22A6/4rC05bqwhRUOmOGjKz9VuuLBLhXU8UvBMjX7PIdeokd1jhkF13uZBOw8q48WAg+3cqvGPZAHbuKFIzZGhyGJk11LGOnhlc27dMYCqWy0U3bNWnwFdnTQidnh8kMenZ3lwIMTAs+8/DMR6f/+Q19c36zyiL42u//j2XR5/ezQA60EBlO3zk7M7r97JjYLOlPa2nnrPxmi4RRM2I6bMQVO1dsrlYPnvLz9e5TdVy+dm7dlP21pdPtBBUSPIbXNS2txB11CUdoD7XkanJ9+L3PcRo2iDnOgG31iI+d65wf5AnSv8bvJoLY0xgg7eAc/lJkGggxU4X2z/Qpmeu8JoNB6SMywACawugrbLUlbdjNqBn3TdDke7t8rTt7eXba3eN3mPegLGirE9i+c9PivzCqmDnz492bnWtMDvf3yT//h//0P+4//8p3z/8aela17PpHOfehpraeYAZBDfAMiSKOjT5GWTcg0ZdFnU4VvEqqCYNYBmB4zUIXD50OWPA1zFjch2dR3VAIy2ZFQavbDB8WrXVA+sBwk07bTVHtW19u7heJQAL9eQGzUp7L1sTRtLkiEk4++ynNVnNMA82kQri+SAMXn0SxtUwBnX2jzOhNJnL9TFeHawpLJD3IZ1GeSXwIHOsrmUDvwwvRX6rvj+5rp6xN0syDowUWo4pt7NrDi42WY3UFCWYAL1T6ADfAy1O1+T6xnOk60b22inM0oGJdYPqYLZUKYxW7xWhr7m0iPv+Nxufci0LAxQ+LnelUjYr2u+75QAhWhTzOunz9FGyJ/fAxF5nw3ARu0phXlP9dIKPV2ITWesZIQWlYv6SlefswRoMbBYmkfze0DAR+FyaDHQaqUcd0A4O1zaJVhTy1U3iBeZtTXRWosnTS//jD2veqKigO/+2cPp8UYryrhSTrQxK7Yz0fTL9Azkm3UdVFlTIAusixhrvdgLzAPMFSL32uhCdY3KOLWNmzGwjl63CO+nHM/Pl88PbdK9voizJ1084N/VxkgdgXps7lROqDHE+n2XtbeFn1wniaf/AtRI50Dtxkt1pjrqYGL0lJ/lJ1/Zhuu9n1Y6O63dyJia9ixssvt2n8rxFvcWn4txnvK+H88A5ZSzHNOYqfPZxEL/Y9kR/f3xEQ6qljh42uzoT1+e5cfv3y0It35UgLQ136v088Qi/15SQM3+DGD3wAx0FQCR5l0NJc5bmTt7O+8JBKR6uhMaCPWSFvAzINcCuPIv03UEcpgSv5s/ZAS0SKOKtLJ5HubP1qLAvq7RTOTqaWq9Rq8eo3mag+1cip8I+h/1Vl7ZehHkkG6HZnCPbEuhbDSQGjD55HXpbI0q9g67/F5bB0Niz6a5DpkoHZRnCiVsYSiz4ix0znH3T7BRzRd0ZoumqCtMeVUmeyvdDykl0sFy6iJi6N4Eprgv4DrPRJoyHcW7GgYg02vmsSSFASzNmyQpg/BjkU/nZ8uKuD5c1ZFHnS4Wi58ADqIL9ONmJ78LgYBejofoMmapA6d5X8D+LOzWqPvRWFfO/mysFytRHw8j7yUDaO9yn2eSRv49x8e1UxLBCPKXqCOXwauY68mRoepBKN3LXp6geUSQwRraoUghXIbzUCt1YHqednt+kb5So2YpGG4AsB6fYNMbKDzl7KvZZDvtKp1bBBen4XzgXIHoo+cS9aEFWTAvH2B+e21t2gEB0LbV5q7XB20xZ/yW0z6b5DNUghVtGW9zlyl5f9geWauLSGazSbx3wAEo92V88Rnjg2luKUIGG9rXZ/l2QX0fZVedlXmlhr1H51TNX8XrGZTidS+K0dX6fdgt5DZyZy+2A5VOVM8TdF9x9omr0TLbaWus6ZvuNUzETmHmv3el1CdjD7j0Q5M+Y8oIDlAYxw3pQjSERuMFn7HrrRmk6c/dZBwb01/yWJtHj5TqWa/vQeGt9bPdX9PfCGJlWnKe43s//9Xv8v1/ZlDcW7e8Cvn3+d/D89/iayJeoNa+e6qKOSnKSmk0iicQXK7d+J8558mIyeOedvc3oKyxrtrFUXKATVog/U075b1s8739Hrm4PwctCCHujew+vyNg52c8hFY3WDyNTODjKPvGFHBFJE/Bq9cfb/LDuvi9bQb2hzCNlHvAbKTmCriFjPL92unwVt+qelR76t1+JmcWFW/LPC+bwnt8lqfPn+Tz07MJSJ0TKJTqIJq3Q/YU39PmiLy+v5kieNbP/fLZHBZrO1vEO42aK2TMEgLhZhhMzthxZ8fOgBeCVsBY2aFarN1YKZtz8Xh8kHYBfVoq2AYyO5Ou9KhN3pct/QyuVN+IqNE0Wbtx+/sQqemdWtmVDkp95iclA1ciBGVv5VMoijLuATMmrOaDphksMq3JMYo20V2e7q+LfP7ZmFOaBqj1qyxQpykAmhK7fSkoa4B6Qy0qpsLpJZ+OBwO9VJEr2+7t5bt8//Yi//3fv8l//N//kv/+n/+Uj9c31NC63jrZw7lIQBP25+TMwhJ/Nzq1Gw7PD4/yXk9oDb0zaMyAnxgoQMqBpZ+aU0cjiMZ2H0Nxq/r2TI4MO9sjiS3FOW7cH1PxVBCsx7WhdocCJr3l936Nb9f83ji6Q9blXTgJDUCrzOOCF6Y9OGN/NfjADQt31Pd6r8jocO11NaPelE8TMIv4HOfWZHA42jl4k9JdJl5TDHwukcPPua0hgydPH6rh8LTQl9WNT0myl/shs1AY8MFZGtd/XG8an0g9REfBNrx/0MlZ5nvntWEdaBBy7DTaUuF9YxTuWN/Zzuiv2z3Ez9/+dXwPdNxiBn6JxgISwYvM8LV1UfnferoM7BpvOiC3ZxrOXNwV6VnDOChb0UTFUlSt6D7SWYpTb6zWyMNBntZNbrezr1039pFycbEgVaR7O1M661g+s+0hmVJnKBbsr6gzuaB4O/YbnCyvGtXnzuYHDqTFj9RRv3ipAo0HNHX0DygdoAGEttsjdBTMPsYeqZV13vpY9/YDXQmevWAm187usTTMws/3/dm8Xt4cjAZ2j6v2tQd/8pkPENsgLD/zbTwr47pDJ5K5FnuhjaDAekcXQM+NumDcV9CXXlHnRibtZSb/JuKpx7sX9XXoDQ0Olm7PGyv506Ot16Oxkw/WLEp9z1M5mx1hrNc6zhtKn4y1/Xpgt88V9DhAkOp2m75h3vQ5zxUBtvslyCWuPTBH0pxgHMjcAPjfbZpBH9tY2BUU68hC0wZoaKfheR70F5aWRb1dtzhTGeUHVmuepLZegAfplceax9P/7g2NStqjWq9ucabUjHphas8rccJ0nzd3iMBIdVtRJGoz3bO94zXdgsj2nmkE10upN58fSkL01UHNq9rXaf+sBDQmsrn2/shEkCVdtfRrsJz65DZq8YrWfA59rxI/NJCmmQca8NIgsgVAz+h0qRHjyUEkDeyuh4Y6hAcAl1Pa2xh38706riXPub5fGYrKBjrORwQF1m7nkJhCRmfoETJ3Y35G2y5/3TDuBPJYOAci0kv93PqvA7NK/Q2X/dnO0zpjup80QM66gAYkeamIgQXodpyt2TwJC53ne+cgeZavFmjzMisECM1DUf8kBUWvbseVZBfzFfdQ6UvmpwAUtQ7emkq4rf17ebP3aP24UnLQdTZ7WrymWd7LI6OWrFGcp1q6PtCPnVeUdpBya39lUAzXuOvY39q+ac6yn9zlgsReH/bjbszLN6VvS0OHwW2Qp9a8IwujqqgpAgXTPGLZjRYMaI5K+isdx1B2NSIs4o5rrsujE2NDmxHVZfE2m5bEUMC11kA/c+THJpWbmJcNIKpHIO29JRmhxZlZQppmTlNhJF6M+cMuJ1wgTijBExj+o+KDceuCkdR8O1xLMuizUdyiwCo7F4E806wuk4E57SRwBtvmpD4CNT7O0msz4HrTTpnvDYg8znsG1n6z9AhvLJx/9xSF3cf7xvRiirsDw/dMsEyjwCaolPO2J6/o8FERDbJc8HbAPFYouckj6XzGa0N6ICiPxeveIK2ESkufYD4cwolQAaMsE2WoqBBWoOjl+6u8f3+R6/t2KjaHv9TFUhLMoKzOIiI4kaKdfCYsgHgXrBYH1n6tey4c62b55Lpmlhr4cRLtxK1It3WXWJBnrIf47e1dvn37Jt++/5C39xcTYEaTjepRXqeCzqIplAW1RFyJqsA2gMDq68DQtnlU2vzC/YuhmrzbzuSyCUUDor5+tRxxBUOePz/Z19P29ePPr/Ltj+/yus2X1kk6nTSl7GRfVkNkky/HbZ9qqpjuVR2PRb5mnDEFqorRvVGLb5pRhwVba7J6YBAsMKKsQ4Yy406rPC1H7J3TxeYa3dAWV0xtlDMiY8vXsgOQS3d+Z7hFodyM8K2O+PZ1mFIaieCcTQFelZCLjY6k3icxU+6md4kEK2gPuOEH1IGgwVQ8UoYzBiBMPMVNo2yaJqFfpkw1Svf2Juf3DwOvVo9EcSpU0RsJWSOyB7Bf9f2/XU/mTP7+u3Yd3L5+/2b7D3UILwG2h0zxxh4s/GiR2alEPYzixoydhwYQUA0r3ROPj8/bubuiOCcdAt2Da3eyaz33Pyg7eNsLmzsSBsag4AycJWPG5RBZUyxUmQy46Pg3udwXdBPL4i47a+qYzKAQ35z9MLx43u+MbwTT8ZmZZ1fvoedTmVjn7RmfwY5DQXmx84PxXZ0NAXD1WkdqPq8PRkFBc4S+7QaGIX5PsJW1EfrPBH/IfMGAyMDOrwaAeppiLpC+7ZFzD7JYYdHdOKfJ2XJaxsC7kcZ8VQaMcH6Y2sBIvHf3cMCtePrV5DbJhBoN8XIGjZ1/Pz/yVylKt8AVXzlwx//EnS5zgv1jmKcyOCHzpNXeruOdGu6XdXSv2UlmO7s4ueFcPNk814ahvhfaBXC0vUpX6B9h3ZvJ54+pnV4TB40mWt8OGIAQUGGHYOvWtzYvbFxD7E4gP3dbYGbdHXUUyEAFE7I5cI09dkVprToZKEbHu8vKVYIlVtCy3bN+NPQpVv9qwn5EYMdTfCYEH/FZDNLUhgNYSN1SAEvBK92TR1nW2fS/NRPQ0pVXlLOwFG93EsTrg3Avk6fIF8duekO6nYbn6XWk4PDVwSmiIT8xKNXuMxc6uOW6ygAAL1Y/gRGD7pYt1lBtrjp1B9Vsp70Dy2WnM9WK6x/II3FGngWcM7s7vvuYBucJOjP2RbvVxUiDEzB5nI0JP2KOM1583wtZAK25XSWwCzY9tU66N08h25TtqzaNflf9cvp42xy/g5zfzhEU0M/rPo3AnoP7/FJgjE3vx4CVhH4jAcCktTt7SAGfnUW9xvzkPXKjK0x2OTAqNMzcvo81ARjIWkFIL6vD/Pd9AhuJDVRySiPTJrmXwFJW2/QCdo/qSe/yDH9giSYlJkubO/m7Pcr9LrFeyXtInbANQHCW2jWVEiHTNu+tKGrujR4UeFE/NvT59t+h9CAo0rVZC7EHKzkHmnFw1ZS6nukuzYF4yl6eT+uY6WeXfkT4hWZ3YmlMZc0wxXGZYkHQDKgZCGclYxY7P5qLgMYsSEJl6rIFBsTPgA8SgYIaTKzHd82WOIqBNJRxvmUshrCAfMKmNFPS083Z+NxzDBhoH/NZm12prbYc5Em/67q3XlRffF8TBDFtVQmKtKGulZmKFUAvfWzNHKjSA2Vg6Xt9z0gk8Tt5hk3xzpeNZ27n3wLEynuo11icDpOz3IrVWLXLaqF1k+dLdM5FGiB1dLfLR/26A2lLB4G0AchxB0TTp9B7XOaz7b+LRUrEsBDrjOr2RE9nxVh1bLYf1Gb0/WGBznPzsiabXDoeQmYFy7Bin1gdae5Tgk4ejYCOxP5tfl6nVqKOFs88iRbMujDLcZr8uvWGmJPni/u9hYOZwC+mlu5wAuq/kCNlBC6X75ujopOt7AatgcW+EHYPqzzWN0NhNSLrDjQNA8teGRVWBjaio0OH0iWEPhVOihTGJpSsDG8nZ5yknUOaDM+g3t6ZVHSkGWus3BTE3NUyghAU7+hS4jnH96T5KDmHXu+TgBWpIQBUEK+mQLv3BMouUnaMdUMHZjsYz8/62SdEWqZ0eMto9NGA+qs5zH/bA1o3TqKMG4uKckzxKQFG5NpWPboGxTsInaCGsy0xG33OcCodz2j7MPB+rELDj4rdhbgXrjw+PVjevc7p68vLZsiguLMCWMrAUraTFgfXXOPZAYlLCMoJ0ftyfy4puMPpbYgakYGoqRbMU9b8aNsb2+9UCdkDasT5evC6OwcD795fXuX7n9/kx58/rOve+YQWuoay104DnhwcBUtDnDWCDlk8Y9rlTB0GVFMo6JIpKd2ueveSTbg+PSlY9VmevzzLZ61rtb336+WL/P3vv8g//9c/5M/fv8n//Ndv8sd//S6//TbLy7fZGGJq6CggZ11+VLk+Psr54YQuM9vXfNjmRNPbNqNhOXShO3SGWmngrwbENBv3xdhj7aPJySJCs50ZFAv3z81TOCVh6EydwXSj6ELe6B7QfXcNRWP6o7bBmA0ndEYtmNkMozGCTKUZZ6L1fQkBDsNcO9OwUHc+oxzrWnuNLC20ftmM8qUcrZg7QSxQ76EUv3za1urTo41bu3tZgfXXV/uutZWEoKfKkQl1c2wvLs2AqfePF/k4/TDgUbtGKmilrL+P90tEkyzllefbzqI9FOY8nWebU08ZrO7oMpp7bDDmHo5P8vSgLYHRHfHEFAgC/56asQYw3wEMMqc4V+yqyDUYAPdCI3rUJ/oyw0aNB09LKHV3tmdnJyb5aqm3ddQjg/wJpX8/QjzKTsi3ydNSwqG+XA3I0n3Jdt9RTF5YEJkASwZmfi7D+31v/8bZm3zcxfco6w8psIZGE5AbBjA3VuAaWT6aaqbbjciHMeQ0ncY7/7Ejaj4fV2XNCGoemjnVeqpJ8+Yq2oFWwf29s9e88xLu77Igne/+5Zshy5mfKJI+f850idTDMVpv+1CnI5gwU3RJivfp8Fob6oRY4OA2A3F47W0i6lnZO/z4wdlRszkeLQVXhvlKtgrSXqhry3BmAlDyZbRGM+4RWe1OkYjaNqbfGogHgxTdfidn1qL2GepRoXkNQX/VfWbbXM7RjCQ7v9WL/5o9lybMgkkzADoLiMANwn6css24IhHAnB8H2nUvNaY7iaVZXK+TAVeaMdG0aYtoNP7BuhAWi9xLgN3akS839KBeMHYNwdPd+gAI4Tp2pr7sZAif23S7gGnGWoCon9MBvL2N97Mv3p/pknCMJq/dONpstN0NnBhS6rpNhW5UErWzsm4lMIqzPYLHJQFXdEQZpM7zle2nn732sjeu0aRfs7pN70CefikrzxgX2qHXgRwAcWAFTt54YgAS0xfPNM5GT2mkTZvH08yWWsYxq0w9OAjIgI+ziGk3cL4ARq1+fabQz8ZIZtqWb378zbtESgIH80t/Z/WmFhSun71kRNimBQGtcwML2GosvX+gmZHanBWZIi3V5DTdkGTKnkmTwdac5g0WEnQp6gQhPc32V3NAQ+VoKmYf61w6SSH2t4s2pj2uc4k1mkpKFwxxiTnSkgvXGQFCBZEIWHINhvvuzhSvQ/DFQKWpZzbkZ0UKqYOz9NHsLC+QKQ6aNmvAlIugj3pEx7BKjf2Gch4neVQ7+/wgj+1o97VyNnWOR6D/g8Y0aNqkZ+Gq419RRD1YyW4nzt7s6vnwKJ8eHuRo1ZC2sSur/4og+pTOSi9TkPZcHfdC/+o2x35O935VsKvk9rXX8dzH1P+6f5QNdbRmVwdP82MWQE/1JLCkvsrp0btuJgCHumrPuN+/sp9ttqU327LugPq3A9ZZfSEFyCaaFw0BhamlGrfNnyHdk/tEVmdLVZQg0Yvo/jOigPvOqHG8jWH1lgEhw4g/JN/cbaNae6kXy2bZ5m25bLpx6o2thlpkE9NePZU0zcPe39q/bn/vujne0N/DkhT5tXyUq5mjSmuztosUegVKoBdWLcGSYW0nov422N3Oilxj7xyBCJ84oAGDF8J3cqEAM3yOKCUE5MJ2kj5wtsZmx5+MjHY4uEY01jHBECh7hRfCb+6gFel2toB0gFdEPu3fzSNZ/qQGxbF2RwKObpwU35CwpkYDRKOGnMQJb/YxY4OvDR0pNAe/vdcAsDroUI2Jha6GCQBMz7tnd+z/fs/BytfKzjvnL0/+eE1EDziPjQcxf6KR5ZdAN4HTakqcgt4ihwsOm9asqVCy1Q1gb1klYTqVKb5b9MNPg0V4HiaLUhyftL7T9j47lKdNSTdzFrWO0/vLm3y8nVADY1WWlCrDg7AgNZTRMsxXz+0l6DquQU95Zfe0ZkDa4fHgqaAQHLVd8Jz6dLb2EKLaNvXjTYEEBSNOsp5h1DC6iG3JdLzFDJziKWXGiPBOUVYBpXn3i7b2GkEuKDS6A0G7KTrW/lHAT429RwA6h0OR4zbux09g+ujPGtGs3iXxdL240VK9jhv26bI5CKr0DutVnp4/W8cMGn+YG+zzmedvvQ6AWztfw0k6K4XWon/VntXYdm201+4pxFvwqvnene3zjPzOAc6A4RTndJJoQ2zrqs6YA1j7c2aOPK2HwvmV+OpdWG+NdY7zY3PqPnS962WosxHMDz+TBwMbH+X4sJhs0j3yoTWqtu/vry+WamkO2OUSxiG6xFWTbVb7ZdOB72/N2F6qqN5PbwZGnj4u5tRVa3st9ATN8ATzB1xHGlyMQpGmz2dT41Cv9b6drePDJ+tUaXW+juiOw8hgNngBYiHSY68UVWOh2n1drEEWNU+hEunaoPUaW+tgUFnJa3cOsC9aqWHc7OtpkNqfZf3+OyK/pYOrlHuJ0UqZQrXNSCHAvgojqwLw29ctoYLHj3U4ACEXWmdK1dZ2JoAbZs5kYDTfJHMtMQZ1JEpFtFiSgYavGutAeWE62uwDjAuOg7NiJ1xnmVCfzX5OOsXfahQelUPKpABYgj/MzsBovm46VypLi++9Vlw3+BqBvTb5PCPaCNSV7CToj3tGVil5TByY19AoMNjy91wHBQZsy2WvhvXmfuV9FZoIQIBm2F7Xuk4NeSIOcqENUqSBX2wrdSbF6o14akl7x9lZfrDiq6UvbigWOA4Ty3T1ZKG/yfeLBYrEo736/pSmQ8fpetjW9FIBGijLWk+ldiD0BiVIn51Rj671wAHnG/dGEXqWTUAH62prO90APS3ivA2HxeVL6ek/NuQDujtdSjCwrMOd7xFhp79awi7VM2M2xTztzqQXuk/7iWd98m5VtEnQpr51xrjLvywbmu8Tk1HtOthx/czMg3xZXfbMwrqvtJO8QDefKW1NyAmMRZ/vkoO+g86kjePnf03NhtKezePL34OtsXNaYwwOFOT73fx9d59wpoqDFl7j0QJ5Ncnl7COU4oW8Z+tSeS7cKZKu77UixWt2Ut5ybtwBnrxbWQ64238p8D27/KPt4OLszvwUl72okdoBodI7QVYPelsd05iu7R5kRPgesZpRupZd7jBVSoEsIw9yb9LXQ9YRircr++qEQBjHYbWv3C9bHQ9qUeqlrwfBo/6aYv5o+xdnibAbIhz3vq/MJ5WW9sVow+39q/39Y1/MyCTav8b9Bb8zGKrM9nF5CxyGgbPOEjaAXG7BrQHYDptGwhegPqnSx6rndvHmKNY1ndcpqTNuAYfR2EMTQHUFGN/ejvJ8foK9tIKl09Jnsh3DZ7b7qhxcxVmDuo5ryOyH40GeH4/y+fGTPG8/aymX9aTNrUa/kaCjz1CsOtYSIEuvObxK70SYOkm2HviVzOJOPkIHjIuDtH2fDy+r+Qe27Lpsz6OMoctqe5uydvZFJViu5+Lh4WhB+4/N13g7fUjRIKLVoBvlFNauk3D67zvTDE2Cjj3lbl6iDIWCgqt2hDwu1p29ut+xei1DMmIpPwh0x7ohzcCC+qYjryj9hKAVbVausRhzv3rtxGQNxpyze3fxQBM+pzaoBiL1OlcwIzWLwyI8ZNitw17KgcFaR/nWf4+6oBlb6O/x9JA2DbZ+vkYn1KtPafWuJFHH2i0aJXC2pjINudv7gWVja1B0hUUK08GVjmjaZ9wwyEX29kBMLi7a7zOOBfU3pgEwaO0WvMn/zg5nXN++90hA49+8AwOucfWf9b1j17b8uuc8Z/Aq3nenQyKQ0lXobOtYrCbWuoYhRjT7qcGBXZZ7ANNuXcrtGu8dLI45r0H+LA2t/d/uIdT31j5s8vQZCnEyWo7HR0R019miDmtpbii3XlCW1/MTAwPjlvk1bQrbGEVflVX0YIf6Uk9Wt8lS+DTStDnXVv/q4xJO26WhHTeLIdozzz1PmhRKKAmnCE/j2IZ94N3HD8fFOuEoAARhA0ddQbpzhRDSLaEKStMGr+fTZkx8yHn70gi/OpYU6FDS2idcu+Wh0LcZBNy/dNqMvoQUA2XcOONZRZ6NzQSnFr49LCZcAa6Jtx/GeTNnUdA9Tsc/z4g4a4F5Ze2cNKqgxtWmVLGXVq8voZEbL75cDvJ5eZCqTKyrKogr0pxIkVeVUddoRatpgpMD6sCZDC6DYTmxWGexvPCbehwTPNvbHS8hP7gf6SzF35srvN0eH4wCB7AG0KV10Hw8/924tfTEwmh4QcH+CQXj9TOk6yrzSfcnuvaANQVD6iKLr7caoxbL3n53UqNzWwfdz2p4ar00izqtV6thcKlkOVyxFwrkpBnMnjqI1tknA6jwDAImks9nd0AKAIoIPOQ9P9Y+0WewPfL6Lk+fzvL46dEoz2wtbg6ppcpgDZgKHOc3A+gV6bB0/uYCNsSyk1US853am6f90WqPQgHogiE6e/FqGr+WMnRYPNXdS5XuQKm9Qs4ytkjXO1l+hjEmlPUYi55vFMm/EC+JCKGyBnQs1D9RuDfLmJ3Mie/Cj/T5tL/5UOlgOwppoL7uodVrcplL7F6vAYjeQADbAs6xpWbY3u7NS2jcs34JmcjNmdwXb2TBIqIgFUzhaGIDdqZyOEEJgJyQn+1lN1PtwpL2ptW2LZHGyNc9Wwa/azLU9xxkh4PmOz1r+iyt/eRMx2FtKkACRtJpVN5CaLev/VinrGuk7/81Ob9gM6wG1KBMwRz7gNepSRbe6Kz0POgyiLNkhAIhKDrZeVodUDqwHIKCPSzSPM9ecF2ScyfeXfcKZ/ngvz8m5kXpspWOYfX91Wj0Omixp7Vh7GSAwKC3NA8zDAui0xqlX1Es2GpgrToG1eWLyZaW9hyvaWCtM6ltj2iKzsWj+3JbfzGnfXFPzs7mtoL0ri86MFc8DWbv9N0ygvJ+yGOMMy7dXsZ5n6Kgt2lOb/xiZRuSDU6QeNSdLPJ8NfYKX1PoYYmzg29jQeZcr7V43nBmrPB9eb33rJ79Hi2781Y9aD2l+8WcOTBCVtbeqe/Xhy+hLzb7kKSP4Ig1B0a67DdzQ1B0vLpdwCY5BK+wJmNAPY9xZKok5nhFwK44qIIOkdhPfY6zzAL4iS54F2ffLNEVjexXBuTtWgQbVgQHwLwG6Dp7MwiWCuhrLcMaxU6JJZ18P5ClofN9NVt40XIZugYHOK3VWXP7NFnY9T/3W4JssPMfUeaBnTZ3AKgBGGsEQtb/j7M3YZMkubHEYOYeR2ZWdU+T3NGuVvr0/3/WrFbHDNlssqsyMw53MznwcJlHVK+kILMrjwh3cztwPAAPfC6aNoFimLLnIwvgd9V1bwJaPoLJOggyjlnT+7I+QrMwiR8ZIDV0W87YMv9hAHXyHiEEYqY6y3yx/OQg9/3yRWyG6VC0zG48F5Y16jp0HfktOYAuHcC30b8wN+nLib68vtDP3DxsPgqZ/3Vp2kUdHfKKAlRUDHzMezmAO90Rwzl2ebXHnxLwFnYV1j9sJlsX2+cj4NEVAKQbd1VfYS9qI69DOsfWJEeI7pkn7+VMl20+Pz5OwomM61k1RXTjy/ey+XUZltbNfRhJX5ykskXWYhvP4b7KnLIdwJQRkwaExGxJMsX+ddsxZa5ZN1iuFhLePVmDg2c9ix85j4k2pPsHfHRNu3dDvrANZxn+UjLMFCZLlexBUIioXdEw3rs0T9IxaknxaD+NiwuwM7KzBrlvoyvkINlge5Rxq8xi/sPqiQuIlrMuQ6uTyZEu9DMDnSWzIMSWmUDZeFSHmsqwGPIx56YyZWxCyjFcXSjLvLLSQPu9OSj67q7jtPt0cqvQCDF9YvX3kxrIMmetjwfGF8IcIhWW9vxCNFt9slti48rC3OqXqw2abCwJ6PNxFpSnmDnPwo4C3ZQIPdc9X7mD0CUWv/AyvKpiGg3PbPTbvfebI7/ifYVyinm+Zn79kUHx7L1EY7rhg8O3fc+lZnM9yVZoN/DzrJYGSd07Vdk4SUshnj4P/4c5nc6zEHm+/fS6CXlu532Qz0gJwyW6voArqGvHQyDGPK/8eygBRJyM8M7GPM2a5j1ZxF+ViKUEy0AQoZ6OE51emAPoRIdjhaPaUB7E54dTTxcFcWDg37Z1vwtHyKqRAXk2I4UELKLteiFwSPjNg1iQQQxwYDXyDh089mq1/FDU3Fb2dJiEk2CuMMaEV0M4ZbqAXBKl2YQ+Z2F9+emrfL3+9p3ub2i7eppfpBSNQRFG7tk5EEdBGOQP0mHt2BnI2871tsxcTgdfA50PEI2/I6LUEO3g/1Vkvz4YNyvFYTfjrNeIiOwFJfZ4RB/52sy5NideCOwtc+q7YIDIxNNyrrX45/kKa0kR+p6A77SvzVk0p4Kvl1OY+d/b/UKfn+/ydb1dJEvQutDwGDglGk7qNq8M7i4zrdcJPDQLyCMXAx7WRcubjCetq6GBNSXNyOPPcYkisrNWDS7gnLakULrOSVN+RGkaphMFx0AVkAgkdFcRqLWBc+Tz/UiXy1d6W99k3zFHGmdjTZeJ5muVPS+5uwVlLt1KXWlVp9J0UHuYW57Vw2RyIJwmKXPi4fTiHXyQ3dclm7GduIPZNs5JjTBdfvuXOYvmGS2Wu9YqStAly5gn62x61bibyACcXcTQHb4VJLpiTC/4l8n8J828CqLRGYT8qiN+lNTupe8ZaHFDM/RoNKrovp+RCdbk3PJYxCDu1vIbhn/p4RwIwM9g6qQ8G1NRjo+mcrIryDC7PKK6eGldGKw6bwl4MJMVdENm8Kcs5JKBp+LPawDPfADf2nW5Yl4asn1/tH5xrZSFoqVsdg8LlkEO74xn07XO4QNbZ9LItnBg1BvKMXtaP3PCVLX9vwW0BqfE5/YJ2CEyTOc28WZBV8U14ZrB2YIDbqWc1cfosowgOzM/RdGzbwas7I1NcHNi050si1nvpUa+gfX1pF1JRRZxq3nLS1O5BTQA+yvJfDHKC7KMzXaDU6tgZRqfCjA8Y0cZDnd85izU1pCdVIXA/SR6CtlPY7CzKveWZY7Gs3PVlzZhmGafN1ZjxgyRKwJkTeoICPi11LezJxR5tXQvbQkQKz4r1ydy/rTRgQy7NTa//bEN7xEQuq1Dho+9zGa1M2sZy772uw/s7dC9fbgH4fZAxTN7cpinve3ZALI6uN3j3r30YXxTCafLn21nR46l/cY7R7JA1b6VM6X8PiZHiwa/rLyV94l1yKAko0j9EL+OAodNM19tICKCNOilvFM6GzruOsqDBt9KGhCk4ELOKA5wbJE9L1U1Krc48CjBR+XP9EZKDhKP2bjCsScyYQxeReZMaljD5ZwcHOJKhJeDBLOqBNi66+fg2vnjV4DvyHitlMCbtcUaYaoClSKQxDeRNfAvSj0iS9j3wqTeq/ZYTXvN6ElYT2Q+L9sz8Ak5IxY6VILxc4cdUBDoBmF72AgSTFQ5az60rW/cH+A2762lobTeAoSXjxfxbbhSomjwiFBIAF2t+8CeAX5AUfsW8pPJ3l82X+nrlzN9YU5VDlZPzNe02fPd9AXvQdiUVWVQzkobAQrYm+TZmk3PoQFy5OPBdbt3IMYuawm86rQPUsh50eoRdbfUd8P5sWYE66rdPXvxDpZYq+0SXGXSNvvqfqLjp1YHzLPbQRGcHbNrh2H4ftcdpxlu0tH+cHQQkedkFjtuO1+HReg+RI5WDRDajBi3Yrfgg/rGFZ0ouYJIOChtbre/3W/bGGaS8UuAjJ9t1rwzo3IQxDLrM02Xck5r/J39i3ZXWcJzyoBWW12/wqQLbi1s/aSbHs5/8fOqO0V+FfL5x7iBvUzOyDxYlJySAWgHPDP+2wejm4sBNDsHokOI20Luyy72iy0Pk1M9d4o4f28T62N8eDADj34wCanTlJdOqZFHfW9ApM1dYOzaOPFMiNznOyFTK4ypwUhx4zKEfRMnTbPbGrmxFQAPnqWooCNC2j3jxxDum0PYr2FEqIMDngk4cfvIkiz+9HgA/whw2o/bPjsav48uVBhXz4GybATZz8bbwRklp9OZzscXCGduH82KVEuCehmzGeI+wWVW1GlH6UT3eZw2RXl+faGX182huc9CbLhIFGOh63xFBIJLiitAIlOmEMYAVszgX/3gYp7neUE0SUEszsg6aOqo7BlJtSZ5D54RhKKcRt2F9bZ6emXTEjwDrxgIQpnhqsZ9RG3afJBNPbGQZkN5bhA0052CV0rblq8Ahcz1sL2LttwwgtgoRwYWuC4Y5BA0forIEI9fFGMp3ob25eWN7q+LAI+rEH/y2C90rRcphWsMZm3G/eX9Io4UExgezieJRhxPLyCe3W54EyErrLl6uGDkY93BwYAudDAOZA1II9pTdeVkuQH+7zOQwfcPDLu71rmHQz0a15Z5KJ1MqDv4pVdVsmqVFSUM33xfIiu9CWcBZxb17e8fH8I/9f7tG90un2JgSStgVlacUWVjUo9InJUVZO9iaDYzTHYCnyNAk8l8QYZldsQJL0r02auUgdUFEZe7goddU28MtO1WurvtXVZsAuo3k+chF3wut/uwImcji3k1+Non6QZ1lPN4/Pyg68dVOCCmngxjHd806zMkElKvszcgYLduZhqF4xr7naNr94txHWQwXavtFaCYlZ+D/5UOjbeOjkw7OWjXzbX/Nv8mI0ancyfDGkr5jDwXxvvB7+Hy/TC7fOnaZYYiPJL28/OyuGev/H4HQArAUHNeDMi395PaaWKqVeORCGJc4+eDUbLCYKcAqvK9cpYjWlLb/Olae4Q3SstGfQQYD5ks2O8s09uqYLY0i6gO6GH4ycb4H82PQDpZj5Lh7DKm1cpcS5SA5uynnOWBfft4j72T/+z7vSzK/9r3nrmRGrpYCSvv9XqYFPYpTpKbweCsyw3EGwzSYiHGLvLaHsbLJ7ncX8FFfs8kTQ+wP1j+CAfPhG6vgmPp7QTA4mYqbDBvZ/2wWmfRRea+FQr7TcslcH1+FtYTVv5i4BzsOAdU+igPEODBGbxse/xyWenzyg4As7yw83KWDoRVGwFk8loEjJqX2jgZdi3aUjxsmwykBlhgXXKRbdHaj9dXTrbaA10dIvDjIVjGTszY6ev5tfJYJOpQtQ8v2xsKMssZ02u0XcWDyRn1UaikctQc7I2Mra428mgn2rikhNt8iBJ7PXTLCBbk8/AMvMr+hNgz2oUw6978WStXs2fg6cC6dgeqDXTKc2jrJ/63OxI6dgGMmpc8SwNb3hYVQS1Sm7wrMtm1JNSLmgabGqvvOrAD+GCyYpSa7XykEhn5edli3if3DfZlZMLRU9VO6dC3TBnQtCNuzgDC2mm9QNpzAHRMd+RMvDT3rUVnX8JYjpv9dzydJBjKtvl6M70Qe9r1pMoxI+iO15gJIzZPQfkogAvTX+RdcqedHpIgNmfYSAdTABBWUcEvNDbDa+kjV5/ZIiYHhM9LZaX5zVwOWtcSNABTHUBgGNPaqKc8Aox5b4TfpNysHRUZXErI9tXhZbPdzyCwWJP/Nthk/Dvdx77fSxfZzF2sv3x9pZ9++iqdqV94Xti+JK3goOZB25rX+aluftwnoOsE7oDzELaT7Qt7j9hJ5DVO9KOXgVt4jp3Nrhntq+uU5k3AbM/w5xAcnNzek87rt5tepwzA93PfVjNXS9G9p9lxl6twa9m9kBG5ShKD0K9M1mrXZDeRhWfyOcp2NTrkwvbhLC6R31p6DJzmKra5XIvtsu1/rEmzPysVBeInKOahuIZhaKtSAshfWF02ZKQFtVT2n2K8Vdcs1mE8r38EAD67rn1fqaQSQsnAglI3QzEMaiCeJraapvOvvmgZaLGIiRmdFaifHUo8kg5i1QNkXT40qka26Qx00eIR62pBSXn07kBHtUlKyp56f0DK/Zktoqq/sKyGEA46kcppYVV95iB1n0iS+UB7zYhcxcsUpxp3Cjmues+uxr8o6qqlLbaIcils3zC2IQylhLEsTmIMjqGrOHWXCegzZ06woyVkbvwcZiFq1G0f0fgj8AoCEuth74XA1sgirKsnztJYAupAiU7TVPaCWDMCtFyNDd3X1/MmPL/S7cpp/e/R3UoNWYmapW5ofBnJdKvKSVRNkWtdr7ZQ52wKcZpfXmg6I0tHyrSY6+eTI07bOA4goK/aQUscdBF812HOWoEBLtGz7RvJmFCUXYTGxNc6SZRP5rLfxUkVItvtd8IvxbxFhypRgUXPB5Q0oSPZsj4IX+zdpgKnY38VzeirODYSHWmIXRhXj5SRENB6LIUZSFqm2tCp6nScJQpznMGFhcZU6DSEZ+ex3EB6e0cHOenqIZ3lzkJUT2ILnOh+2ByB+rmN653qtUp3DmlMwMSgDeSKh00AszM+nawkoeKMi4EfckWeXUE0fnobjwj1gijDJJaYGmTiICFtGIEdddSaGWuxY+Wasi+xJ+D4TmLMlCmUYi5LzS8zrAS+KtENSDLWOkSUQ+wFZ34si4MB0q6N/v7b3+lvf/sb/f7Pf9J1M0g4QnO7o4wE91L5RGt0p0pOc9VUfyvBW/SejVOltQQB6qZJdoUY3TKHYSaMZWY28O5nmdTRcP+Q16Ol7kOqcMRY5LNh+5bLdG4XAUa68qedz0cpR71wO6AGgwNGuUbRCrbs0c+6geY7R2ZQ8CpbZb0NFMHeapLFtjg47IT7yTg2YEzONzvUBzjft0lBi7amUvVRP+2dqsf9sgcoLNMoDHbmi1vXo7+vVi1bUiDtyrwkdPd9hz3xiIyInnWgDz9P5gC4HkWWgBtMNfSPnw09c2R6kEWeROOq8uYESWwYaQD9taf1bmRwMNQr0WxjOGhE1mUuzouNYwTZ2vCz2Rx9x7GQdbzsa+BhkUn95JWfHfsp7NdxveN3PTUV4H27amcpkG9018XIIofO6+lIpVXzc2X6UYzInWNf6HGPiV3QNWsxOQ6QqVOiC7FSnnBwY/8iUwVcid3BxZaMasjkySkoJoozKPddUaZFCgxIZh6fJcnUQ1MWKe+SjBXOJL1sMu646YJZnFk4zih7Gh09Sq2+m/CXkoA4SnZerPPx+Cq+bkqmrq05OSGYs53vDExzCSBxNzQuzUbWJWeaLlr63lpy+Oc6yO/Yb2a7RnAU5l903zQK/GJdJCn22o9erOOLcaWsieOnp86VTTNjeR1TVpF8vivw17XDlzgnc9yTrz+Fjcvr590+1W62OewtQLP9+QmwKe2TnQOeywintPmN+oFK8AHCQcdZWHrYrnsga/+S+Vm6k0gPf0tja7pfqtqeEkC0PZyCTBmAJPMhmuoLHweymRHgGnWVPQdUKD7frfy7FO+MbDI80xbEXpInVx+nql1jAXXNsKQ1wmn66CuFXjS7Jic7mLySrLVVs/zuKCFifU0tAnW253ST4zr6HCsGLvQP2AfKm0Xo3rgk/VY4SHbQrPNMJUDFwavM85v3kmdI2x4w3UTQZUaJIY78qnakiIYuaseuE93eW3S4rVWvRxi/bPooBdxX12Bck8vPCN4AYO9pvDYmkmqyrKO63c2/SMB5KAc0irUED/PJCtzLNeZhkUxSVDtIMGelofLIwRvK/Hi4P9u4h21fcNng2+uJfv7pjb68vUj21dwgcyxTprpPSr73XSebouyjTzueBTuH8X4rtTc986DbSnlQkxK0LJH9C0yteDBTEkQaAkp9US4qrXFx37xA7gn2MCOZwDLduRJlmeYom3tY972dh3AKNDzbcI0O183OnNlHWsDnplxTfP22zS3LqL75UVeupmqkvpk+k+9986H7MAazr1GeHn4+X0EoZnoKnknwetsjrLd0QwrXZIZpWKY30oQB2O2rZ512rYhZibSCB0Qu8EsElPWsb0vCsAz2yBQ1O3t/pm0f4jyrved4DLlCkT2r3YdnM/r6PiVPJ4IfcH26aCMyht/HxvyRET+ASuk6KBeJTftMCeYHHlyBHgCVG5v78ep7HMzZj0eVXEb6QSY3pfeZcQyDrSZnwQ3r3bO7Y7KbKwP+ZC2SXvLnFKUG6RTPrhtYW+uCqBRCnnmHevmUEqD7/YXe3t7kfQxEGM+AKcocYc2HYW8I7I2zwdmmAI3ydfL78/s4Qp3XLTvHw1jUsWBnkfmqvn79Sp8T13ff6aN+CPJV1DgDkBXEw7hX97FjviKbKYM/DjKVDhDlfN6cwk8xnI+HM9FpM5zZAJ/x3nsBD5EBScMzTuQlq73c5f1MRMt/4xRRJs5mg3ialKh90ypzmT3iIGVJWjpr2XG2ZwxUNqMZEeAFgoayQFUniR0UydS5i1HP40K3JTX8+bOaxsu/WZTInZWvNEw4KIAoTrKRRkek3oT4pAKf+UKul4uQ398vUBJ8vYMQfRYpocA1kKH1cdm+rh9QKL2DX8dLlRaar8oHNs0anQcnAc/FIlkeyD7kLjkH7W7FGSksnMUA4mdYu5aGdOHHeiZ/sibMBqS9R/ZPilaKwZ0inqYQgWCGjMhZHW4kqTHD6bhw/tdwyCqcOj6r18uNvn1+0OV+ob/9+h/b168STUPkv0m2Wu9RMmbltPKy82V7p/KeKaJIMggFwBLiBdFmA2GfF6EZgaroVZezHdwQEjGOLi5c1sgNAiRTXoA7gBdmTByr8m8pt8a6MK/XUficXk5nKUW9vHKW4bs4rqs5Hh1G8uzyYyeXYiETF5ft99jr9rxmGFtprp1p0x1kYHMhzx5g8Mii13ZdOb+7bNYcRZQ9oFlw5pzE/tpn2cReHEqGl1O6PkoQZbtpUxQxhppF3keQKF8/By2yAYmslDUUbXw67ZswfEMPpXuU6NA562cQiV7C4TCDpQAo48OVS45Cf/soSZz7NupEzqhapjaA+VlexjNbxm33aH+O3GXd9EdOcH5PntM4Z+PaCy6Sy9ANzEo6dE5ZmbiOygTtVjaCTrt9YyTgbXyO/PLMRAX3hIR/F7QycNCywwpFBoEBH36OtOQK64T1NxBjqgFECN8PYT9WMYDzfidCG3k0SmDu1Vmz9xgcZluGs3Wv1wsdTggwxfxZh10iBAvtWZqCZgDcWOZNYscuYrf67xUkNdsMc3RQSkguKdHMavHyZ8m6mqajgFelgv5i0UwU01vmsFvWLs5K2JAkfvIkMnLI9Nvttbz/8rqP618UJMQ6Ch+iBtSy2d52zk1ewymvJ1mnPfu5DO+n9HwGstr6c3C0L/g7nI3ghDWeMiLL/se90BVFy3SmKLGybm2UnmF/1gZ7mMb35QwVHwOFLjMdbu/pFrTrXce6ps9ZIKyL0ydl73qeTT5nLi0ymdotIAxZgzBbcUBkojFD75kDLFUDrQ9jH0uqdU2UXyjb3PiK7KiceemOonatjGeFfttnYQFR41K3ddCLeb45sFTHR3A7JgdWx/GhdMtBFNEtJFmx6DxYJPOf9Bp27iUjSstlzfd5Ju/83Ahg1PxZ9vrB91HXrJTdOYR8i9/l9Za7I0UxQLUWlpjpfeep5IYVy+LnCwGe2RMx8rj3e970rVgramebzMVeiPLCto4yAzymi5dk87yaHLbrBuiHYD63X5KGD5vdfX4FBxRnX7H/9cLVKtsX48ncREncdIrsMwH61O7K8+x6r8e+lmDfdv4PJYIANu9RylZ9zgb76InutvmwoJq/t8fPMFeq2A3ZhzqSZbanip0kPyxLjqtQbreDNKYyfz3G+histN/dF0t4QGnnZeJOnqft+1cHavlfOqsdoONbLjd/HjHz/JoP294BP+bB5WQB2Bn4mwT3teEZX9eeR+zwTbculGzjnd9CxjWmso3FONvtTmdzvz1kZU5adUJJpzyzq3yu0vrtX9hXFujTZy0RPEHCDH4/wxE24KCQdZgSxaufFpPDhKI8rB1cXMjSEbNQKE82nA5lEMJySD0dNKIPkNna2jNtUAeEKIMUmrJmgsuehUxYjxNBPv4EWNnfVYEYMW0AWtnBU4S0D8seBw4/QOyokwHZiUiBLeHaI2qAdGQii9ZhSKiNtoMu+oXnXMm9izrz/FuJ1jcWWlXQd9tIU81RQjCIiSJ/QtS/P4x5/X5o4PO8pLmxsZtZa1Er+TcxsNVqDr/eo2lUT9FvJtN7+/JKb28vhMwevF+idZORKCMzzPl28NSDUpb5b0WjycqbwkACob33NAFkkoy10wud5ivd5u3vx0JKDyTGzCzOBToRsYGMtTZn1cCx1buzzKrMlk14MSHkrJkJcEJ5Xx/kbxzhMoUopY4dBrsYznpYJY693scoQAtgk3cAi+NFMkKYqLeqk+i7Xsmqe5QP9h7dUBoydiSNdUbU4sjljYdJvo4zjC8pW9Q9CkO+0HJd6Pv3d/r27Zt0rBOjQ4QeuvPxS4S1AFgHIYDnaBsT51/vAK/EYFo/hKtpuSGltszokkOHWYUjQsNSYjWBl4t/Nb8c6PRyotfjmc6Hozwnj0nUAJNxNm7/apxk5MZla+uwp72UQaarIHsulUIh+xFnc008UZM6nRF5iMwMDw6ok29nzDrBmewUp4S7BV7e6eN2od++/4P+8c+/y5yyU2drOPL9kMsOkLF3N6Cm2QA1Ow9yZ/BjsdxR1yrOuXYwc4DOOortygZqjeiVyrOcOYoW8jq/a0QTxXFVHgkBHTlj4I7SNN6L80uV824AljhomyJfhYOr6tiii1BzR6+4YxAOIGlWT9X1DE5CyEQ1sPjcVXDfCHn0HZmW4PzrwT3D/BmcXSKZT8jAsme09cz3z+AVnBjzNoapTBwAzcEE4cNgEJeKE/ibw1yUd4svJ6ntB3xt20aJLbsDeZIBnb3C3St0ozptFMSkRTPsDtpmGaWo0F8DBqLgSEmdWbPDJeBJCYDdDdCC7KhqzqLKb+esXGsaP0Csog6xBCH4L115PxpAk7Uno7wm5/IhC3gEoEwXPTOy9gBSBvJGgzV8a/6Zy6M56p0BNpGHrTqpbr6f79lCvga4VgZGu/+tt8gqxl/C5jDHWv5aq8uHDATVfhjuTcWAtTI4YJaNYtG1wcHrNkfZJormEsK7s2ppXw9DtorchgMEgmPjj+qSzdQ0Ug7n6+ZdaKFP7Mwrzyo3VmHORJZmApY0ZHexMzxp4I+vq/Uxljniz87z2ODYMPB+X7rul0n0NZMj1/koAPVdyH+x/w34lv2l2S+Qubb3OyHLt5ifiWd3mZ87WHabZNfnsSfsebUBAGG/rjtwNNs6zaIFlGWTyu0yOgtjIm3x9/j+t3FIYwWtghicX2Rydw7UJbnn9omfd9uPBWsjQKY5IWr7FyLTJEIa3+E0yWdXA6JHkncBgfuYScX3tQCgg7hTlHQj27Hpv3EOeTjH6Ui3cntYg2qcUup3dC159f2kh7fp8Z3UJxF5yeWsydm1eZfMtsOktt4IzBhoOAJLOOE9ZQ+Z4AG5v31vpcPNO74trscDsLJS3qlkH0ilSI8SaNnnFHsCnw2gFi8t3e/I4TVKDdLsPd8v6RNYJ5Tmsz1oxPJ8cw/W3rXz9Ipngc1UH5rN2dgW1Q1oxiIDgPZPNjPslTJszdyh1sZmJXF2djHXCSgjoggIWzaUnaPgxLMMeJMRFlSIqlOT8UWyJoWXybIplXuOMQLZ0xTyQMbUEMB031RMTJ2H1hxsnxvAM+nMq/4P25QSCLdwYEWWIftAb2+v9PXnL5I4wEkQL2fmvqpeGeJzTgrdNQSZkIQ4ZnnJ/HjFUxHAsh4mL58zkA3ro+/R608qPP18P7FnMvDiGVu6JuyveYdCsuy0JlmF4te1bBfE2vv52MbKJX+3zxv2qcqVpo1RqvB4knN3WyZUs8AfmfwEEHublAZmXbyBBM/FqZ7Ur9WKNKbK4UI/p/8YAfq9rWJrMm8eYC8RKJWO4d1I67nAHlQsk3XMZfnTAuSNct2oCIiVxj3X9e7B1SuD290AsO70InGOHpZrWDf6AXgVgJq+F4oIWXbGB0YIlJGAwskYHzJsup/bwZEpPQzDnPKXR2wovwkMLPg+cycQ29ojBfCHD+zfP5+UPZqXjems+Hof08vDWB0NnGfoqi2WLailm+qFH8Zg4+q6CPuXp067MsJs93S/1sMYyf8C2VKnWpzpRcZ2WLE2LIyknldbrx+PCgIQFPi+dOJHaOgfvbLQ32ce2CscPf0iIktjz/vAvmdjgsfN6D87tfwcE/M4laKGR+xFCIoyjMPumdde5keiJChbgBNgafxNyio4UwiC6yiAlfxFS0RNwBwOJynxAoCRgQw+zNKo2FHpu9Y+WyRNbLYKMuG+LcOmFqQ07PP7+6bESbJQQBwpeTVC0mfPFM7sbQBPzGjhpxcOFonk8Z5cPVokjgwkNjIDhNQbQtiyJSAtkL0l7FGaUg9FbOul2T7sOBKu3+6dPj+v9P7tO33//l2yhZjjiJQ80Y1UfQ42mM7Hk8zzeXte7lgoAnHBM/FnK8/lnY0aJj3c9i1zAElES1acrHMZe0KH00xvP53pT//yL/R2fpPrM7fStTCQRgJC0cQtZlF+G88aRnsGIuxcmcExC+CWuvUkx/bhc7joUFJm12cfRbJu3amHwhBDvSPyzzxhy2Zc/PPjd/r+DvJ2iaDZuffIl90XjRpG2Tbuf5NXfka6OguiQAES8McnsqYbRJZhynO51prmqcNYMcIEQVya6gltx1419bfCcLZswRzpYcNWlKymc/PeZGeknqoYDFxKyOdfeLXYgV2bAEaQheQGWs5KHJy4Psrx/ELGKrIgpVx1jq4qFlFqzWjF4FCTyil+r3VQ68qvY9HFbFg8Az/s9/tXNp7yujUcV8iYxebxAABgRjdELjlmX1j2OAPSKxzAihZYvvd+NBe4vxL7qwELMMPK97DpOPqduX/gvAZwMsjuXYZu1il7/SJQqoKaBqSI/mARw8/ESaZycLAnQS1L5KWFHXtykZbOZk7n8xj3eqqX9BP7ceUyoQxIP1tHAXMVVES2CbJFTR9msIEFqfGH+XxNdr9x/U1v/dFeGsVOeXiP/9zKAKbBmdCAHwVnTTNDOQELYeOptDC9newflCZUNcyUx6MGAGJZQqzOpk3xLRUl3qXekalVmwRJJOm2Yi83lQ1yJpvqK9IsSQPitg/0e4MDKnGXrqXmXDrepPTfeP+MJgJzZYG0Ipmiy/afGzs2C5cEM0jAHZsECUPXUW6w0WMPSSbJYnw6mnmlQbeq3Z9l7tpo3zxbq/3fbP9ZoCIAqi5lMJIZZJ0SFwX307rLnkugwXAfBV30LgT5vZNJzmGWbHTbU8n+NMcseLfGLB17YX9A9xpfpZXroSMoAiIylB5ggdx3p9dWBfH2Oo5KnLdMgWKOqATkpjJmjQgAYGOPcyZgQ4dskqOQMqtLCYfZ1sTO0nDeVF7ImSqpg+Bu7S27K+S0zon9nQwwHDNMM3AGe6yhq2iHfpMAgTY3Ev3lJdZBQu0ZYbvsUVvmJWXweHay4CSwmaUcvdE4rp0db4Cj7blSEkAgzQ+CN5WzXKyjuMlLdEEktzmlKU6ar2Ev7s6QnXkh9W5RwRBrWXzu8RXnW3wj9gdayEPMD2FPrs1Btd7H/f6sYgXB2+DqFEqQKfwf/wxF5QUCo6aHTD/G/pLxKF1A0wQUA24y/6J8MfiuYKmfJQWPMkE+b/XzCQ2ZGLx6FeL2o1TwSEknofPgmBWr81lH/3+/x+V9vOeYLuXltNntR5nDz+uF6mUS+hZ5bw/ZQ56BE+trsimvs2wPKXvrhqJpsgSCtcVK4io5sGfPfipGzzC57WvZV8z9Cz6sqEJBfMDKn7sH1syvsHXKNjn/LdsBnsV7BM1C3fTMSZ9LSo9tna53ZLVRltvjs9u/ts9YZtxbVBJwdmxXiommQBrzB5sta/JA9lm1xiAmL4qXbDI3c+7UaSDWSnGmKI3nRzbnj+yoZ3+3l+MePN+NAifSj8/WijtakBrBb1dk15DAHvWIvFkmCEjjWOn7m2qXHgOHAHpFrbYfREP4eijreCDyiZGOT1o28XQC+vNJ2b9XMeeHv++5JeT82POX4k69Dc8N394fFuWPFqL49/YZzWZIv+f/BoIdyLs9QRaUUo7Djtm6ukFR6kKHCyPHFzWsosMZv7BRl4ex/mj+/tgJUgGvHcMMO/Wuiz5fRFGCZXh69aNp88lZBS/HE72eXwB2zJoRARImlDSJsRKRZPm87ZVUCjpEBako6IR0ZjFY1+7JY+gENxM6zGnEriEh/MAE6bN2IDyeCd2vunSGu94+ie4VvC3892YG7goegBUp3VYKwwS184mFSKfLxzt9//ZP6tMqHRfZiheAYxPEJxVCXHPM0Wg3JhjEWixTq2urWOMGY2GmGViFAbVZ09oh4Dt3lOAMrEU7z/XgZWjS1YIV4AH8VQzIKfAlGXsF5QOeGrzd43bl0s4rvTN49ft3Wi5XWu93ZK0VEPl2jShJ210VtufpBDLfbQ0vtyt9XC8q3G+IcGwX4JRVIRbfvg6n7ey9IIsKCgq8Sa8/v9HPf/6Fftm+3rb9wn+7vM9yr3q7Iool2QDIxNIDpQZ9GTqOTkU7efBRn6PlO8CUR4DCDA4hLq7d97I866BltcxA/8YO2U2J1uXPdZVMI1YMt23M77ePbU4+kX6unHXYx8hO5XGL4iiRrzFVnKdnAIJ/zmW+OuaaCaOqUzINqJFHkITQn4p2DlsELCONGJuYwPVXnHa0/tG9sQjZ45L2i71ErimpqmQ3dQClbMCemAfr5SzAJBs7ZQHYdt/ex+PYdswQXTRHT0+wdpbrwz0l406dLHMsZL/bQ0gHn0UNjKb7VeWxRygB5BoHFkqPr1hbzzV9lP9hSIxGtv0e7w2gCWdxclEvjnx6VucImdCKuUhU15yDVTJKw+ilYVyPYI2WjPjvLQVc/2qGGHff2WSWOzLMKTOHk4ngVmT47svTwQGSdEsCcQBijfxGfZPBnJ3n8yRrpsCrfMEZttJWZBWbMyOf0s9W1630cDY69Dk2wjAvPwIb/r+8+BrZicBOCgfceBPF8GS9onKWUmvpYplDftbSnLbIpojBmoNSHsYCxwYySjrWYsLUIYBODZoglOhlJ8zklhnSnvleklNYg6Kgt8d5k5xPB5vAgbnqGvC5OhwnLVXvkiHNgP7tdqSX+wstExpEsL7F2LoEJjhDq2iApU6aWyqpUqvIK3lf60Pw1PbMwvp/ky/XW5Mvjru01bgBJ3VOGLA+SEYkqa0FWYHyjOkQEfv8tVrWkDkmOCIP+wmyaXW+1f3fA4zRfcOO8715F0L+N5fRxVcAjCbv5T1F90cZZVWAVdXHbGsvbDkdYD5KWuRTKj9HmWbXxJ5Z9e9WbhpyEVIjnCe2FSQTs0fW+GiHU8hknSKzLyfV67323dlFmdog4zoy+bBvkywscMgNIE0roHIxsD6554TqFJxlzZBto9wTGcDZmIeUOVaQquKcRNRjLUrMuQNg3TJaMJdFbRYcPQk/IUu9xzmXTL4ejihR3hehe4TXVJMLQCGPQFdrAb6L3rkbaNF9fPYsHFxb0zOjEqe7vcOvST0C6e7LtpJwxEL+cUazgFfalISvuWjn3QziYv+oH7qSdt575CTa+132efvKAFvkDoylqMLzRE37iERAmlYaruM7y12aaCqDa2LPIusw1jQDdBI4nI66D6NTuGXP1p7WzmfU5t9sDPjPUlHAumzpytdnZY4K4PPnYKqhudIVa2vrxuvApYNfv75J+SDzD59fjlI5YZQjsRcs/KPyqRYHG/dzjj0KP0R4h89n6bwuT6KAvzQeWiIoE52OyflIxS7au6GlK60FAm9FyZwAPFZXmqBnAV+clcZaEL96Br/ZDItXADGIdTpvNteHyeBV7S1cKw/Istl6KFJP8JFMug4KEC9FZ3uOzxCDSfNB/Tdba8mtQ+fCpuGGxAllgJmMe4rnzGXHwjFudiH7YXfNlOrgwqIUnO5Ca9MVlEXDM6MmFcB8JbdnMhhnPOeQkTi/JsF7MUxj1Gs5yGDnMf8br2bHCmcHpoU/n/DPshyLQzzeKAxMBY9KwgF/gJ7JBGdjUIml7WXG9f4+499DMcLxNWExURZAZljFhR6GpJMyAmZU9ob883G4u1eezEvv6X1xcN0Q2C1Ivt7+s6WHMjf458HhIyLLvDBjRt6vmRFiqJem+xiEo5fP6JwgB1Xvz0biXsg/M54e53FUFM/mxQRBfsXz0rBuRni4f7FxwMLj5fWE7nwVKcuS+qhgFqXxPNt34701E6bDmJPW9GyArk2Fw4SMK1Y+RTuHsNDfpXZbCrDwVXXwc4ji5ejrHXU81gGOs6RosayOO0rj7qFwgWJXyViSMrHNYOcWruyUMqWEoOkviwApzC/FWV8cpRCi+dvNo6+x75ChIBiEAL0oIRUFuMBgWoX7ipUc/21xclYIhy6WQekHascbMlRoVfDsStLgsCBzxeaVua/u1ztdPj7p+vEp/94vVyX8hOHJEEhtur9NDvCYCjKVjoeDr6MI9U2w3ttdAB0RlizA7+rAcxRuOdLrlzdRtj///JX+9Kdf6Je//ERvP70Ih1JVw+F2OwsYJBlrN2Q9MUGlGOgOlI+GY47qmbFmDolEYOq4X1GGmva9nW9pLIA9mo0dUUp9RUdGIedGCi6jNJw9Kd1Klm2N7xcB7uz+uGfKYCroWLp2teoJhmnuyrMHnGEUTcPPlhJdNIUE/CCWzQfwatVx22fw/kjbzgCZBybkc+a8NHckYCAoP0dDSSvm3LIoJjWiXuTr4+PiWYf5uXhtOMrEBqwZ1g7+qMGQDUZ7Qel3ENbLL1BGCkAs2nXLM4lmHg0RRPORKSlySLP7opw+xrgHsvz+aSwZ5MrvtT1pETNwrXXPGOAXG/7i8B8qusjws1Zrfzws/Xjd3TjyCw5hlflpxgxLxfVHRC5nOtJRy+Gwz/0eyYDK98pgnpjbsjU6GiPwvpst+px4VLDpkFVGaU8LBxhk8dKTM6F70NaOn2fqASYb9044rcUhvGc2iD3TMwAynm1yZ5iDH72jNL3pHmptJCD2clIKkArrXdwWfm4Pjev4I52X7Yz9/OeXgemtjL/vu8+Nr+ogl8iEipbfVQ93nlf5eVeWIz5F12xPLbNhYmDhZqqQEXykZIdse+LOcvKKjGeU4lTpwitdkJTTR27Fuk423kooN22a2Sa7F2XTyakQO5IBrO1X3BTjemMd1wS82lyt7bEOspfKNGbLyX6RTNlFviJApnCX6glrOGKOHMpzdzZfWtMM+GZOkQCvNPujBzgvck+5b/g5ZpvzNtplWcbEFkh7otpaleiWZp9LDj5/a7xtvWdwMzrnwm4yEOCuoKHep4MDLpc++q4SqoTH3fbM5rT9joCk7cVH8HnvMMnvUkc7687LwTzLzIKvgX0lJe56Cbe1i/8CMsEis7oe9sq2P+YCz7u24AmEb9V9fdOyDNfIAZrIPII9wCdpLvmMjeX++VrP5nEAYnSNzUwDEBbOKkibQxc8OpvP7zVcX+0sA/+mOTr2Gb+kAVVNCcgtwJWv3d1mHUGpfL98/2cAlgTo3J8qNDavwM+rndxmvmwqQzTbq3f3y6xSg7+siYldX/7tqwfX8zxFZv+jTBiI6ilk/17mdx+Lnb81ZYkhYE89V3IsQzdVDowxaPXLzz/TT1+/0pfXF8+El0z8dcx6zy87j22NjPh8xp0SiAPkDFieD+Lf8bgY0JnvN6pXzdhbUV2RS5llP9r+3K2x4RKGK9i/+X3d52XkEc5nK+MEmH90WLfsK/uSz6oPVDVLf38v+3fQGzpv0mX3eqHXbX5hjwYYOZ02v3ezq3p/k3Px2d+xf4VXtimIRS6ffV/RmOXr+qRraFWAdQO5VRatIS+k6FfPJmdaGThOFnLTRjRsI3PzLQk+8POBuHcM1nfN5N9lzeWXzw097uO8n/yzur9Lek+WQXMg6o/k3n7Rihpn37oq6HK5TGwEM9YUkHlqZMVBbaY0nbME0yr1nMMYzDGxSdmBLg8KbxyTO/v1OdBRyrgZKUU/8f00zIkDTU+Eps8f6cEp5CVk/rnWNRIDp7FpaaIIqi7wAZlRP6KWsoRS/kVpoTkDqonyhcDi9EzeeKt28xLDcLsHd/oSh6xEl65nRvN+TX3+bJ9o2VBENw0Y0HmUdL8AC7xGuAd4NcyVriuDSJK6eTxKCZfdz5zIrPxzllXRr2dGOBtJhw5gijsaXq8hxEqflKPqoFxHkco8KaAlM27GQ9UYbYHFXbUNMLqmAbzq6vCtt6sAHRK5uCHDSPo2FOwJfs/Hx/dNKN7Q7pSvxxGbzTFl4ne+NoNcn9t7Lp8f29gvAsyEIROZZvyMYkcpgGL7FXtuFRBN0v4JfaRAdtlDqZoiZTR+ewbm5xIn4sKWBYjpveU6J2Zscvy2ORf3bVzX93daLp/gLOBIfQvh3LHhSXd0Op9FIz+IQC1KennqJ/rUDKRbuyJddRs7K7uX/rrN9ZGrOzaF+0K//ImjRQx28p4p4lSfXmZ6+XLa5u8Mnq1LE8ABYyieaopSSRIQwskkCY6k0g35nhPwUo3F0lLZnsmYlIVjrYXbsL+hOKR2/HoVkvb7evOMtqZZDwJ8UqS2ixHbAbQynwZknHHb7GSubomWiJPJTwbBty+hAPPZA09BGGDCN0NZJoQjLhFqjbSKUaf8UFzScxdi4U7HbYHEOegKTmn0qlnZwWD0I3PKwGHmRzu+nOWrcoo582G1iOxRjzIDj8LamlbNniopg5WKSp/mAQKTR5NmPy1aVtuFN2CmeIW+4bMphKcGaDK/XUFpGGR4BFhiLON+fwY89D46Z0iQwJoIV8VdZQlndayABoUQ+TC7oSz38qYilnYe990DH7T7e34ZuNG15btgTSs62jBfmBmnmeBWrt/b0KI9R7VlyNakJc2BXIeDB7KdCyHb0+4RJX6LzaMAFpqF2LHuwiOpX1VxRzN48MxBrjtkYZVYk73hac+X5y6/Bt1o85YAcANnHyL/BEftmQOIMfXwWnZ/e/r+PKZW1IbpFFlURJnlG2u1huGcrmUBTFu3cLTJ59ftJN/jpA0FKK2tRXkZcgJ4I9YB6wXlH5ql2xWfvdEOkAysonyPt47gzVEBLM4ENcdLyIaa6KVWus6pEkMXw9BgpLqd2TTDjddXADLw33Eg5iZ9TYoQm0sQq2omtvLAWtkUJ7EJX5YAWACVCpm8Duf1zulcasRbtiwyAPg51zg7VbO9dJ/uwadYMwNYaMjKyHvRPiOfq13tmAg8+NuyWpDJ4ozvWc9LyNn9dcmBopBvcqbYyT2chqzIDiWj9jG+5wljygHRZRowsOug+bSWA5kc1J3sw+2kQZXEt9UxnwXQ++P56OqG9XguZM/HPEPWrNBXlr1f4PyphYV51rmetC/c0BymaxZlC9u5a6nzkE2UZA7tbCHeJ2sC5F0fVIAbfk4Mp9cGBb4ethdKSWsO4GPv2A9yqccYCtHwPgNCwFNKyDLr1TMs5GzhzbEnW/efs+/glTqaFAuuOgJPnetKzfTpzXWAcfJAz4eu92e0Oe1ds9Iegw3P9jSlbLO4vspRzzCGvS9/Tx1I83X9+WZc22wDriSRLnDp/nZfAUjXKOmetCMrfgYgTMq3a77OXg/xe5hiQUDtoj5jpwFA8nVeMbdLKgs1bk3OxOOugz/99EW+vr6+0CtnSbH/NQcPY15Pu67sW7vfapmhSo8hKTPms0fwX+xppkthX3WpmOsZ3fHWu54T29WmZ/qo70ZwBDZa1t2yL3ld7OwoIC00GAs6Nd60sYlRdBioLbiFjhUZ91yFMQv1y7rpK44YAATSzOqCTY0xQZ4O66W272bGCW+UJSGsa8gkO+fcgf1cwb/YNViyLkHJMqkNAVnSXcbFXKCCTgBaeTa+fwTBpZEaQSZVz55CQgEaVmk1wAJJK91IG8+VVhxxIgbfcK4aAFCuR0K5NRIfTCbpeTcMoD2eyWevrtyVDhyT2VlKr9EpwPYCkHmYAPs+Doxl9qiQ3Bmh+8/ma4hILNoFT3kRZDNZPXo2+H3zpdTENI4wPs242oFtT+6v341j2hmuYdw8n04DyrLR4PfsZpy1B4PdPk20A2qeCNd4bygc+7cl1N5eTQz3NScJ6DNV2XSlmoC/AokvJSXAvDq6Lo5pWrospH5ktPMLYMaYEefAXAIhUUZadp+d9RmCXNOFjoZhrYWplG/1LExmrfWN8scfjTH/3UEoQgnh7bpIq1m+71y2eeDypcMxIifVlIiMWNYAac8lHE52zJUDY10BPGHOjzjILOQ2RbBqyd5q0Q/J3NnmfW5oZWzKc0Hkqa4TiMdlHSu9v7/T++/f5F8Tfu5IpD1lxjQ6D3J0bhPQPF7LIGgpvZwUexkMPItCaGZKXyT76vOTjfuDR5ltze6XlT7ft79/+07X98/NaAchPVtpLNg4UlGV+B5zDyW60i6KpOt+0H9ZGb6WV7rXq/x8o5tkJd0uN90/RKfzRPfrLw6SsLRH9hzR8YRoEmfA3SQjbJFrMFF8sxLB5MDaPlwa+BqKwqAo74nOHQDtw0iru+fI/9o+ZAONQR0G4HjdGIz8/vlB9+XTs8yactK58yDEnHa2osa+pEYaEY2lZOCMZzhkghlgJO3muwPzRbOvujoARNa8OMfYBvBKnZPicpHcyJAzXNV59w5PzVcfY7KOl3H25XlKgJmvr22bp5ft+29K7KqyQtuZi2sgBrUa2K24I2jcM89ebmDIozeX22J8eQnhGJWj+IQ7p8HL9+nXlQjhEwX9I/m0X6OHexYYorcbOthwyTA/rwCxnGmyPao0RHBQBmTn1B9l+P5eeRzPdP6oCAH5mYxC1JZIc8fdiMh6IDpuTQ/38q69ZnhZnrqXV/GeiCxP4TNr3Qli47wB9FwkEy83jYcBRHJEudlD4m4x/VJ1v+SsnLyHd3ZH7grrOj/NI/SbcfOZbDFDv7tTa3xMSym7IFpT4AqZfHlNHrLM0++f7TUYtAlcE9k4ufPoz2XPLXhZ9TGbIf2QrZbWUaLBvVLe2ab/vXyD4GCRriUCRV3J1i0QtSCIpjK4C7fjUcAtfgbrVMqchnAoDpvcRIk55MkKXi2Tj8WCk6ar1dPPY+wBxgr3lQSzODu6oOyeKQTmAK8cyEj7I/MCCdCpexodq450mVlv3Zl5RJ0jrR9MLwC3urb9uV24f+2dFXecPfDUPehimeS8pkbqK5evRYOlvqhi08h+NUDL9AgZ+K96su6cEAFtkjP7UEo9Zmr4xxR0AMUAMnVlrdp4ruxlNkHI4509v5u2vFZdMwgkUFTSPKsNNGZdN9d1ABPnYRx2vuz+poNzcLkVC1qbrFjR7bFCLu2znmCD5LnZ28qp3DrpDhGZ005+qaxaU6dF8yNiTmHbjHJM5c4OyDIHclUAiykyOjYrrrdbU5G5aT7382a/L7r++WWZ/eaf2fplII766A+F/fOoa/H9LsEhjYv/zaVQAGDwuamo3+JjLmMATT9fXc7HnvNgpwXci/YhLdWbwhjvcR5zluf7/W3lpqZTwl+0Oe6SsboQuKQ5d95AR3nvSt7AalVeXs5qlTK63gWgOb++aMOsNynxQ/fxOM9R7pvOVu8KYHSxT6zMbODKnBBRauY7zPrFZ5q6g1kIwJHIHwPpi2ZrD5BjGc9H/t3exhEbr2lEw+arBf8X+1sSOO3j5zpZQGJ1P5TlOtt9+8574FRV22tnh5tOorT/l/XulTTQISdiDkhJXlA5PAv/2uZfcRD361X8gWvnaIsB4Pia6HEuhB6AEq7Bndo3/X/T/WPd0IXTTH09x0SE91mpG6ZVGgoIP+8Set/4Fc1OUFMrvcJ+M8vZSNizzsrzZHNlMtRom2w+c6lqzHtcbyYlLrPsA2d6tw3RNCPF4Rga/q4luEmRqPBQ8AKHsCqhmgmogrhcL+SRf9nkWs4kjGuk3eMm5VeISGp+cDE0NNLvk0Bm/JlDEpFFMx590nr11Dw8j6YzNlNmhFp2N0IswyjuZUauTS7+bmnYqHuXmCinxKbMCXtZZGZUYEoiTCrMexxn/qiBKvLbXtSoRHtqUkXB17i1myslMeJnlKrNQgJclKcoBOMz43ivIMwIjg2GNc8Er/5eqVBSx4FSva4JnqaRk9JV+M8gUJ0OBDJ15qAC2aNnPrDytuvaHCZALD+vlbXIHlSuIQZbbpe7RFNt/eCgHkWgmrODUkJ5hxwsi8iIQkvdJ5goX1qKT1I9T1xrZFk33CdVeEa8s8sV27vcaT5NNL8gWtO1PpmXGRESpJ0zcPXt431TOh+SfXXndq6JoL13nBtSYECiLUyizW7dVC3Xlcx6b6bYvAuHTSAEvJSS8bnhMrdtrLdtXMt2X+GsOkAxN6mjb/Tx+ze6fH+n2za+++ZorNbJifc+RxAUaCTnkdCzvd10LVAA5lSyrKhaVjTz+hek8F4ruHlY6V6+vQsgyOm9/3z7Sl+/nOl0QPQYfE0HiQQACHml29e7ZL5t3gR9cru2u5ZEI1wJQMt4JcRAh5NdDyWlD6vcEKeqa6Zdwd4s0Qa4mgEvE7pqFASk4zz2z88Pyba7XD8kK6+ZQcvrXlHuZDJAYEUz4AhGAIZchRg2y4+qPGZWtjdGQHKEH04MonUijDRjBSnTdl7CKUcWR06Txt9CcZNnWKJEUT4/wcFkjWGlfn048+Al4xc7q+zUzpXPEDIgjid0q+Qsrjk7HfY9aUmbKFSQi8raGQFxKZTda3TgUVmhUTaNY+HJmvLa3K0TS3HHNRxygAAMIB0OIPQEEaaB1mO5wI+A9Py3PCfydzUGeU5XbWXOujjzfUnGyty9RIrLCGs1o6ZAd6VKklxqswccXHHbGDoCVTyvIg/JnFiAEdJVconOZ5A9ANprDSNVMlm3cyiAq/LndJWX0plKQM5JMvb4BpM55ioPeuLiMlm+KKlt0061bPTlCLNkCBXyHG5AWl1J09MzJtJSyxzOhtXetsj7PvbvuLZ7p03mZwojH84h9NBk2U19LK+LccQesdXJDrHpNUoOTfNl7E7UCwXTvIzPAA2MdQTFZC4a7LGc6YyGBZwVfE9OWhGFjj2wqM03QW+RgZEFtlvXs7RKk3niBIU+YS+xbp/rZncctDEE723pOHYn6dZRNGeSuR8PV5quiQiXSwiVrJpvNUn5kcp16d4rlpO24U4ySnlV2CFfNmeA7ez7dZFos3BJFdMikzgUUporKSLauVl1+J7cmnnoJBN7HjMPZX34QZqBWLYPgz/J7Ie8Dx6BLCU99wBSrFPZ741SXA4H4DNpk5rY+3DSCjodU5BFiy1dqybR2NkiBEVtbVUySkmc8nCZlKnakTR8hDhLtYSTms+V2G281sYJaeNOclJ+p1wvZd3J1vx9OtM8TrlmAo08YNoDxDVwT2gWNKPC5jX7E1aulBGz8X66Wk+y18K5th6+CiK1xJdp9pevJwIWbH9wJoZ3T1T7Ceu4UtR6TvKzZZ2sWvpTXQNkvyOyjmRepJRbwdAMUvLZ5UDRUqThAtaF9IxkoA6aomlW7DNnk5ROxkA1lJ2Rr4ufndr1zDQHiV3+0uTnHE+0uu5turcsAzfPf6yzPvPalXP0RtcLCKlNNlZLtCBUY1jQd6gGUp3V0/XB6YrOjvbVStBAGCguwlH0IWx306WxT6omiVgQcPIu9qS8Z/K+uvh+QyAUNr11Wcf+QsY6aQnY5bI97+dNArvcAVzmfj5IVQ6oG050OB8ku1tituxX94Ly4apcogu+2K4We7h3tVFwD8lyMhB1s/+Zu1SorlJXb5avbOvH3FTyhhBqx8AO6q67XDYWNIZoqwGiCIAaaONdMM2/t4A0wWfeHOJNrxwlC1RAIW6gpU15ek3URPw923hM1XCcHMxyW8xKdpWcqWJjOtBaVZ9DK8KXY97FyzbvH5sP8H553/w/9nXP0ilSlrSiSyXzxU2nSsfXE7KRtyvc+0U4iyscPcpi0J499rvKGMIYJGdUMBhUT6BSC7ZesT3a8QwWDhTzTEv7pTqhI6kBfi0CmZJZZ6ErxREimSeV6GpWJtm8GKEVxVkdcQdYcvgTzgTwjlylh5dzYP3/fe0NMR/CDgixF0oUrLsZXC5OYwS4z58JhweEo6FAzHnLB95I02wh7PsAhFZv22nD69p+FBkiO/Ren8XanFd7rmRc7p/bXoOhKw/btTJCt1MSQDZfMG1AMG7E3PzK6cQ2MjOI+Xs4ovb8RSPlcZBJwTuWJSygjR+IARrrUAgyYkZl74Oy3j+XCZlchvGwB0wA993v/fW4Hyyysro2AFjJhlWXdP5JjP5Ja5BBYnwAat2m4Vp7hNdW2hUD/3+FEL5d74qC4yCeKs/JWbIqEO3djAZ14iLLIGVf9UbpDA73ZF4Q48VhFN/uz5TzrFiO6wHO3NzoeJ4FwJoOupe2mWCC73l7j5Qq3G8pLV8NRWU1jZTk6hkpJnz5vtxJRTK5fB0imiWuiO1nVX7IcNH0TRVWSDNWIbfddl5mUUisPD7fP+n92wd9fP8QDqw7Z0gZmNKQ6SZRWhWeWcCKM1UigukGuRE2VpRrNSnvDIP2wl0dN7398f2Tfv3b3wRQY2Doz3/+hX7++Wf68uUnetnWkR1EJog/zZtCnjhb5uJnct/FIhv/iECnLoTS9jecPzf4CEq9bfeYLdrd07nn2eYMtgbj6HK70MflU5SXRKiKZpkUpWvc7smFMZahMqSpU1ej7fE8yvlOESHc/zFLZDyLBnDp7mFDmSJCaMGIlu5XyV07j6tb+UI2LlwJ9y4lktauGeVe6BaHvQSDRbKuJiuDw73559NhcuPGlKKUTLhOqcEtMnBZPDGedaxltZILQ0t0nZYAli2tnzMrsReLAyuk3WdEbp4iW9MCJL3HrFrWQM6g2cvXWJNRIZvjL75vI4puQWEYSfem0ypgGoNYy9VKBWhYD13O3R3G136fIEM27Zlmbb2bktznbJ/kcBaUGPN5kSDAVH1/yN8VJAZYRmpcg0Kc5Z+RE/OnFnMee/exZOAPAbUI+DjYq9NrTjHS19U4LhFIElnIDh+U/XD9PCd7QOEpyFDGscmvdF6QWQv+GAu2VAqjfczatqCJOUjPVy3ruTymZ+Nz5zw7bxQGLxywRz0qsniXhRUAVjzbZM6uA9l4b5N1Zj14FyDWmhM2WQLYELxHFnUOS9cSdzt/sxL2btdfuFEIMdgNUFyyNbSpRFXHw74E0CqjPbefBwSSaHNcmRS+C/+VlJSJbcPO1QF8LVPK8E+6IneSkvWtmlVWcRYlS1JKo0gAFHZqn5Ha+xrRmG3ybL1NTnRphFLd1s3yBSV2pE7zYbCRUaanwVC3gQEoTbpu9rOU2qgOaV0JBwoC3Pvu1eY4Yz/ND2OXtZyC386ADJxP8nL7/R42uZ1/b3vuwVfJ8ojGM2D2pWiuitLjPYCWz5J/XjOuhyxhy2Tf3W+Y495d/wo7YrFxL8Ma+1lkH+hJwDifUx9baWq7WJCqJf1mz0QKkkQTDAO1AUj0p3vNxmsjsWw62BZZRgXwZxk+ea5Njkl2TQocOB2HXEIpLYYzERlLJqHXOzoYO5+SAl7PdLw9u71KMVt9DBR4tmCt3kkNX0vKAJkSQGhNRHZnU7NP8v2yHZv3TPadBntmd9bjuXKih75aVzjisZpnf51J9YuAXZoVJcDp7Q46ku/v0jmcS9Pmw5FOry/b11lI2/n7w3HWrp2W5NGHfWu+hsi/pSmAhSYheW8BfCJkUVfSjsmkVCkkXdZZB8APtXnS5IBmdu+jjx0/P5GptAPBH/RAQ1dnDkBsemXZfKzpuIp/CTmknGslssnN74SvHHJvlAU1hmN2pa1x6cO6s03MvievhdGnAIuItRbw+jTRS38B+EXQkVyCLTgGaYJKC59fzi/vvx4y0EKB7pcM+AqSXoTPqhgnLsCiuksGyntuyIrc7V/ZfymZR36fyqr3MnP01W3c2uFxZ2c9W1P+fo7BhCDAQTaBXAzVeX4Rk6+7dHczkrJw5RdvUucAKOQs875+OSohiOhByq94eJKqCCZQuc5q4I12GxqFmyGByMQC+XZKd1aFKqDRzsyXxdfazm7P22OH/pGxm7OA8O6ifDEa+anhzNj8gizNsi/KAFrEy6LPGJQWd/hms3UzJ7g4itklu+BW71RvhY6XzZn+gIFzPp8EBAglFc7zXkk/cIiQCW4IzJXGDW17ABsyAJRcmldED6waxUdnB8F/uaUuHwQmxhVjl/mwTp4RM1d1lgp5DXOrtuc0JdIAGtljxYU/1/SyUcylCbftqy1v/nz4skgBEGVEk1cXUHLEa8ytCYiSnhF2vpIRymDsw8hiKgeiw5no/Hai85ft2U7oqCigx3rzyNDhepH5WhsUgXytV537iKaLYNwUvj0D9k5qHSwYUjilwhfTk4ErmSlKXpoUFYx0PNes6adrx78fHx/0/v6Nvr9vSvGKEr1iZ4rXcSk+/10yOKyEB3sTOlasROpaSikktOo4oFsQysoEeN3u/7LNzV26YRF9++fvQoj+z9++0D9+/Y3+05//Qn/5y1/o56//QudtcrmDx/X7hwBrvP/5JXKH50uj9+B4UBlQVNhX8Jox/xpKxSY3wgTQa8pTQFm2KdAhZxQKguvGhe9q+3q/bHPEfGicYZA4aeBEds86leS3VHoB8A6MAIjCrQ6OZCWwVwT5JTHbnuRYQ8aXwRt7mR4yB1kHpezlfqTP7++JM4z9aKnq7uzV5s/E7+NOo/wlYLp1RKIeHEam9BdwYUSCG+7JjRgu3Gq4Boj3wMtUlM+rj9m/Fp3CXCCrA9kGK2qM6ODGJHOPiQMneouU3HPy7q7I1LUZU0lnKfYJiHz2yobYBA9DnUaAfV2/mnNvqPPKcmReZSxMfH+td4LsSfuBQiftd4bd153fUii6EEJGmwPCnSQRhQ/jBeVgRTkCNYuxFzX2MEdRSljcsBLZoHwcyOkoskNJy9a6p6A3cYi7rUtTwKkjItiSMyLllZw9d7fyZIKhpi3sJ8oOfwFAX5ANLdpm/UGwLRltj0ZWAEwRmY+57NqtU5bRz5NymjTYEs9K9Io7vGNpU35f7kos/1byn+188kuyL8p4rv16tvbypzErKztc+DogGKHXNd44K53rPeRB7C2TNUXkOxvJQjTuWRvMM3XHvqto9d64e66AfYsocwtmiMO0ydBF9TF34SXtJlfUoSe1BYqtP62hc0n3gzooPKbbphsul4Uun5yFwbKdOTAJINYELkqz1cyRtdNtutGysObpGPPFMkHnrWmWb+mjrHQIVQ37NTmze3kx7o8V4y/Yw0yCjYQVOPd2yFFCqCXuaW8FEELjy2SGXsMAqYcvfv6mdlQz3RDjdC4i1w24mUk40z2iixgIX3NAzbIF0hlKNnKcjz/Wd1knNneAA0Qo5g9oZo19ZkpgLY72I6hlDnUu3/f5rspplJzf3qLs2siz9/OZqxXs2nY/zo6wJhVYn9FH2TuQw1jT+EV1qkxqiV/Qu9Tp8+bZDKcaFAYGIJm/ZMOw7sZy8pqdEwUmbd2K2jna4Szkzgj8mA4y+bf/Kn4eGzmHn7Wo9DUyVzXJIIJ9xo1ypDtyP6BE6w5Ax9bFBoUsHl1jzoCWrLc+lD0iyJWeT/ULg9USYDIZ0JqDIJnYHaTYAZrJnhI/ETaHcUKKg65BN75dT1mXtgUdLNMsX9GVXF6vQA169zThE/z49rHZzd8l4Mzrf36dpPMgU26c386SicVgTZ0hPZBwYcTfKzgDdS9LBipzYjboOq5MsH2T9WPeU+AYbpLeI0Hgzc6abvMYLGkobZMO6vy/VBHWMQkPe1/2b/JvkA8evoysZTH/WzPGGLi8fm5+GJ/dig7wpNljamvzK5eEZiDKbKFcSuxnrhtF0hjw4+953tgu5soaAcUU2DsQKCFAT6Kduc+HbURnGct9+zz7Mve7ZsJ3zRrTbGeS4A/0rdmuMn4BcWexv23+YAEnX1VtTMtQJzLOsBG4fAZgPQMZB9ls76PwPbMcf7xOBiEt8GRocap0UWqiGelZNDgqz14jGLXLWip7Y3i8jhtlFRPsQi8pOUREeaBqFPcx48c6FIhBRCTgFRYE42EhLRuCr9htc5lCtewPAF95wkEwR/67Qo+TKn+jsVxg/4xZ0e5fuK6mYKYUXVODrVn5QIB3+41hh2W4ZsmEjfo5P/A2t3AQpP75ugjwYIg3vk6B9qTruhJLh9ccEjNS8gasHrEsT+YPTvh+7vImZrkx2fwSUm4lNZ9mzYoCwbPvCTHUqhi9Mk4V8DH/NrvRBlnuK61MJyfUZoHiBs6MDAuJEswK5naL/CWHMO1xF5LdwEuQinZ3DMiJ7GxPcubE8TzRl5++0OvPL3Q4gY+M78NZO4gOLXT8vG6G6hHPRZMQzfLAVov+Ni2taKteHwYbjLbEk9SaGtIt5gqHHvc154Tndteto6iT0zSjhLO6+O/RHfEiJbZSPtjIBTq1KUgwC0DjRccpDgLzV6mBNDNxtq03z+fUKUpaSDPvmPvspGSni0QyLh9XiaRwRtbtY1NI75ty+JcLvRxfxNh+f/+g79/epVSkrGOGTm9GRA0DxRx0A8ss6uJlRep8WlMEvKobXXkvcBadrCEbSczfdbtIho8Y1QgwyGtVR6vuzlI21rNgjz30mKllrwfZm1MFfdTpfdq1DVl49GBU49/IQpWCmuSw5hfknPK6sZJdbvLs0hBAS4dkn3EG0Ta/5+NJ2jTbczEwfRVeMwpjLJdVV4t2RWc8KR1PpQg5OBDPqNlXRVPKfX5Xj2Zno2Q/W+aQyBE6KOH1RH42FNZ2w21vtDzM0Q/0rHyG0PGLefVEHzREo60TIZt94sDqHsU+3WRGiai7GNThJQzBhWdjikzIWUB0vC8418xwWbV8VrLRpMSiYy9wxuM25rvtGacOGOVk/KtcjfJRM0otezDANDOscDZ+EBFMXYXQCQoy1t7fFbDSmBW8q4KyTzYC5/JY/m/ztJ+vrHN9BV0vILqZP5sdMPl8032pDTtsbPIcpUQGRPr8j+wMH9sAnAXQJABgCVLkPJaJzT7LmjK9qM/2LMsaei2Mcfx9BP3y2qCrr+4V1gM6SvgGBVnWM8AiMYzNSdoczFm6UjYFnrvoCQ6scEdcOPJ3cUQrrX6mETwwHsHItI/5UiCYS95WkPheNv16uW6OwYKSPjLyZM3SmxNAJx3PCkrmqmY1WGZI0eeZD9MOtCWUMa6RvWPn+9m+yrL8Yc0Tv91+rl3OUMjobLvFPqH0mcRv05tD+lVBANkzNOo58Dkle1Oc+p0tRGF1DXZSAWerNcjx4OITfjD/LO1lRsxZPgN1N1f5xebHbHtZnWTbHBjbaOtiXqLDs99DM7L2Y7GfK4yGAFvS36z0lV9GnG17ys7feN4aRYfcxRu97GV2GZ4jqjOCg8bmCzK2qP9ktl1eozxW4/bMaxGvGuARBWgk9yIaelD457qBPGoLp9Slvc+IEipwOfFxWJYWWZkZkE0luc9fEbjNIAa4vJpk+LL9P3bkw7mwTOD8wjxV6rvfmWwpNbJWvUxu2FdqL1UAv4IFa1aePz8EsRJvk+83yTqrj0Go0fYzAC7JLA4ism+j3R0/3i/0+++/0/ePd5B4M++v8sVy9pWUDx5nKZsTPVBH/c/glWWrWfk0/9ucL0xBbLPbKQMiGKHYIZr5KyWFZNVAoLRhLkLxIwwAfaKD9z+HPax7ibdoI9rLDvleSMa1NH3zG7hr+v2MDLCqHYVRDZT5oR6zpfM1n9qb6X172WU8ZPDDNduNP8f7jqN/mjUuPsHETde2dVhPAufJEK7gHxZ9JhQoTatStYqmPwJK+TVyBqLrdN7LXuarX0IDsoIOZG3tSWVYurbqt73sfGbz5kD8jzATneFHn0b1Gf87e0ka6SFSgL0oAJI+Jl+IpFqWRHXAxSKsfjND1TW1mI0V6VTSLV0OOUTo7lURj5BucCgVNGBJwAtzzteIaCyLdVpQMm5Gv+8LWR03lNXiykH+LuQhipo6Ye86TJApaVNixZXZiLIOk5k3tG8Gazvd/fe2MGzYT5a10QE+NXUETPhaerU5az1FPuT6FQqB9kp+R/qOrIYu8yXPI53zPtXItFIp5STZbZhhPYk8opD/Zl+tPb4fP+/3kY1N50nr7LfF264xu7JyPiwFReSw14NGK1jJrQJiTskYsznD/zQbIxYmBDIfRo4iSDcIzawpNERKsK7NBfL+eYuttT/shPLQauma+YErmQlpAlHIAU8nIVCcNsXB68bZDrVtTump0Wmbk8P5Rm2bgzuXmEk5IHcoPIrgtcwU69iyWleNFM2aLDpfI23UMgE9hENhdBkoIKTz21laJEpuz6flbiWykTyKZ0TfLEhXZI9UWC0geiRNXTUFq0CEODnEhSZN+KQk8p6cKFccVcFp7l511gh5s7a0V7ptyujX//iVPv75Sb+efqXz8Sx8ZjAet3ksCnyms2pgh9TcS1YHnmk+okbfDRE0fhfDkAmj76vV+pMSREdfRxGf6jByx47LcgV4xR0HAb1BwLvRqP/RbLp4Ba9SU9DFzlXNv/fzRe64mCMDXr+uPIT69+4VFPlO8kdN3NW1bmGJ/uC1/yvGKDUR4K2rKEtkB/S+zQPz2Mn5nGYHX44a8ZvUODSjzI3NDPYbCAD8BCxbfD6bdmrUKOlgNGLGyDMjqdv/CVkaBBC3hAEvpOAigwKcFHDFyO5rBFbg7PbBuZS5eOJUPQMisvPRNVNjqsZdomCY6bzbXeS4AFOcDdaVS2jmckbms7gr4bkZkLHXE9+vZ4zamLNx0RTolrNR21BG6kbNEiX+Fg0N3hDshEk7upohj+e37DjoMicPdz1LKid5TowU2eEYXIPHzPIkBaHkjHMUfQXvEXimNFNFHYMYQ14j2C9G+u/6Un0NM8R83Xo4EYPOl457gxsnX54hlhoDDFxtBmL11IkIizKMJ4MIcf38elLmR1oSoAe/aUm3cbzxNTlLAI0kiMAdtZO5/dEYxjqVQbWZvWKOBHJ/rNnEjPLAsor0k6wFNw/tXiTdczmzuC2zZErUrhmQRUEV59dYYDPy8xWsp3BCeaYoApCkNoc52OI2dnTpum2O2PXODmzTjIJtvx52xMup3Cc7k3DktKRXxMekzqV+lh0h7ayG8XaRI+DrmlTfQBZNRRtUqNyCeQvicQso2Z6Q86LBzVzCPQBZStAOfTIpgTKCRYM9p+sHzpwu2UfovDZFNrmCO8h21APRQ2+RTomBRy5T/AyEHQvdNmbG9h34ac7IAGjY39IZzGTuvieHMZfh8/Ksxp2rcsDkUmvjLrY9Kd2DW3e54TJyN0Z7ocsuib5mYLisIIgubRyTl8IxIMMm0gS9MXhYZbynB1VMV8nvqwMm+8wQ+Qz1QW6XkjZwOrnutGpGdh6H/L4H0Iiyxeq/z7aKVd44mJNK+rNUtAAcAvnxHs+o2ZWqmey0LwHk1Y6U60wgmKf8rLt5dKBuRQaZVxUUnOO7dAZvwadUAEb3PPYOT9V4nSxADL0FPV1VdnLWvnRP5ywmdjUTUBh7O3wfC1qL7yH+QwExtoEJBH00dZSoDeDADqSRc56e3exjqerYnvn379+2r3ehsWD9+fJ6oi9fvtDb24lev7zQSRt7UX3MkHG+sExAfgfxfXdet+rgZ4bWZB1aowgVdg8k8T/TYbMVz8y9dZdAc60ASvy5vDmKVmlQ6kZXlFaotLin+TVGF1EgP2lRGSoE9+S+w+lyoDtnjHOgZcZ8o+EVbC8UfMV8eOlsg3xZvbIoZE9OdKm+XCpH+ExzY6fPC102W/io2eoz4Vk5cLOwf1ije+DxxPqYfz6ok8v3vMF2XYuasmbDLYO+qt0ksjoADGiuMU2mp7C1i4J34xm0rLtFn/3eVrfnMjecJSmFr/IDIHFnd+5fexk76ICuDZ0U45n3HxqUYhkj/gYOjc78aIzbNXq6Fj/sogCMpQrbZpcSqQ4iXwFHNAXaI4GcXnfYNvh8lPc6cs5lcRaVU5SezBjchnsXtF2faTPG16KlDbM6rtgHYegWRNbXFMHI0YZn4NV+kmHwmOCEoI95pIe56T0d9Setrfn1oywLN/ptrZ4str1XHD09fHxoRZErKHQ8ctccOPxURsLLPXCzHxv2xSPY9QwA62SlCzFOft31gPCLy/bamu6f5gwGYhgDfHAnNfCqOnX7e8t11PiCoVE8KmNI+E1BLJDLToPBJ+M0R8ez+MZ58J/Sc/n65OskgwBO8MEdeeH8WAGKHBi0qyDpq8czXZnzaVO0x8u6KR2WmozFz1LTLkKmVO+i4hkkeq4wDkS45frr3cvgBLDUdrceqZW5KZ5tsc6rZywuPQAy/syyPqYxC8mfCFMWuIvAIjgXixofSjYpKbtVFEnVxAXuACVZUmxIa/eeyLYjKSk9n070tinb17c32a/8LL/99hv9+uuvwsf17e+/0982RXQSYso3lDTNJyGofN2+xsgYsjHl6bREixXnTOiMwl/kewHrKTKHO1je7miD27QcU7WE8AE0RCuuy6bsWVYpeCWhe3fIU2lQaWGDCXDUhjndy+VaHwW8GYby97iJgPZWlqeUVYN87wpyBZCOFGuR0WXc6wLgU3Hn6tk+lwABx7KkBA1yXNL2l+2M3bY9eyxoSzxV6YRqjRlgkDRRSqu89y7dI2H0L0/lrp3h52XN1eV6b2HYVy2HzY9lz2DgLQyUgj28i9CTgvTSPTTdU+aktuCf2K3Nj17ZsCXVh+Loyp5Ch0pL3TdiVuyZ6HhkoHu+X1Xw0CLigxwygLM9lqf9aLxe+mDZBMpTIX97AFRwX8kO28Z3qwbS9GGuDfwTvUQwCLsC2mtPJUkabLL968+xrA8OjzuARC7/5Ick0+39yFIDL44bmS2Iz+lxyw1OmV0LYA9fG/vmwfnsShEgw0eGJwPxVakTFrE3DGxRx3G3Blj3R93+o/VyHomOcgYJRizBw3PY2Rp4hNEptms/6DBdF3m/O9wj3xuymZjkXXWQljYI6N7IwWELTLWGzrqSbcLz0Sy7Su6q2ShNAk9FIuOYx6rZGibDbFw5ix5ygqTEnTuS38V54eyERXRYr5PqYgtcqc6hx3nmTGM+7bnTlvxNaS1Ev9S810wfaxC31si8+cEr23sGwGEOFt//2bk0IL0XxftrApXmDCAnQI5Mh+j1tYlKdoDlGkUj5T3oAciuY9f05hl2vpvYJGEZxv2E0yjpDwDlHbZvf/Q98mfH6+RKiDq858E+m2p6L+xe7O/6YOv5M+1+ts8bIPLsM1aevNLkdpJnwSaqB9FZllXc1VnmuU4E7vbK2VvxDGlOd9nfcJI14GLOo3ZIQ7acnftRblYtXcM42jC/8NUmdFhsBmqPQY9s2+a/ibb9gc9U0r8Yh+793Tw04X3LNn08L2SvvTdAOntfKQYAqzy+a8OWiiZEOZOyWQZwiTX1K6bzRulfrLPalFWDnocjHU5HmY+7APf6WULjCfMFWWZKiahn7UYTEZnTNeZgLQhCAczU8aXMdD6fk2GLCi5yALXet/XiZkvXC317/07v3AF7+z3rZm5y9MrZV1/eNls57DC3BQlBj64l+pyx9Pl5UQBrReMNsvzz4rLXxoeKiVUqShgc4msNNDOq26PT30zL9sUgVtjBgF6QrbNQzhw1cOdRToxnaLCjxcbfbPdN3t+3Obl9zPSppdhcricZs7V7tz3b22IXsHBdAUBLqbsFCFtzMvT8le/r4+k4h+bvcgmr+bTcwOTldBb+V7aR72Q6tel8btc8TnSULMpZ9s3mWggYTpZ8siKwbXiIyRgZU1efpyHbGzagohS2tzr2odvDmhxxWxeXXS2d7+FcEHSFzYUlNP3Ids/X8PP2P3hvrHv8O8PZDMO25zeoISdOvBlZ6vhVMkO5OyfFWGaoWTne0ap6tNpjdOoUsDMtRitn+BSkL5ohxWg2I8U/ff2Fzi9vdHw5iwMhJUm6yaXd8seVPr6/0/fv30FU9/4hGTZAi5lQeZvYOzvuq/IndEkTr5NyCcijrkTWIrpD8O+jGSGn+9NN2n3jgZDOKkxMmMsmGg5WGBay8AbsiZJZqSgvSYj85p+D0mg7U2tMa3TDjrAWTbNrWFBwN4rb+SgCLDYRUU6tzgZt3jj5hX0TxhEGuAO9QH6UniOi1AwiiXFxOMRhkBAD0Phs1InS2ZzcvoJvAmmU1YlzySM9VvqlP3f8DMNCOQvYCZIOZIs0P7KMv7yPHbw1Q8mXoftBxbkYDc9IbY+sElOyThBeZ7+fkOnpHPWC8kgp1Dmct3Vj4vdNwE6n7Wy07Uzw206YqzoKSyl1UxJd0n0k3Qe1yxN3FFzWm5O61u06UYsf6ex+/uw8kx7XFlEZoPOrRvG1lKsBrJSnXjVawtJF11DAVDa8VgXGLANiRbakAJMyP0e5zrSiDAj9LqpEuN5+3pTu8QWZKdrlj7tKclSDwSUh/r0sAuAcz6fNWblszssVQNbpFcpVgSO0lE0G7vY3bpkL7i0zfptmMeB50XFlEcfMeZcoModEHnEHx2Wba1aYHKcp6B4n5ZStu5O1mvOlTuCi3eDCoYUrYOdRxElFqSXWDcZx5qTBvugqP+zs2h7JP+2c+moyGnkAra3+TpbLDO6zoSbASDWnW8eXDj+c0eZdwwyE4vGfjwdp2Xw0jrGCyJ1wZylIaiSbbTHwKgyJbuVhvaVsiwBurPSCuROxwVWBdeQATrCYh4h6Bq88Uq6HPcArAyEmcXal6QOD/wwk35s/fwb1Mqji55PSsLJyLiYtlBB5mzcS7g6ctbuQ4avMYfD3sEp3HE757470W+YyAk1oJTMaBcUjhju53kO2oWFUBK9axxm3Ehh3WpTovmnZhUiwiu6MVt7oIHRKPa8a5d6/bK7Eaeuj48nPUc1OYQCdz/kNpQzdHFUjaU7rZiTJmOf8vMV1Y4OVxwcrPmf7WLGsMfWe0jUfv8f5hf1z9yzV4AQtKnf4e9YDnD0rsIvq/2zUrTo261xm572ZM5quPYxDSPPxb9EOZ5Jxw3dKILjvzzLqazasixCSGzGx2hQKKmXZMe3tg46dJs+tEyiYJZUh0dQyXmTsLTJ7jwlswPrCdoG13RQ407J+7ZQUAaQduMCZMQX2poDBt77pA9ZVVm46S0lzcH5FhrnJHvWTh27VAxfIBDu1HBAgNURU/i4ylUSPZmDAAwHpy5y6bO+glBLrKI5WsSBcOEpowJJAh6o8KmRlWQp2SMfdcf+arWK2f46oG+gEUEDdAc2eLmrvC3bntmZzvdN130qX7xL7FF/rIHtEbvE4tdKg6L7VKSFSYCbLUYeHqr5JQTzXB0CH8J2VeCW7Jpf+Y5+kLCmXmcWdZueM0d+bTrbxyJiNt2iuwhVqJXGi7wURQNZQXbvTSgSgCFDj2Wvv2IndIPa/BhEL8hIlUGhzTOR2Fzc7wPCa/nalXB7m+4bIs9SDpD2BBr7/U0Aek6PfJeDAPpP0of0h+xY5K1aepUV2hp1HAf20NqynsXYdVEn6yu2k1NxLnPIF5eZsJ66la+A6wFC8b0YlDGE+83nfA1hmPzBIs7Yx0QFd3cJ3sOwb3McaloXtgey0Gc+h+woUObY+fAXNkFRqEgBNTf06PXuGY6zILG2fDD7cBbj6/vFB1wVZOzOX7W12sdm54J/E2Z90YtvS1E9EuZ0AV1cE/A3A53Fwx3DMj1pANo6OLEYJ7Oosin0sADdp99wOQvcjOodfp0vYBibPNYMKgAu6bBrW4I612gRy26Zl53XWs7xCrqiNx3uBcYHLd8N9kL177GdkYdUoueeX2BmKIcjXcoMvZQBNU7BNfeyuoPjAA9fNhkY2rmABootu9P6tqU+++WQvmz9z4iZG2/pY8MH2s3ZU5V9xsxDqR/C3SjJHnB35WfqcaMb1CrANWIzZVFGC60B2MXvDuK5CHmabr2tgrNfojjtknPmVQ0fuX1kmePb6Di9wuQQiTw8yoilZ2M9zT5JoQOx2gufBSOrp4bMyt0mxWhVR1tUPsU0OQJKZrFUo+n9HBw2zGCWauzmzDGL9+S//Sn/61/+Jvvz80+aMvoozy21AhZDv/UJ//etf6de//p3+/ve/0++//YO+//5tc2pvQpj2+fkuG+a6XCSSxyintKtk/o4DNoArYq24RvqxW0Y2TcMkj1kvquVVgMomTwZpTQpL5ll4VcJgFhO7avp1H+8DhdnJgJ9JeQt+hFD6RjGVY+tJYShGTTOj8qt2pJGRDhsvKxz/uZphW4b3DJsvzUt26PK1rdyKH3k+LrIQkxvyKyIATH7N0Vcp74HTwnYVd5h7hsAjMmNzgb+zIWatbeWg9ihHjWj5OJcwrMNYzy97nv08x7Pls5MQe70uog7HYZ7EeBAwCwCcAEVN+Zm6krgL98ym7A5dSTbHtZHdW0EwjbnWjAnugMdf82lzhj+xFpZV0zA+dj5POq4DRwMkHRrOi2RdGdcMO0KHeQDPhPlrUlJyBetsv+mMpeydIL6WZ60AQnht4Y1AKXJ3KOn2V5AZta5IzWanj5Uv/8v1+29vb9JZRYDQfkeL3FXr9NfFlS6/GBg7D0B74jJho+l4EECXOQHmefLysqU1B66EC0gdLu6mgsYM2JvMf3Vl3ivJwPqUn3l+pdSkoMQUQMqEVFwTvwmIsT2BucXaWKMDy4gb1rxHFhcyWkhBKBNHcAbDiOoadSVCylxEiKHIgoASXy3OAxXDg7DOOt4MYAlA2maZeyf9PNzpVLu0aT6/bsbTy1HSx8ViKk0ND2QbcQMDASW3daM1lGPuJMvXRcZucZnpxvC+TrIWJUiNMkQLFBjw+lDuRaP8GOZ8QnMB/lqPKBUtCcSzbJTBSUsvk+exfiE7qnBPNCkVvbfbdtYmb1PtckKNZIBE1h0nEeQWRNv2zyL3YyeKde1Oz/vYashr46irxQA5cmPJspVk/kvF+dJotIFXkl1aweeQg1zd1kONPrXU1VboXpprJVokbZ9V11Lo3DCk9VkoczPp/l3hyFtp+LOMsb2eirWPDIIMduayHXmPzIXKdum8unoU1OIasA2MMymtI8vFnT2V9ZCXOve9folX1lnDZ1YNmnSUNFlU1D+jlwI/dCAbptud/2/Yo8G36DKKAxXzNDh7ArY2cuddues108G2aQ6QWWDkBtCED+VUJDPfAG4Q7Rbh7RDdJU68yiYFa+XeRYG6DnnJ3QZZZt9vHCzjTCwAIlPd9C8DWFyKK2Ts2rKdAsQaHdwY+1TifuYAoMzdQLDIHNGJEN21rub4PFYt7PeezqbPU6OUobLanojqCJOR/HrGZQb5oKVGVB/u5Xuc4HSiZBOATq8RXM3j3QOn+B0NdpPZR3KtdUmyvLg8DwBS99mT7NC4flV5Tq6b9usU8q+MY/V5NlqRXAKnVB2lOJCQ98Aopx+5XQKUOUiHTglM0jrYl/69g5S6nslhzAGfvYy2ctPa4WhTawpmw89a1b8askG76UZw39l8sV3dN8ddZFrqgIzx5b1fxXZp/bktbHMCW2NyGZHnxZ7BMsTd59n5DUbt4kDjZHu7DfzBYcvsqx0yWEROjYLAGFfi3EX/LVcNwBo4QiG/7IXHD3qUpiCJBJZUXw0ZgN322Yxwa3o2lOfv9qTSmgAA7dLJ1N9v5PmeAYH5h1+UeNpq17oGlFOjWHuWgBc3duJKgG+b/8sAFL+LOUc9uKS2A+aQ7xM8bmxDo5nUhe5M07H50Rwglt9xw6jt/sf5kNaOYMfp3EFera731/VOkbm66ryFLWNNccR184AJkcFfaIAC+RX7rZA3BlA/hq9t1CE2t3beegORP4OZfdHvOxqIvPYbzcsJpak0kpazLcp8ru2u9CqcDa+dhUHtA2AnA+iDmjZan5oyKDf5LVQw1pn8jsqD183vWM9nzK24sZBlRXWdPTevX+fse89EL2pzTAK6dU4Kuks7ININTF6OTCEvs92PhYMNZn7OatlnT15WuTTIJ/MH1zFIkeWB24G+hmHz7PXVM9smT/BsHlTv4026OQ4U7RnFUFHl5Hw2WYk7MqoTJCl5KIXoO0NZKods0zcmUyXZIKzkG6PudzWgtnt+n75tjvVZjIx5c6z598fjib6cXujty0903hacr/i//K//G33//kHfvn2TLwawvn37LuR1v/36D/rtt1/p93/8Rh/fv9Ht8iFpiUyAve0dmsUvUdNFbbuuSPIzo9EXRhFr37gtC25zIqF10J7XhFKFn9W1e5Ie1NYUqFKjs1gENXF1TW5wGnJK3lVOfpYWa0bGa4j1lA561ABzGqOUVm6f4bIesi5+ZkBTyrbbGfl2Pfygp1f3EzB9kO1bZoeMq5lBE9E+S1/sLuxC6bPgs98BXYZz4BwdxVJNVXmA7o5qNWPMwCEQkcK41EOWyW3pMets9RTVtKa2FXJJTAKvfK+IPlNTUH4V6ed1NpLwIBatathL9uH2/b3TMBerACSIvNfN4JaIdg2+DirR8YudCSPMFiOUwSfpnAfyZZqskxQyEYVjpMGxmmcGGN7o9esX+vJyFrSfr8skushUQTYXX78vLBdmyX5cJvAKMODYblEWGpFOy0QoISwx64guSHoSuIcEgGowum7U4Ri02ee9dvCgsHFymCxzTIWbOAsaj14Tx0uJzC5RAH4ekjMq7WSLl7ZlWWZZOmgZnLre1TFNHor6jsyjYpkqiJ6bA8QldGuHEySZR9RV5nSPJOa9hOMGQROlrLif8Q913S/uhmpZBimJZ5SuQNkZoFpqRPEF/O2W0xkgjJWN+qV7924ixYRlMWce686G1NIWL/kWkJoBrJcDHV9PdHw7SYZHEcC2uVNjXVqkQ9BtJeOGQpOPiawhKBuH4M6zbKlH8EpjlT98Nd1jIlu6dpH6QSl3Nsxm4UirQ7YG87epaUqUotFWRpLT57HXxoixJbB2zTiRzyrAEd0Iw9HizCsGlwUIV/mNfTRmgrr8p8jsqL1mkRaynYicCzPJQ+M/MSO+pSmX33WT8SgjlayWqeg8mZEMWbMoOGdg3+C06xjMWbfzMi5ax/lOTmFeK5zlkMXOCVarjoXla3DyQC7rQaEM0GAfTKUPciK6vO7AQdKus7tXNsJsfHuOP9H3DaW3FggZusw/eXnZYxl/lhlcm7LF/OCzBmw0dRR8/qO7qYOwHQ6HgTCkckbbW5G18raOg8VsJyvtUz7EXrFv4NSJl6K6gediBZcKl4lsOoWblLCOnw7FO/qJs706RCYZTcKbWJRnRM9y2LNF9jgqP7oEQxgc5wws7pBbCBnQ0+EkOk+4+ZRj04TruHZERhq/t1EO3Axg+9gsncjYruPuyRcyvhvphKlZvL5nzJlpj6UTg1zQZugGOA4g504mG4gAnrwqz9SNnF4BtaJ2l+3HeEWhq4/R7kloriTZr4TzVU1v8uTngJAANtXlroNACSDt6mhmu4/BRmvGIc+iOi+DrvnVzJ5K4+1Pngu+R0OM3DJVaATjLDMkPhsAlujw2p3Tah+YyI5bPjf2/apdiS1YCo43BfBF5kepMaCIkP84STh/3ebbF0eBKBGYum5aem0ZLKiuqaSU/IlLbiSa7+aA4xf4vVw3dfwq4A8uWqsaY4zzEfMRKZF+htSvsXvJZU0ul7R/0jqIrNzO5MKdgJ840bhXsr2LZnny3HhjLCLLhhUeYFoUoEh6zP0pW1ctMZVAniUK2N/t/KHcH/eHLJPzkWS9HEHzn1SP64DSma+uoyTbjGyvqZ63GbYMIwfoIiOsWAkxtgBoK24oT5dKAKdJKRI0lC+lHpisA3RDeZ0KTHSu/7zSlRNAvm+22OdFgJG22CFF1+yidi15Z2vszSTqfP+v3MhoefHMUOEJo0nKB+8Hs6mKm67+jLY3qq0T+do1PR9mr0qZssjme+wLWpUz2M6Syu+6ncXP7WQdIE/mbZ4ko92pdBCYY2CJs8+6NA9BIGgVbl8AP/lMcQCZJvBTG2DpFJm9aXo7nq0lO6ZombwFcQ9S0k4aFDTOxDgbU2pOVg+zYzRyjfN2Zrj7+mY/1/skYxdV00z2kWckR8fE7tnr3OTgLpn/zc8JcI3Y/9ijOoa81rarzXcyW1Z/J1VzU/UADlcbcWn+vAOvLAhnlVU5QQSZ2wpgxUFSRbp2jZDS8HJFYQqHQnjbImTBvpK9x6ednI9FgRZzGnnxbrowdIsoOA51lbLAb//8J/37v/87ff3v/51+/uVP9Of/9K/0r//5v9B/+a//lf7z//xf6Zd/+TP95S9/Eb4smagGEjtm+//HP/5Bf/3r3+j/+G//O/3bv/0b/d//1/9Jf/uPv27X/E1KDTnlkMndKgNp9P8Q9qZNkiS5lSBUzT3OPCqr+mA3ezg7K7KzQpn//0dWZGU/7IyQHJLDvlhVecTl7qa6Bjw8KNQiiuvV0REZ4W6mpgeOhweAqD0LhAPx3ivHUMxusJlQ4iJykhvBFX8/wT9ubtJco7AtlAQAjZmmHpEG0v/DYR2pCbx33lT7aBHb+2JuxAErpCDpe7SweL1CLZsyCeO5aKTEhvM7pc03RVdkjJciGNvIwYzWwjEboBUAEDCpOiiWLMBIJ6wyBWBfVL571B7uGP7mlF+ld66goTK1A+Js1JKgMGYEX1kyR0/1y8YjDALWHXhtSDLShCt5ypMaUZtRrt0/lIFChgKMhWI1Y9DCuxgrTrslodab5pKr88cc4wrKvYCgslj6DOpv1MPBazt4yqQymBSH1xREpX2qY1nAzKpulJty692Uh4LBCl59+PhJ3r+/lxsrtA0a90ULcp8uVkvg8fZJbm8e5dv9o3z5+au16F20zetJwYAXL2xaUlMBGBQZvOLaAHy5xFi6dZ06Ya2tVpYqt3tXAKsp0vOCv1uq2QpQE0UrO+bBmA2sLdbk6fQkyxNaHev63F3fRO0g0md1Qg3A0s4k11cWoSIIRQCVxgDPVRjBWiyzeY0x7WbiQAP+7Pu+wqhpknLEC6KplLeZBdTacKZzkCADySgYPLrvSdqPk8EdxpzvzSLR6Q/F6mnw0TEacoQF90vDc021DGTIxHBICu6p7LOTdovc5v6239n+v9r2/bsP9/Zdz0IrkGG6r8+bwnx+Qq2Fh4cnY8yarEzsMc55ABgXj+a0kfphFHXXR+r8Yi/QLRnUfMznGtebQUN2wpsBiCwHq18bfm239tMsRluYjttlkg97Zyz+nWQL12k5LIM1xCK34vX6hDUMr6KOhALHXAemMGTdQf8074t95CsDS3gfakXZHE11p4brqEDbZUWXMuuXWh18KyiqbqDPBUD20r1Ifkksh+qF0EuJJirZWctr34J50Xdn4nX9se7GYtQKq69ZKfvPxDkKx5nrX6a/cw7z/lAj81Iu1qDFQJqk10IfVsgnayXubLQYb9b1sju/a3s17j3wMeYKQIaaG5fdGCfZsZBpTvYEnUYH62SwzlqSS5ifFsyEcKRibKiB1dldsnsHQKs3xsYcXmvOQS/IvYYUjfPJIt69betmwcltXk8X68LbWAPLJhTy1Togt/0cuM5pHrA7qTOnNQzVjhDTh8vhxsoQCFlgOj4P/OSp5dz0NdkoHo3nGleHf6vvZdXlF4unOLvBmSkICI+adfvXtD7TfILBZBIgpTpP9kgCTvK1Wrp277TLXjO+dL1ZAXay82qNWoJ7YHgwvWYbaJiF+GHU2NmlpHQ6R4MtxGvkM0YHdS8j92dhfGbUgKE8zq/Mfg05IuOcGFzhNn3Yr36PzC54dQZbjTkGg1+cYYEUpADdXcWuFwam9/blzGLq7mBG7cXiza6kT74adF6LmmWwE5Hyyb0bQ21wwtmRFYgvzisBmDGf4x45SzfrjrwuvySbuMbq8xG8eqXTk7yfbzpfn7LOQvlxbshYKsLsR9Th3P5xcnlQmtn109jcPsBhx7qZudnbq+cxsEohjw5bOqcfj2AQStSYDpS9zsJ1LimtHqSMKyMVZJk9pnqAKvi+OljpQHhF6rJ1+1T2tvoOmhFwhp3ckx5kh+3csIrzz47HF81o2OwwtesfPn+zIHVfkd1xOHRjhtc67/++A5WtnIOumWYuWDfqK0vHAxB0ZfNzqQCt9Ev9bsuwrA4YthTMbfMcRgDhjc6/UTsudX8XS/u7CCt32XZ6KfJUABsfL0qOOQBEO47O2BokfXlGEDZk1uqBHO5Tl6eKIUTnU7cJJelecblne9N1hQXAW7NMqN6fLHijPkb42mp9qd/o3xfvLq9/u1pg/+k2tzR4tQdJUNr8G72Odmq3vbb5TECt5vMZsrhINPjSs8FmJWCyuY0AYeilI7z8Spntlvyi/RQ7uLVJLxiYtb6W34F17GTLXs7oKzRpDYxLJOp9xAWoIGVEInzjrK6s0DG4pcZR1dBuRDKrSQjwtooDDOIgSLcoBe7TorisYK7lvP3dmEKbQ3P46Wf596u/yM39nXz87nv58x//Tf7ypz/LX/74F/n1r38rv/7t7+S7Tx825/uj3G/O9/sP1/LDb67lb86f5D89/Eb+8J9/I7/7u9/Jv/7z/5L/9c//Kn/+05/s818//7xd/5sZTVao01KDOPlACWXnIBoHxFkzeJRBt5+dSIJUQPICWJJVWHjErmqR5YtLUjdVdkp5/u6zTLZQCLyZFVR3Cx5K+KICrVlO+MthcxoPT1a/QYVbiQg1IzppQzraPwDM/biyw1wQuKVwKWkMhcBnt80DiuecltHdKCZwoIfKrroZrOok1OrEnTDABXuRgquhi4RFjRSUNKB+NtoILI7DlzpgJWdv7zDx0O/n9eK0Y+5tX3ZjSBSd3+ujOe+397eWTmWRC9ZPIOreJIQ0qJxwFtARiPWbcPPqVFxt8e3ulrMBju7IokOhjaNjL2vhWjDVIMzNidg+eby+luv7e7l9/0HuP36SDx/urWaRBqj1YEOIg713c3NnX/XwFSlYqzqfmuJ3skKW0d1xTey5hmYCNl8UVA1FGzF2nPtLLlx6YSH5bg7Aai1wn7yz5kWeHx5N0aIT2Rn3qL73dA19f1QtrG6fcwbV/TsD65StBscDjpCuz/UNQDuuvbWQXefOi6PDWkmg6wkA8+opg+pYrb6RVIQU1IspfQDcB9k5rh1Rjyz4xx5L+9T3OFOJL5UKwr+wuWF4N++WU8AOmLuxjXz9ImPPSxgOv2CQdgdeiwuD5pEuyc6/yPN2bo9Kj9bDp4yKm82AutuMhZsDaq5ASxh4pbUaPn/9YgVHmfZpXWxz627KoyJWML9eahSuBIW9xzObg17RQYjyKmk5V6IwNvfGM+QYbjQp1zq3yqY8sIhY6xF7JrCF0z+M1ugum145hSoM2uoUe2dO5S+RwYxDvanF0zEBdEA3zwVP+24/vQVe2XPLnCKnRopxlGxLzU4f2SF2D/j/iDqrQVowHL3OsaLDUnakx+BajBWMZToir0/AcOKGbWIEEP4t5tILv/uIWWeJhrIGM/vq13dgnYxddjvi/Uqq6kCnlGse76FDGTbC2+BSvkYG0myu6Xj1kWrjfx26sMzAlj3vQPli3kQ8Zaug2zGC+f2NczycvWAqOwGJImJ8xmteeJMBjLmnvRBP6J8jEw7GYSsHqUL2udjvlF3RlrPUtaJjLlACA7HOp8dNDm/7WgMvpvZUkF8EpCvIx8VDYqqAaqEMdcDHqKca8BHrHGudBy1tqDjb+ODO2JWxiVUuotPZKkVmW47ryWYo0d1sss+YMnhx/gZYwpZ5EMAbQEHxOpCUn3u2na0jZV4ZwGV3ECUHzdjbd4xl1Hp6y+B/tSvLyAiAXdZDf3C/uYESn4f7DNlUU9pTcT2wT+E2WDullc32lIQzmOt4sXuWhGM6y+23ZBc/a3+vAE11j5gDqDVvDzCuutbH2dtyfb5+kVHyQIRSfMwh53x/zntxivA6gztTFsGKwJzdpRUHsQHs957OCO/tukxg/nn64SgfIa6vM/iJB+lpwVljrPv1Rw0z1ha050r7h8FViLRmdiNYkENArEzB69xn43nfWh+b7wQKDcCVnUT9/c4EYippnuXsayRe3/h/q8VWJza7zfsZ86C2yMpC196Ix4JeVlvzYIzNQjsj3dj8gj7Y1PZ8y0iBUz23pOdlPcr09GmOmNbpuyzrgsSdJXBA/T36+WFsDH4XphLq+1cJJtLLeglwbgq+LeP6OhdLAZi5ntDx+Px4ludvJ3n88iAP25cysRTYIhgHd7fJcLx8PB3g06Tbeg8yifo9L5u9bh0PLWVxDdkK8oHYs1xOawTiMnD3CsDyz2ZWIe30vLdYQxI4hjeTUrl+QuBR2WrHy8HYYGpTMshgdn10OQaApOwoLWzOFFHzv/V+1um8+varAaCybIGug/oI1WsU058WZ3KdLOtNUxRPgwHtbHam5pJoop+92ubwZps/9WMO5crkCDvqmq3tzCxYhNv4TkjpHHWu4J/x7NvfdE4vo/QH53kpYGaFDdIHZ5frnF/2VKBcY9/SZhsnYQCdLvkhxloEbbNdwesvJIb4jQ954c1p2Q0kDlHakPn3/J4dMDiPpFzSmarRRnnIfMDctj0722PO1zSKuIAyqJ1jXh6f5NvXz/L5x5/kT3/8o/yP//d/yIf338n7j9/J959+JT/85tfym7/5rfz297+T3//hd/LDr7+X99+9lx++v5ePm0P+u9/9Tr78/d/Ln//4F/mXf/pn+e///b/LP/3jP8pf/u3f5Kd//1FOWt1tm21NfznU5p0liythPtsoEhigBoXvOivD+JnPEykKMxovjLKPHLX4fCiTnsCdpOMYgc7GZtx7B8Lk9bPaSoc2WoreoLMbajmMCP1/ZIzzT3uBVaTEuPDyNNQFa4nOtl6b4uxgqHd24zNbRNDr6FysmCDQZIt0eO0k3vOVQ8AIi3e2MuXN1LICI7j3oTSDClokjBszDlVh2WldJ6O+yTAOJoNsTI4XnIahp2yT281xv9/24O39nTN8UDQQzoMXXV+grEB5Rt0lFWxrQ/RDu5Pp3lTjjOdF/7P6bQUR79WZJiZgGhg/l4jaInqKfeZpmF4or2g60s3tNr73crd96Tivj07rVSF2RPqdrtnV8WQ1RC7nsp1JpdgqQ2cxBiRbI1vqmO+t3AkLQAcAqXDIpPl80uEfRipFMAsfarOG8+b4aBfSh4dH+fbty6YUH4Vpnc3X2ojbFcYoamid5ekZ49DUIAU+bsodWvluDowqh5vbK1Ni2hLZ9qoAKLPImBexrm4c8V6qhKOovQt8ppr1vljXK8umdg8fUdPZ2Mzgr56/zDbk3qKTjciMU9yFjvgwmLODO2TJkuTBEgUsq1Pkgw3jwAHczWZKKzNJogZBqAyA0FmuADiCo6sF9E+na7AcN4WqdQu1sL4x6zQi1uEoPL08y5fP3+Snz1+Mss4i+b2OdJTZUR7MX7s3x8AUIl8bIFesqzjmyRyI6MCJ9JVwMEJOZuDKjaE+jMAcWd3LRY6PRquyedmRaDZqx3PNRkBxXTlqz0Fo9sB89DrHFFFFh13vpGBXHCDbfk9Mej/tv70hoq8lGR72Hq9rhDg0DBoYSugMq/NCdulxm7enjtTX6oaUk61AI+/zutIYpFGbQQLOy95RY2oA34f0oJre0y3Fq3pKI9PSwjRJcxPM6b5fj7ftnbyWBlBYiqGM5g59sE2go1owVxaysMjwLuM6+/UKwDGAx/+gK3KZ5YavOMDz5PLBoOyC4vWwy2g8Vs8y5Vf3Dp4d1VPRcMG2GMANA5Vc/zUPVHRHm/WzF8HzLR3VZqyTJ50My8QBGGo2gdctVJ2hilALpPflgmzhbpGAbQ+tcHb6kEmYN1+PNuqhqb4yPXoGUH5ZK7rc1qMFjUb9FcwDWpEP4DLvRZvPABRhawWLgQ1jap/2ZvGUXdsDCwM3nk4iZdRBe2Ov7SEnc8Va8Qh5qt3pXQT57syKMp3ta8TL6votqUMf/+AzabU3PancnObZZn0t7/aMJglbD05urgc0PaPbgfmc+FWns7/Xk/kab8nTAaAMeZ3loDrtlzaz2EIW/cK98vPOINw8zvi9M/qjoYkHwZQNVJ31jHsNkHrPkuLYzT6rAL1WjquDlcculyGTygB2bH6EZ3s43Hzv5Ne5/cV0b+zVHixRu5Z35M5gY/4uca+DMBgcvxfKsRqF9fH+kbrc3BYMeyPdt6f1jhIG9G+KjPsVgud01vVPZ6mXbnYJf0c7nrLX7zacdB97j/cPYBc39vVRu+a4DD1cZjlLG2DSv9Ttajuu6MI6EQVknMvW16mjcItnbnZg7ewvnu7aUL/KWGcddrAxSzvXesjKCIpphgcEN8Cr5xd5fjgZcPX156/yrCmELxcBM28xH4SyMe93jPn1cytIq5kSutxa1kfnSl8aKLbO3V4kvSFKbyU4zucX8wdHrNVT0tL5gK4eJWbyWcb5x4fB/gTrWbNHLEhsOldMDyg56apeW3fKthT3T1rMUXFZaLaNr412OrdsGK/1txyOiFO7LojSCR1BPXE52vtoVMa9tyaAP8g7K3zRqvXOVpBNmjvO/PzxeIG/YSD90dZZQauj39+anG3XuPYugs86P6kRT2ZerQ6gm69zOU+Ms1evBgPOnk1k0l2FZ9xZ58A0ZOzn9Ao5uQOKMy6SZWuWCZRjh/wG+x6dMJwU3YejbIrQ6bO5ptVbglwmdUphOw9U6qBeZ4EK4Q/FFtGlgs2raUyXp1Ue+ze5/PWvpmA19e5aizPfv7NUwt/+7vfyt3/4g/zdf/nf5A9/97fyh//8d/Lr3/5KPn78KB/uruTD+yv57W++k9//7W/k+1//IB8+fZR/ePdOjtf/U778/KNcnjcH6vwkXZFXg+3nGWYrWTwvjB7S68JcjHNMpRkJ/ng+N14YKY3FiloyLHgL5kZJNZdwXwojn/PGQ7FyaoVF36dN4DVqSj3GfVh7hiwnQ6G9HgQUToki4kt3inTQRyl1R6oFFINAkcisjPl9jbRATZFroF0mhZoNmpw+aMZ/IfMoCXtXOjTeK2hVZjyw8DUKnyLViIZNVuhZEI4x9GntA8RakzLrRPaHI6rjWSoUaSvbmVEFd3ct9+/v5Pb+ZttrB/udgiphAPrnWkeESI1t7aqnAJ8JNOtes6BmkANo40w103DFa45YGYCG1I+2rmFAIZrnRlPpDl7oXGzO3fF6Uyp31iBB2+xq18/FzujFgITFOydaPYP+JKenM6JPm/A8Hq6l3VTfp0vICt1Th8OTKTBbR1U4nW1Z0RGGDiPmHfJgGHEwoqzEpjo2T492lhR4ednmRburPHz7Ji8vZ68/NSJ/Fh32aIgafatSx88Q+stjMWfMCsIfAVpp6qwWhb++RnFsdawuPBuXXISyyyjeOYS+GiNWR8CNQEtXPBywj2qOrJZg043248OBpgDRiE4oa4Gzhh6avgedDesW2uzY9+Ghox4MHTKO4Q0Qxc+SGsAsN2Md6Ppc3Hz6nNu9XSgLSnTgRDe57t1fijcu0C6yV/bsCrSqQtX6WBqd+/HzF/npp8/yTest6H5fvNRwLQHJeHnAGM8qZFnuUg5cPnWLwvtYZcgLY1koqNHAvrMUxtXZdjJqC3ZX0pnSndMF8ryUBPSEXE71plCbpnBiB1O19+gQM9YD3y2VeqlJLg25F0Ca146AXp4NSGHtFOrxFBnPa471ZgBKoqsPAkoua7yT3eywCTMuIHO1t4MxsAAalUjH9uv2NAcyg0GMso7zW5FO0Fo4e/CH85lxg/Wyxv6wuWTgxAAOT6mrSLdeTIFkHS3TeOZ1nF/ZgJrWncZnT45sYaHT5ABSzy01FcwfdkP1sU6cpjSeTruANVEKAcDdiPu4Ams3jYK3ZF4171JWJBcut7RksxPmINp+vlgIfIAWCcBqzUEa/7Ios6YRdgPFjfHqgHCvSH/R+p8G0rsjZcVoE0ht4KDKV9RfcPvQZV9A7gThKO8AVrycVgsksIA7x23sq+WYarXltU5rJ/t977LSAxK5E1/sDZ4XnQuWJ2ge7y4AmMwCrHNAA/bTOroDupFv17DuyXgmgtpcfzrWg505GCAM6pDNakSpvG9aDzm1Lx9ChwR/9LNsB6pD3iSZQ+CC8xsX7JhF/j6n0oUItbENdtsMeJEBONuIWY5lPVrcRsdOWCJl3/bR9qDn1iZGdUT8E6Bjv/fxtSQ7+ZpACZ8/BBHlVc3fwdLWe8KGmlPnLiHj8zmzIG55zaDNi1Qw4BhH+GNeC4/Pw/nP1x81dHMQa3yRwSK76/D5CPrRj2GJGIerAggQX34CZRNwJtRn258Oo85gLgrOR57+ncY5A2rJL0nrZHbzBWfpspK94xXCLLDqQL4PH/vcg1AqyzX1jUxPkemcEbwK4LhVgM1FoqQBZT3XKsbVBoN/z7aOtLzulZJdrzQvR8GyJzxLFvDvF19jnHkD51MOLddJ94fKWK2QZIFMq321/fvxJI+flXn1TZ4eTvL8BKZOcZ+KcjUDDXyewXzimnXzfzRFQFlcT8uDXFnn3e26nuWgz3ne7nl+eol02+gwHGd72MLwAw/xLGASIcODO4ZbjkEJ+qb6b7XTpwAVU/10rJpCuZYBxLhtIR5sUzmhja5UBlstTzSVxNp76uHoMo96Y7BXFpPprY3mYUzRw1y6JivFs9iQNaN7wwJuK/wnI9e4Pa0ssNUBrFJRv1pBq7rcmE2oY73q10Fe0P11OhX3M7HPNXPr4uQB+msE9tc+AKzGM9rlFWO4unzcg9lDTrdRjqCkzxD7SJ+L4KZ/PrbXDsji+w+TENi1ce1ukGTn6lWk5dX7cdA0DW0AGuiaYAOwaoqkkcNZnwAcv0/8nhPIKKaaKks1AXQI4bNN/MvzdijOlrv79PWL/PjnP8m//uM/yMcftF7Wr+RXv/2NgVl/87d/I7/7/e/lV7/5tfz21x83Z/Xv5dOnT/LrT99v37+TP/3rv8i///XP8vXHH+Xp8ZuwIQ6wIM7T5dVzZ/R0PtgjurNXsvnz4nVj6IBQiIciZcSVVis3SJFX18MfZ+XOOQyARTeTMiCsdhDSUAhgaWcSCuVsMPC1j+Bwo+2fbb5/iedCYbhu9Z3IasF1AZAU74ZhY1yHwcM9CgbW7JhR4dUYA1H67FKuhu4vmii8HKMQM9ZuBaAS0X/HzCOU5c8u+4gDjbQxN/oyQK6WYKfo729vbw3Aur67QQdCFX7FUxEtzdHZIKVbKmIU0VvZoYapoTD0mrNwSJL1GnwQDK4A1+6ta8Mpx97EnGFddHlY4FzX3Nrr3voYrYCmRs6pNPBctb+YELduLl6w/VhHPREKcu6dq8OVF8tGAVdTVF0VFbr1mZD1LiF6jLQ8FVI1Ziq6FvhmKqNe49G7D540YnPhmhCQPHknqgrmmoIBAtlinUu3ay2Hb9KP99bJUGszvXt3B0quKgAFDgjwvpyCUqsTaJ0EPXIK8AOthnU92dlGWVz9jA107mcDZdBUsCWHcaRhcYcZ4437KuWfZ8fC6imnvT0ZniZjoRRrxBVdjjoDAm8ZBUoXj6ouzogyGd5GBIzpvmXhueOdwQFb3QGjI0dWF40w7rGIUmqNmK6siLN8e3ySzz+j8YYCWTbPNJCEZ3+ANvnc6d/VIT70nYPRYcTa+xvo6RCW+FQGnyBvBvV8zKcMZ4TMLrKCKgBSpg6wK1Z+0agsdI6WYUTW5W0GzQDYAL4bAK92yyUxjPQcFjCgCOZgWthkBVKit7nek903P3fSu1YU3/ULAxNvOewBOLHW16GG7Cc7KNcCySk6AxwCgNN2nysy1tgYTP1gu0iBewJoGWQYDOHBEMHfawA9SOVx22EZdUDMqJZ1Mobfeu3n762/cU8O/T7rLPvOYMlSR0fE9FUWMHVTDYZXdlG2HyjD4/evIDew0sCQzGtJBwxMNWskEfOHovVxzT7GEcBZB9jaOp2Z13MyxghHwaBFrYFVyLBqllmtvz7aOm/7RddYnQvtFGY1G7WZx9kK6FoKRa670WlzcZwAkXzzQ/4Z2FVc12gnqZOlEF4a2sso41aDLgpgYb/iLDc/C6PpBeff1y8FvmJufCxc154LvV/gvAw7xa7osgXfjbGRZH7IMd7f/g/MK30fgRCrc6OM+dX18jLAIJyh4y5VCOmRmZHEda01rxubeUh6fgnPYg9y0Efgnl8SIBtgSp//jfnRBjMMXC6Okw8wNN97b2/uf5dfY7yzrjCdXIdNso/mD5t7ZB6UdM23AhZZ5+AzOfth3IeOqwWI1yOeu5d435iXzCAZewslRlyu63lxuclgYWZtYZ/2KOae54Udd7kf8iuDSwG0F6aRQ9cgs2GwoZIhMM3XdE1JzNqpltEaGSfQY8MeJ4txWu8AltKe6MA99U8tAnR5XDyrNeZ3n+KKLIsBfjF7CPPRYl3rrs5b7/PeubpGdz8wpZqnrg6/Z7qnyfzRCIZ+kIpM2CENgV5x/SYt2G/GzFmsMBL2hqdMqv3MrpfZ76symGo8a6w/bN2NL7DltVyH2vNakuPpy4N8+/Jk/2baSt7TeQ3yV54fLGzzDKrtPuduzXn6j02uH44oJk+W7NlltHc6zE0y8BpNiMxHUj/B15sBRVt32z8zPlEI6ioeaXWkyH4Ws19ibRq6fSObf7U6ybiXoAbldp2jEjs0JX5p/Ejc3+qRsgPzzbX5EIerJWxmPUP0sXUe1F+w2lcMjFMe0Z6QZHtRxqmN7cEWnaOnzX8yXboc0LxLS75oUxGzd7Y9r2O43sb1oqQJLVQP4AyBlRKZXOp/KSDGcilzU4sxFpy517WfDeivNWzP+ExF5lVPtlv4+w5izXsm6aA6+/h8ZblwYKcUmURPAmIIUhZEAUyxm1E5DuI8gOq+Q35AvQjRVESdoohxGlRW4NVlb5cZeFEK6EFp38f8uTIYJtth/PLzi3z7/KP82z//w7aoB2OVvPvwnfzh7/6T/Jf/+r/L//F//lf5+//23+Rvfv87ubu9l//0+99Ic8T3Sml4urEbhMbzYxfEIh1YMiU2Otl5wpMzoGoYiMEqS0YgnwG5u6ObQ8xDmZWh/dx6ODOYyRL3Ntgiak048yrms6Iwvb19pqfifkB4FW0tTtm/Oh+t/ao5ue5sJmItF9mVA4RpCEl3MJiOQB3ByAxS2ToAIXOWRgRMN311Q5LChAYgFC2ipmNTdy/iKtOelI4orkjKU5cRDVDjWJWCdqHSSLwKl+UKNaXIQiPLZjhdgmKt3ONaJ8M3pq2lrMK0C7aVN4NYa2oUreHmKUQLirff3N9aAfdRewld2GD4umLxDhDKvnrZ7q3sH6XYsguh7a+letqGF+lcDpDOBfVm9G+5y2I24oxVsQ66a61c70Vub662cV6ZMK5HOFQXA0uWcd419XT7sta6zy+mfKxNu6csjWhPQTeN6229D6SF5yjE9nl/b13x70s/oCOH1RTBVtO5su6k2+80jbg9g2JrLX23uTHHxEAtCr5EqTdwosi+yLPu86qfPz1vQv3owNWVpU0eb66wD81+GZFT7WJje8jmDrWbdGdERMVo25vy9WL5er9NlcEwPuuZ85a53dOy3NAv7GZT1gA7qhWY1/11RgFlcWBybV4/TDyqwfpOdbBUKuf6AiOZZ9GzNMkFM7ZHhcOP+g90FKsbbDPgbntUJNYY+wryp7jjR657dxZhlRE5K16kk+ll7QSj5dtmLKERwIPR163uGcWM2Sg9uimuDrhlA8r0hQxwK4MczZ1Fq1EVdWroSJK1JFHseU+bzsrSzk1yEEctrMUU9BTtTuCf/a4i3WMwgySB7ZCrWWGjyawbC5RFK0Bi6MFiRmuJfQRgmLJJfH1Vz9gzrmNstsd2gQ9jmwj1i0xdw+aX104wuXeEYaX/qyNpAg7xAEt6eoasM+hYBDBZnGElBLCaP88KELJC7kcHtHTd1UsRxNqXkvQRD0BipninJHtrh2PP8TRnfGGQOwdtGvvQ5wTtrL4rnd+0vgrWHsoAymy/EoRyJiYewIHtPjPf8xi67yfTyqyVVKmnJZy87ETwsxwz9Y6++WA1yujAghXVXG4w6myytQ4GYLDwd4COyLzmtqAGkFOnoxoaGAQ9GFPqeKzeCVfOlrhtaSSnTT5XT2O3/cw5NZZxQ8t1oRyd5+qyWfYndYxeVnl5Ppuz0NqV1wZZwlnO5+7VbleHpooDW9qJ7/LKsTZZVgbIntdKn/lgBeLIHAAzLAAK/0xtxW3L3XqLgEVtWxNnwkoLbM9lDVVgPpnDbIy4BTbEYdtHR39GFk63dI4I7Mm0j1lXsDtrxFJKwtDRd4y0HatR2VFnD2etJfkDp28GdWAvKvvNApJkhzfYryZL1a5ZdL5qyB6wDKvLSnzn3yq9AzLa8DBp7lc/I4dprfK4MoDFfWDr2GXoH3/xPO53SIBa1ZkR6R755wFormbLqe0pxyWBVgXdmBuYUyHX5DVAhkBICcDorcYW8Vz+X28jGBRddwVFm6eKb8lXALtwBitg98Lekz7rOD50KWluE0ucoBkb4+TXHqAsFY244t7TPfzeBeC76oO1A4wVb+BUvKvyDGa498SUPGlj/Gq/Um/Ydu2oo9ihR+3k9FWyXKO9b066sm9S4MaATE/5X2TsPwt81lE3i78/b36ryiuwK9edDGdAUBA4czyjOnNVzyaYOGvIdPy9uL7lv3eNThQs0wC0itxNPq7bz9oIRsv0PH57NsZU2zUZYM2q0RFZ4rmynCjxzIMBqvJeS4BowPv5sRozbCkp0HV2BtBlgFfjHmF4DVltfpA2XbpyW6wAtK9jTwWr6OQNllb4EgpEFRiGth6VQYbmmTDcFsn2qh4Yhq0z5Dd95eura5ATtJbw3bUFwi3T5gD9rjaA1fN+ebbgdvn2bfv8k6czDqCKmIYFqAvZ+QxyjFCV+e+nF/NDLJBq5Tk2H3O9kfWITBzzqzezY7nexqvBoCPGs01KrNUIKPjaSp8aVdh5pK1VWWKhOxklseSY9pjnr2P/j5Ij/dX3fQCC99zLBfOLIgUK83AYrCuKsV8yXMeCxg36aM3NVzbcxuAGQIb7lfTv/uohBsCSHlKGotHX3llBgeJuqWlkC6hjLS91O5zbYXx+lPPLg3z++Uf547/+i/zzP/2j/OEPf5Bf//Y3cnt7L9++Pm8H+NmMuZvjlby7u9/8nbNN/vP2udPLiGhyHgLg6BLaru27W1DQupG7R6kN2vPOcvvXZAjKHD1/E+1+475hUIpMcxzCsQzlul5aUECVhaMHMKjNbzAM3nwVKpCZ6kffTzf3uY0c3Ow0Wl2Kq+O0tpxvMjLseuZ8oJFoKPU35g/3RlcOKEWkLqDw8aD86jUsDWwzllnryIyJ7nTgUqNjJItKhtHDWit0oCsYMMWnwozIeiW3m3DT+ko6rzDIF6QLXkBzNwTdHWFVKKdNmKtzr13ZLIXwYiITNUjydC+4pwndWlhWAzRpm7ruc+AOMiP8fewbVWwKWGna4Pv372yctXJ/eoS2lChGONPhW6QW1TpSFqZ0Lr8HFMow3oN9sP18UABoWxMrPLkp867siyPOkkYyWPfD1kqN9/OKCIbXSOvBay3GpAsotycZUUdpZLuP1lQ7FCumr3tKhb+uTwAslEHrAAKLkBmWH2440+cGAPR4VdGe/QAZaVjgC2oejDSsDEYLnMdUQFdqqleRz9IKB9Det9v2SAcVT3Etfos+AIuS2VPcA6/lB/zIFteEvHc6vbfmpgyfDM/i9U5MXjQzRjIwDCU9ZKimfn7VWgtfv8FgcnWiho33sBlNIzjPNFb9GhZB7QSKvfZQc/p/Q+0lAoVUrco0u3SmJ82sJMjJUZA75jYZGNlpN1aoHGZZXxKg5v9fHDjLABvl5F7/xTq4E2EmDBtWGCAAtqOB/iqDHEQ0w3LtzurwDoax1+Z1z/eNQqPTu5ie5A5nT120xPdeKQ70okgyDLHZMdy/uJ7T7wy8kNg/3Y2lbfcI0y5s7Rrvi7SbiUXBmi3izE20QgXTSIF0OgvnlJ5AQ7vPZ+EtwyrrtLfWaw9wvUprlbk2ls5VnIvO68ur6/+Sfsf7aITi90N3DiAu7IisQ2kY+vObzuqpptLuvgBgkXJg7E9EQBJokNkpmQ0igg7LWHNLpxHupw7WcUdtMDvzBQFEG68Gb55fNtW4je/qgGtpGo/bXPZl610deO+4lta52c69AlYPj6ft68W+zhf87aCFcTWNeaH+LwEudYJ1tDld/urlVwKOaU7HcyZDWyPbiQkhLnv3LIxpLTNYUoY+GWfIZj/ec2FjF2UdX3yiK+3rwcAg0H4pSNeH/Bl7MNvV5jClLlV0EtWmJXmURZNRk2ik3xkwXEddwD2LrJ19D1560v9LgNHTuaFMecPW3e9//kz7Zn8GCaZHPSoZaW9vySau7f71lu29t3GzHGHgVuf6UD2FqM0lKjySNT1DruUT2QC9ewAP7EJKqRrjpwzsAO2Y7an3J0ovMtlbmRXb6B8k2TfWn+tjf0nP7OOGjz299mwwzgf/nXVIdlAbmcN9nZ59utZ4HJwpr401/l5iPqJDvI1z8YBOG3urjPvbfnaQtNfmPkP3jJiGGs2coZ4lnNvG9WCpZRbIEG9oFmmhY05G0Bjnkmwb2raWfdjmNSienaPp18cCmz+ydawWoWda+M7IgGzU4yslZJTN7YWd3g9IHVQ/4/mMVD7NaHg+m91rdoFnzdijpyZr0zlJRynstXTG6Ptap76GZhrlfBGm+NU+ZF6ep3GWFwCu3Nfb9+PVdrY2vaAlWSxr4vowsZvRfbKhm+K3BwOyGsuotHSGK0kWYVzEIxl7jJ3fi7hd14ORL/T9+miqYL7UNp7r21t0NN98WnbbvtbMlmcwf/WlIO3J/M1LzCmAosXZsWNva4bMxbNdYg0qJK5lM2hKodaU3r5f6TUU1BP4upfNl7Ku6xrcr9l+nevu0c2f7ZR0dsNnZJH5mZWqXTlzimGWsLPMfS1j33pl8Oqt1yEX/85OSBwimQX1TG2dFcf42RkZ6YHTY0CJSn318DaJryB9PgkkMVOyLg6SHL1ODGiB+tWFbeVvlmsh0KbdQb7+/Bf5/PO/y7/8z/8h/8///X/Jr3/1W/nd3/5efvPbv7GOasbqUAbAdsi0wv/7u3vQD9smXM6ODPsGW+GzJ2Hsi8znaUS2EojFf2Nl/GegmXpAjImTUwWdbUA2G4T3bBCvjs7XTsN1ns90HnE4ijMlOorHgtKvCmPUWdF1YSpZa4szTNpQMMIInq5JBj5ZLBCMEshNBy4cVFGK4qUhuhco+4rrMioRaX3+GQi8M1hbnSl3uCeYNTXtRxqZMzPQUkb04B6WaD2fO4mtp1WetHj000uwQDQXWtXRmg9lOG+g7IdzjxBp/JuGk95T5/Lm5trmU4UZIi/jbJkCXK4M0Dq7EHrexvD4+CxPOh6lfXqxQNx+gDUijGDD+C4Lo1E90A3uv6h3UujUAt1XQO/m+ij3dzfy/v5W3m1CFg17PPWrShSB1P2itbmUwXQKUGKxlD+ceY+4rIg8I+LESCOcUo4Jx/oo5ai1UZT8fGXRiOP5aOtt44591mxe9HfW0eTllFJee2JQiHd+4jlY0dGtoZjualuzWsqKfe6E1D+CUrl2iJ3vVbuDrJ7OORyIYCxkx6W7Q1GbRx43g+N4hbNbqJyUpnuOiDeNspAglMO23FYoBuMk0KsGSOuRGjiMWFcwBnBWv85BmMZTHKgxvl5lHbtFghlr/04GOTwbedugB/NKBOArZQajvfncobbes7EpUONhGKakUn/79k0eHh5iHTAnfRiMwuhLCLJIYetWd8ybPpQSwJoB2uyQFamywzHPBjQjt6wLMArEeopVQyS11KH/yBYNA70DZCy+JnQMbY1MJh1cpiFCWpnm6nuAXbdIqQbUhq+61EnHcq1NTtfF5S1AXq1hoWdVWXiL3pNrEfu1xRzmpiRM0Qp54cA35ms4pdnxsXGqcWsp9WlcMgorr2m83Fdvuo2Toz4bS/hFN2OdRjn0y2h3HeMuKYXP14/pUXruV4uKj9RGsqLwueFMijvRIWmjBscM1kYB4uqr1eduT3zVDuO3ewqLc1aEqQPdVSn3OJ89O2tpgea1SjqfdkArSC8C7RIgUX4BoO+Rii8BCo0GNcV1LIOc2OPN0gfHfkrjqHXYODgIOLf4zQQY2JFawJzTjs/FawIt5qCBPaddoU/Puv/Vkbq1uh7FO2Rzjw7WqAMzBUX0TYe+XOTrw/P29SLPJ2XOLnJjev9ozUa0iLt1ZeVZXN1mwVYb4y2QJ4s7+/z9FMz1jmNIaMj2tNiZPxgrODvxvI6nxKRrz+ClyyHn+tv+WEeDF3ZTM3nSnKehrBRPkVHdbqksB7cr0x6HtF6E7GSV4EhBSkB1PO8M3pB9S+AV8n/ufJr3qNoDkSbVAejY+PzeaiNY+g71aV1i32WAOO1gEQZnu9u/q0TGAexc2GjGODDqpjvIb6RvvxWfnZ/h9d9pu1KH2++8vEilLNvGcC4MZtQJoMrzQyCJ142MEunRiKakcRDsJ7smWGh+vcUc+Jk1lgEsvs98jtYc3BE7TyGbfF6sVqWywwnwdNr2LnunMh2wCvhil0I2RopnfUOXqG5avfj4CHD7/mbJhbE4Y116vrs9KcxxbvcUYNShqQogw3C/7nm+OC6QutTuQvmI4ueQZR1svnX3l+qMIgQndD/ja9QQPdieRAZIwfZAndELulOCMT4C+NhCxcZttazU5kC/pwB0WIC7CfUjzj7Uj+sphMCGLxqMwLMVNle74bL5HE9Pz1awvV0ctAkd1qI7+AyuyZijSja+BIDL55hAyhZQ6WanXFy+7Zj+pez2K+zMCwGubQ6U6XTz/s5Kf9zd38jt7bWl7oX9bs2VVutU/u3LDfw7rSl8QkdFC+xHjRioyNVrjYnvfeCdiwf4/BzWmaDT3f8zkP7SAgehD00ASyrAQ80oUUBVCQbPp4sFcW0NPGXR9FfsmSWYdHntSJAni4/BMCun8rL5mscLAvEGRJWprAPktLO6+sBzbK06vFg28zOd0MD6nNdHIvDGbKee9kKuGdjdLpadHtkHEGh37W26/Qv72RQ0irhnQGq8yR2dHSpvWzmQQVIUX9/wzcFJyJ3dIWDHqNlA3/88OR7+oDxeOs5lqW6U91RQbwgvVcy6wA+Pq3z98rN8/elH+fGvf5b/9ekHuXv33pkXh2iVrIXmmAPtS2MO0yvl51IUxlqZ5vGXXvvnYc7p5Fj1vB6zEn9rfsc6jnS7XEQ9I65IPahJM9NBGgYJOyXhs2Ap9d39xgsGBf62CgEkm3tcwQ5OdPjTNLnuTpHAoFkc3KlWQBssGDKOTHil9L5qxU0OaY7IOCGoNpzs7lI16mcdlwCSbO6VNrsJ7mcWBH/UouPKvjt6RGcgzqavI7IxnJSg5xY6tTAuD9v9ro1Sem+prIvWFVucAO/GuHE8K9I2VJ5qwVlNe3h4epGX88kN5RrX131MIWLXck2ItBAAXT75Y78ICt4SMMM1cY41dVDTG+/ubuX+/tbSCLG0KNg6nLVNSJ7Rkc/y1ZWWex7R3v2ejChs2q9VZrDc9lk/QkmooS9wMGDoeSFhX7tIHz0eEKHwc42aWO5ILtzToyjx2hBJuvi+KSggBTr/88VA74eHj7YHFGTBGh+saLzuUzwvam9dpva88aRocuCRHesSucApU4AhCvj6e/Wz55WUXe5dP6My18Qa9xnnIM8tz2vML8++R1CUqcagAtbyENdrqE4TXeaMUp/SswLEsSKS85j6LlUqr73DuHJKY1WgSr8sCtYgWy8nPXNPVvvq4eEpwMh4RgeTrPNLqh9F0MmeiQ6Egox6vuvRAOrj9dUAmPQ9Fxa0ZRcjRFRB72ZElIxLdJYsNMjKCBwQNCL1fQwqp6HhdZiCET43tNV5phgxdWcDkKLvZRnGNB1MdrGlLA890YfRS1aN/p4gMoG7kIeSdAgfcnqlPYn8byFTxe5Jo7SvUT9Lz/aeYwIZXgIQ1f+CFDDQmTByAKaweO3MQKHDRlnf+nCIea94Lp4HB2uHodenZgydYFvGytL+z3su2yT43Y6JOb18juloymBs6yvXB4Q+I8BAZtRsC+y/Z3my70jY03rirDgrre3WPT5Qp7GUN6Lsk/PJIt49AcJVdl5+cuyre2pesMYcB28Nbp0R+ym6ko31NpqXyeP1XOViKfODXcmE1bH+ATWaplO5benJXx/l8UmDj3hPsVpXxySTydSd7ascGMgpEfM9X/88vWoCT1+tY16DFv/Mzl78tXlnOOkj4HiG3tMaYa1d2/6pLk/s1oIucnr+D9GJb/XOrkhXlKVO98vnCA4gaynOdqiuQ63z7w51OEj7V8j0dbCXcR1+/jU4LP01CPZL5yK/Jw6yy+coa1DnPT7283DKSRzi/X/plc9CpIGn9RsvMAuppwEatAnQ0BdqTEmMjQE7q6HUSsx5sILTGSn7rSRGKocNY3/zN9jEjWZF01eBjWXS2dP/bSzSo0kLHg62dd7Powi8z43NYQm/I9egFU9PRWCJmgI2O2XfxPB9a/13ZymGViBPmCJrWqIz6F9GsxkHVyj7OXdg2qDjeCGY4ul/2p2ONXzyGckB9yXVTeMzc34BMuMuVuc3NVfoamOaT1n8e7cAaHXbxM7i1YKUt4MzCO1ZwWBd2dGbgG0ZwfNprhxwZOCNgIadi2V0QR3PgICgtMF6Dxuz1mmdxvboARa+9ZrXL9ser3W4/cnLJIjZRchYWeg3bHOhjCu18xS0UrbT3Yd7ubm9nnS9nrXjNXw9tQufH57Nv9PUSQWz2MmeGT6GRfh+NrZx5/5wll6lfPUaZO4XXvpgV6Jx1tizBBXNN9m+rhUUvihT6yXGtZ5G5z+c8TFvNv9kwCXZYzZpYtWdLQWTjSmy/TP8MLCX+yQD92tJG5LniOAVfUd+huNc/FxHQxnbN6MJVdgBfdTTi3qDu/0R+1XeBrn2fz+wYHCNKBaiiXZ+V0Zih+GLBcGGqmYcw9E0QSsSqR2dxWVjdHtGjDiK5raWPbPfA3DuMCT1z51ADyWlL5yPWe/n5eJwOwETi9JXJ/6gXQ/q5tiYMu1yfn6ygu1fPv8k11rQ0xDT21FoWLzQ3fkEpJapP15/IdKxxAVjGI7V7UcY23swCgNs/nf/G9t+TU7RiOg3oVFtk+s/c4NYKAubrXkXlFqjztYAs0RGU3qJ69km8RacBHVszlyYkDGkr9b7boMRKMKs8+RFO1V14N2sQpcI1HhSFo8VJzeBXVHnSJ3Dw0DQFciwLlTudKjAQZeIjjz6Og7AAGpqOvzDyGUdieWwTIpHN5A61Vp/52Ezdg2lf34xRNxAqer1rezRlqhtpCkpWC5X6M2d3Yo5hcOvxoGCZdfW0e+47S1zXDyaYGCUCenFalhpmuDz9qXsIoBXWtuJ6X9MP22xLoiyIKJT3Mm3M9eBgJtB4ICbfcLrGtl59UNnEdpjddrrlVxfaX25EnWobI2717pQh2ITss9PTwY8KFNtTUX4877C3MxKcTbMM5usGE0Zo1TWyEXQs0OLOJ/trByOt1YkU5X4nbIrnzS15Ivlkbf+aJEWCsksaAmsKksklNFmRESxy2ewor78/Fm+fPkiT4+fbI/Rf9f32P54BvjCs0THJFhZnkZpKRIaQVQa+op/qwJdrrmnHfw6DbBmGM4jKm71sNwoQ+FOj7J7ZLaGIpsNvaWUYbR174Sob6LC8D0UcqbAUPBMWciMLgFkzQ4Ork1lWmUZkd82DCvxQsFWMHeBAlMQUGncj860UlmvoKAWbY/9dGkRzWUE1YCKMrp8hSz1VEywTLsX6lTLoBogq0X5rYafgmVqHJQTKbNCucs9qsDV8WCVfrBH7H2pwLCnbWDdF7mUFt31hAZlrVGoG4p6OEfjHGRABou+xJ6VmMsFcMerM0RDI0OnZPFYNLY4MDKwJzOs/FTSeo/77J3lns8q/94lwD7qiQzw4LNrpCrY/SvOCdjBAKIMIyJI4ExZ+g8TGGBNpWdHhQ5gYa2oInGW2TEyyxhx4G+M09MUFj6l37NnXWG7LgyuAQplhqWz0jKtOb349+wkZiPW7uCHXfUH65mNz/ZpPiT/3Gukxe6NOqtJxrR9Bz9bB3PKGCF9XAc22egmZPc1ZizlJeL6as/1y6iNQSG1dnRQtR2s+xwDHuNNaW42THfC8/MUtx1LRTBhqUgPPGvqdy3BXjG7QaPoWqh2Ibu52+mAH9Hjd5lgpkPVbrNa9+rx8bR9Xw3UOh4QoAwom/KkpLPAHcJi0wQzcmp3WpdOhtpujlEsXZy5kp6/uF3lDK8e13JHvo3ATnOQXtyWZf0TY2vo19nTs7cvTbOUVFNHz6PpGiuA73v/PIO7eU1GWp/PzcK9Wk2PZXmJ+nSjIHes9668Ad/P65OBpXoMHVkrGIvxsSS4ksyw/Uy2G2sLcqzr/rwAgKnOZIC8LC5TvI6n75387CFnhDbDa5CEv8tfIV+Tozs9d/pZa1/Zuin7w47JLujXhzM/Us2Gb0HZFmwQ3zbREdsKa3QDXGw/ItcX49oxr6bsh+rMPR9KTuNq3mUy9mg8j++F9Oz4Y5e9/IJ/JhNTaw9G2f4TbzTQ+jTet9aA1wgAOoI+ZKz36ERJcEzCPxsv2OHQDwS1bLd7d8/mdqNZ7RUpX0GecD8CtYIHYIXzQYLACPrYfj2gtAQD4uwoZ0/QWbvUmVpqbxxRq/dgQW4898Xft9pYkm2dAGnWAWPav5XYWYqXT0FQXZtKWeOKl81GOlyGD6aFxzvGLiv3gzP1lXHtaWyljPmlf1gasVIGkOc1o288loFB03lfRJDL/ed1k6Ng4JY4+xGgLABZjl5AvbIRgO5Pl2va5MfOjfVuUQWBs9bYNE3nvXI82CtLme0TpJGP885zYHu1waZZvYbZ6DK4oqC624eV/lhFCqkFWh8z+O9nswz/G/buBYHk2LMu27xUgPqO+oTn67ObuHX4pln/UN411DHXkiYXC/5m22ew2A2QZPC6wv/Yg11+YfxbiteDBcs41zpf/a0HGYGWvf+eX1NA8hfed8iF5LLliwNHITAEN1+LzC16A7XevWaHNdFHZWzWjLpmJcjrIUIp0+8zwjoiRoxe4NrI8SVzBSiobfAOR8Y22YsisptjpU90hDBSoOHmKkXwddzriPbmuZh/N5wDGjQB5OzGzucaBmpiou0W7T96vUot2c0drxXKYseK4W0oEBTIsDpNlalBjBb7nO4o0EP5L37312CGzUlfDFRZ1xb1G0ang9GKFtGBoxvh3C9iSh+1jpodEDPY0vO95VBwboLW7fvk6uoaRcq3Nbe0JWXkff5mxaSfH59NCNUUaWI+8AAUymgXTMO3sqwoFR+6LSnMpcwyzX22wn1W+6p7C1NXwAXsq9P2/ufN2X58OsuTdr07kSkAJxGUTy98u4hE3a/K+i9UXh0AB+BCjJUpCw0OorgTrfNxfbySW41kKDNtU2I6tdoxSrzVMDodLiaQzsoOezoZ8HDSemFawH1txlZjzSjuYa5/3qNz9LMPwUenpaMIO9OT27Zvrm5uDJC4fXdrYJA+r7J5tOD69Y8/2TwoGDKYFWKdrHqD0UHDAvtff4fOY3DOzjYPP3/+Uf7y5zv58P5evvv0yaI6uj+VZfb0+CJPD4/OHurBvhlndBa0lpKygtnXD9t9j12ujpAnKCCswNyzKZBzfxn72Dt7mczoo/7VLN/8tc4MhD3YRLZFnAGe+w6QQC8F2Uhe0jqnzaSzxQ5RrMFiMrENJTTeBwNy8fsDXL2y3+teUaaVpgs+fXuQ8+EkD1+/Gb376RGdZ/QMVNZnsYvOfJ68bwoL3eqzrN0NA2UT3si7d+/k03cf0RFoWwhjVn5tlh6OKRj1u/bjN4CAhYJDma9+7qGgA+QvbC4ygxQcI5kbbwISMstlk/8iI9JZhi4D8Lh7f56PZPwZECEIVJSkc6d7u2GyHw/HinUsb46Vz4lnRUpwyYVFGbDJgZsy2Eco8lmTgfr6xVpNYG01q2tJWDZAJQOWDpNMiTmRoWNxfzFwf6QkzKk1+RmzrMIz/oITGw7TEnKM+lu7qy29guEYqHnSV4YTzSCiUwYQSfePUOrn60vJ6zLAyZx2wjkI3Szz2k3P0ftw3rqDWR2gvgUwLM3kkuYTaVDVaR6wjTZDcoHt4yb4bp+idigeE0w9s7GtUO3i70dNt6jDpPuEHcCkuA5HYxRJgEp2ZpsMWadg+MOmE54eT2ZvFHG5W8CCCMQrB27LYPiU8tqeRar+sJXyXuktySamwfUWuyeOXgSEx33z33/pNcbUrOC71Qc7oXmJ6r3NovH0RTjbB09noq6K/ay6yVkNb8n6/KzQOTPoNXTNCOJMeodzma5X+0hZmmSKpvL3Ocsjj+UtR2kvY8tuXATdTN+t1B9+9pPEic+VYR/YZ/vMChhjeEPu7uWqSDi2vIfJm3NJzVHmzyJdZ/aF1FHPLBplA1uRaVx8tjtlVEYzBn48cTNuzrzAM+tiShO1LdlDLin4RSZwXvvB3n8NRk32ye419GgZ9WQ5Dgchq1GuByg1ziRKkrzlX+L1GtTPa0WgsDkgMYJjw7nme1HXbewUysSSGKxeJ95YjBr8uj4czR/B3Dqw6+CgpuZZd+yG50A6L5pI6N/PTRzo9vtVTz+7PlozpZu7W7PLi2deaP1gBa4vUTzbn6Mu8TPLIBjY4EEZ9Rc0UK2+3d3trYFXWjfKQJFlFc9FBND8jBrAZsNayjjmKTObYCu0JLfG+asuX/j7eS3m85H+mALzXqdNht6L85Eab0gv0SFc66c+XcOWXo7O7PXrGGFB51LrCj88y0ibXqexmG+lqc0deri3FKCUWS9MJUBgrHrAWgOmSra4QI/53kYhfzzfxZ6FBJ8ZyA25tpdzMoDLPJf2c5NIOc7nm68AgpJdsb8GXyFnS50KuRtwm7CJ/Wmjb4E0XfebvTkU72KB2TJsXM7Lmuy1bG7l+d7bvXwddGFtkUtWAGMi2y6iEB9eXUCbr1WF+eVMIthT0KsPbm3DweegArW298xA1MhRfq18pp87Hap5gcNxqxyzv91AzBosFhoeVnvnuVvNKxTaHn8fxh83V4sWkSLsBpYmXhemJlAKHxpC1ZkWmOekSKZnY7S3j3EXZ2V1RBbz+1uKgIaxX1K731B+YoXjFndE1IxQIEOBAhVsVDikDGN5ijkNZoxkBWgTDUeFB4/bVmmxbB9PMIoodXPUmsAZv5h6MwqFrx6ZkfkAF79TUkaoRTIEIQWqrWMBm8y+KthrT1+eDQz5/OPmWH99tlavB62NIWitHamBfQda7BiFbEdtc83ndIND28VScbFzCaLmLqj8mgpYKfPq68OTAVlaL6yZoUhnZHR8UHu+XtVQFviO1AFzIbKhlIwyOpTtLKZ0DwYcHiyF8Oq4mOFD5pXVCOhuEHYUtlTFpsyri9ef0vVZut+XCirdyyjp63CobA0VwAznBMn62OFkDFJwIx3k6upG7j9+kE8/fGeKV51RXbP7u3fbnr3epvMonz9/lofHr/KSWvAipbJF1yNzzgodkCFDLutJvn3+In88/NFSKD/98H2ksmoBSC1sqXnq6yVFE7nu/sxmzGz75lDPwgK+jMJsqtOUl9bVOwhrPLkx+9hCyTlsAAerIW2kVSqNRTJQopF9kQQY9NmAYColDSWLZLPBRBfvrpOMfzp0fg8a4rNz4g6ipo2+AvGg0dkV1YAsL1Spn3txAEtZbrpWGoXUwu1MKxwp1KhfYaw/AiU1yw93yul09GHIaVe8d7d38vHje/nhh09ye3djKUg//3vfjJwXY9KqcYGoao1xa7pRMGPcoIiovUMnxlo0dhNrxIyi9PwyUCOl8tmgek7X3YMjec/vHVoCuN3T9xKAQb3Z50K32Rjr3p1U4vqzw4XgvAce7HMtos+xSThD2YD0NbFoaNzPlCCY25fMlENXsiHrC+rPxL1fG7LF4Y0wwnqfxoK92iPynF9vGWSWmuYSSf968ICMydQQVDUMVBppqKWzxp2LsP6J+Hewu8k0z/fPBuR+7ro7ket6mRx6Fr9mjSe+oP3LmJNYEwcECV75dS59FIMN26vuz+qYL8zxamDE0OWrFUu3zrfa9fXiLGCt3ZFTjL2Ohn0kDNehB7gHXKDDFjCgvAFkufGOc2SHLgdZ2uJ2pDObaHsBxnInawVzh0EbQ69RnFbfcvZaIBpsgTkL2VVS0BXj2wEuaQ3XPu/P7t+1hbkVDPYSFTjfEsAf92rpmhp0hiz0lLsJIFqQydA6WfCwP7GvvUt1oQMFEMicpIKUEARf0QW4nW8nGRBACFOFEoBJefbKIegZgPD0bNoadQDanCc8wwC6MsBkYi8CRuI2rzN4aR9ndozvdPzY4t+4ZJ+CN1iyYuF8u5deY21xlhd3vJqzCGkLMOAefkxiktqXB0Sk0Tbfg/+7gJEvdfgnAcq4PVfHeoB17924vEasZRfw+g5aH8pIS4s6eZ4OtPr5V1sSDPojztHifpggg2WcTYy1hoM9Xtk2DBvePyf+uzU5y0x/tp8oH4V2EPaodXruvuD5hrHPZod6LyMHKLLTU+l59q8e9ml4RwNs8zON4uxjHXhNOtySgiLc2d1ZVuKyivKrt4tEltC62BnXYF2kES6Q4kjxvRiTnw1DaCtkUgS/r+5LM+X46uog91rb6d0784dU11p2xgtqVqFr3bCRyQiOxjYd+rj7mG1/XAmyLAy4urIvvY/qYyu5YLbrYrL0sTzJ+UlAVlD5o+CXB3wX9zHWOs4W/MSD2zVc9gFg8Tnza+gj+P2HZaw39CQAJUl2epbdTFVU8MpeK7qBax0sZaypra1d+diQCYzqZO9STtKXd3MNqaSwhdq0D33MYN7IYGLbYHwDemmczT627o7n1w3d7HOtR1c/q+28nhOg7PPTvCSS2/SYj5i8IKK09bX9Zz8nfZPr+xo5IJEzXoHODLR5ADo+a9esowbZMIzi2fZrtLZk8wpsFTshRWYbOGoLFy+YPwdD9i/9HS2zAxd4idnZsyRkpChJciIuw2Gi4MOn5zxrXkedOzvEDlDV1oaqSsjrdI/eQ/j0NPi3HghQGx583yUsAzjFJ2/xAr8ZVR73vhgbJhxBSYpoNw97tkn+OQy4PIY+OylcsCqvDzkWuby6Nv/92iDd1+Tob76PwjvPu86D5g/fK6vl5ihMLc3Ocab0lbS52T4YwngNMEVfSzhTeOHQdkv5YkeFgxuF1vnwCh3wQKfvFj09uzBgm2EWFGfh6Wn+k7CxcVsyM4SuCpxjBTClIMqzARPPKCL95dHuoxvusBxtv86dDfd1j6jsKDxSDROBz704W8OYZVfHqONjHUN6j9bzKkStW8blbEXbNV2N9YBszpKQsP3Gos7cI+7UmjooqDECxxdUaukwOKwYH/dOxZjVaL7axqipg6ght9r6ZAMHuhXRBY3OaIcSrRF2Oa1QMn15Jci4T2wYDQUmAUQO5xTO03CuemNjgWbFFFWYHo6bsn13Lx+++ygfv//BFK+eSd0r+lQahX5+QpMBU1DlwVvxDppzK8NRzGcWtF4YLgqwfP7xJ/nrdq8/ff+97e/jzS3qoW3P2+nEpba/e/CAMmJtYBXoI2heujoaYHZem7PG86jA2eUMudjXIX/jjNrPXpeJwMpmiajCKzTU2/jM+JzE81ndIrnIoaFeAo21aSu/8dobk/rS/XxpBOC41oP6TMBlBARgEOleV6fy8es3+fGv/y5//fQXOR6u5NvmfGnxdsqRcU1P2esOQqe9b6xa3VOsN+BRXY3M3d5dy/sP9/Lp4wf57tNH2ys6x1YMWoHI07OtibaKXluKvsnigNSQ1dkxY8ptKN3eI5WFQNZSAPBKOCUjBSefg7xGdrYq9c6s1OHEd2FdMkSZ/UxVgkNzpG0PfpERM63rf6BHWHy1F+jStz4zA5piNbBQm8JlW4Dnq+SC/UhlA3i1JEAlnGJ2AtqNrU/6dQWI4fytGWBNjglDWa4LLn04HgDfnJnp6a75+bh347lpG+wd/v0ryUuNlC4+7tVNNwIRdOTCqWlp/gkwrO3NotLj3i32i+3P3mL+Y966gyEOWNgXbVMGEoKG4OkDFsoddSZHF63kvNOm8CYVOlayMixtq3Du1riXMUgckLc9VsA2Xi7apVdlSrUUmWrsInXOdHyXJFOLM44l7Mx43IIzhn2EtVKd8PS46ajn1Ws0gokU4Guq/0LgIa8r5nXU/YizVIcNyO/8e3ZAXtuEIxBkb6hv7yPeN7+GjBr2hq3rBbKQQSSkqhzgw3tQFnNGBgGCsXuOTNjuPs4B6iD1N6CBNFbW4Ix6Om/YrvwMioP3UW6jJdBkPw77Tr03r8f+FWk7JjyKjJplrNXq4E9LheVt6hezBxZhjayS9nuzVvA92Va8P89byEvuDRnfsx9E+zr7LXudsrnZ0dQiA4/8GjbYrBeqN0bKZV+ynCRgb9dY0xram2cgLusKSXOI+qP4meOyBhjpTCAFy/fomkuJJPu7zL9Dl8SRKkefYWyElOpYUm0iGWctj5/XZapZ2C3+eaS8ux24wqacOtC15jZSj8AQ9VDL9nLUBfTnKZBni6flHQ4pI0mBf2XuR0H07uA5Su/oAbVal20AcGoXqm+i9WfvrDD5e+sKrmUz9P5qn76cwMZbVwBYRYYsCrvJ5nV1+wgUIAJsSBu89o59V+aT8PxqbcClIijGBlva1c5SnR3bU71d+14+6R8P0nuJvep/4DvSGs1nYdZ7ozRKwYJFwCfek+wbXSDbN15Xz1hYWqt2my/tKq7PqIXd29VtdIZE0ws2LRt7jgQH2BvQwUos8dE486mEzuE+MD1vtqM3dzOfZYkMIxby1/W/aEmRBl2qMtu+NvtXA6s6bvors5xtoZ4Ms1iWSS7BfxrnDL6Ov5+f36V5A+sBbGeBwBU1u9D7qQb7fX9++X1vH72yDf3fuofAwEr+Q8H1LUXYxxoEkz4Hdvd7hvfj75YO2XAIhUyKlCN/5mj677DhRk6rKaADH4Da+HWRRNKG7cF3qJ8trAynyo6f5Q5vP79QqPmE9B4R+hhvbGgYtDRcaajmSetUdDKYQTQo2DWt9AHE2Xdnb1RG/JMjkwVpGHe7KPGrn20jFXlVFFOFTqOJmRarzII5RwpKtI4dhhbvxfe8tfChQMTZKI4iq3OtbAUVmIbQX137PM8gJQFAAzQEnWO0VedZkVk3oiwNSLB5Mz0fawmFYd0SPDKhV9L2oOzYoFEBA3y0e0s7W90rizSaA4r3L94efimJWUTDq8HBY82c4Viscq2CXA/RpmC03pXuBRN6VrRd2XQHV0QHAzhZ9BIPgQjhvk104R4onr6TnFR9ljstim5K48qLRI85JOgEgVrM8D5dXgzI0m6E0b8pGUatwJFFupWMfPzs+LaZrSVucB0sQu3PsyA9RgMcSlG2r9TSmQYdCkfjvCgYw4LmWl+E1G84qDOgE3vPXPAmZNuFsbhCwJO5tXLsBbn9WkxTIyjaYeS77z/Jh0/fbXN5r7oSwv/iikDr9GkL46t76XeLFf9/OWjL9JdgQHEKGFmJc2tF42EsWhva08nYQX/+tz9aht7t/TtTPloMOADMNs7UdM79zNKwH3ZssXlbtrU9Xq+2d3Uf6J64XG4sUqcvpRyH8dFY94zywxbaa/iI7U8D+Ja8zyk0MC43S7zopKbOuOyKEJk7Fh1GCI3PtXG7tKD/5v1n8iCeemYzWPAAFAk3otdQiNtSGVj117/+1WjxN9e3lh767LXADKjy6LQUpqi4bKbx2MHvvaxghWTlqsy87777Tj5+/CDv39/L7fWy3UONie3r3Y2cPt5tc/woX84PVsOK6s6OQkHa4yF3/6n4srf4uWGghDI5nFYH0siG1L9dBM9Qdg5y1oH2O5LiUqHN6UyZkSwOutTde9Y3gyglGdm9zecxni9ebRoX2FQCR6UiUmjLYMhfGQGYHXsFe+e185l1B34Fi9ifIhyqaXydtdy8vlWq5TJ0IOQoHAiyKwC+xVEofL5x3ulwxReBsFejiMma/hnPxah5cdm/C/y9imzmuS+D7cGuPyLpc7vBTPrdGXXmBwr0t0Vz+wgY4H0t5Gl2GABseTqCQ1tIAc0MLA1QXsAC9ToWOYjC76Yf/N8BCGlk3sF+MBbcSOVnVg/cqHG/6ddzVztie6/q9G2sB097VyetlMzwSXsHlWiFzAOzBwXO4eP5JE8Pz/LtyzdzIDXQqg9s58fegb1yZSwXB0J6fp5qnfFac/YGA5DizCcDucGWyucRcyIIKKwSdij2PtfLz8IKGbosLLvAyL/AJustmNSUq7ZDjaFx2MZwxv08GETbi3rgFRjiXfi4I92axHNVABEQtcmBd4AiwCye4XWAscrYOKaC1Kx3ku3PvT0QAUyy6AprexmvQwjidWecjfn18brOsjRKZ0tJGZVd9UyYLjGH0J8ngg1MqRXvIIf7cB7x3G73vNEYIX8NBT/YA34znqppHoYfiaLpPWrgtqjjO+8lBkJYmwZABvrPlLgdmI84O+ZN6LM7AENRzjWV8Cm44xJA6jqPXdYZnAl5J/MrBznifFOW8/41z+FIx94/Z352+IBk64Hd2ITNsejjDQA/5gom7gAS6adlfVTSZ5qrsO6MwfRscMQH03l6tTWYXWo3HK1+Joui4/p6Fg1wMgDrhBIb4QP53qNMaN59XTuV313Lh4/v5f137+X+3Z35QToWC2avg9FPAMXKYkV5E9zfAL/z6tkrZ8hUY4vCzmeJGP2Z5HaU4d38FTnKXbszG866QTatHbrd6zJAVjv/ao8wh05mvz+CCXSbDnOnZvFAVZVRhgD/9tIRZejjsMN4b1s7NmoTK+tj9s/mu2lanmWFaIpku7XuwuflbEw5q/O1vU/9FmPmWuF87CHzC0wHLhPbzgA7teMbWNvQZ93lv8RYzl7aBSBW81I3RwOxnl/OctjW32TSCba4AYPbGJSooPawNhl50RIl279t7xBvcf1Be8VkyjqCQiGPLbACf5i+B2shSwBaCez1DJvocprsFBANZnlNPfJWwB7rNWxOAG4DiCLQn99f5stPDC2ThulMZxBtr0dM53dlrYZx00NACB+1tQmVhsIdbdjzjYgGc6BRkd8ffCmj1haNBVO+28Kf26C4DccAyl0BhUlBp7Fkg+3/7xXKpxBJhLLi+CsFN9/LTm99djh4rVpnBZdXZga3fEGTMs6LMjaWf3a3SFFbIf2e4En+4CvwKtql1+lzJCxVl6R6uNX5+/Dhg6UPXlvHhuE8EoTM6HhmbuWoC5y5wdpZCgwn0I0PdpAJYNnXdl3dFyqopxRCLxqvrBdlTVDwWDqWdgDTnHPWj0r35vhijnoLxLcs45kUFHtZkQJnaQbGIFuQOqhCwGmWw5GoMefDKJ3XElMOsEaFtNY60ujJ7d2mFO43pXF7bfRv8Si0zZ0ZDNWMenSROMdzZscvnjEzI6pT+5c67cXJybHcI19zza0PNghA3cNxiQLWV4dlznHnvcOZvlg+v7agPW3C9nzy7oh97IV8RsNg2zl1+JplANM1YFBAaKtivnt3K++//07ef/puU+jvkNKnLDXtLvXtUR4edW+gU6Cmj93cLNaI4erqZJGNp5dt35TnTbldLOqKeXWGlzoByhA6zJF0dX7++tcfjRVw9+5JDsuV1RlRBat+gMEXqYZDlknVjUfssyr0/AzAUtba1clqNKEOVrVzh9bhi2zmjrPuwBhAc4QRLaVc4lgBkun71mkuA0BIEsPOn+2RanJNaFwXRpYRSQpFktaLbdrjGUt9JQvzuYu1N2/OAXAdzbY3Hrf1+Omnn2yf3d2/s8L8zYrMj5oGbwKyfbSiJrjHv+keVnD43fs7+e67j9vXh+3cHVyGiVxtc327GTUftr308nAjjw+LpR+iq1CqpxCBAvHncSDN1zvSsGScD0s3v5AJViL9Z1K4cc0Z2NkHQV4BWzyDNRUs3dWHzEZIyIvOCHN/E3yZwao5om2/627Q8TkbTJq3bPnYm9kJmvYdr+tBJnO0RIY7VCe9yOshPb6HsyrdKesF8gyp6gO4imLV03WaFUrHfADQz3Ob70fH7pVOLoMR9ta6DfCNDlVK6TTw860UAjBZSx/MgwgUpPmc5Hleo9D3q6cN8Wzy/nX6nJ1o6gpPUTN2xcAgXc6LndfQzS4ryYw7FC/KKgS/XBM5iMV1znYhGwxYJNobiGj78LOeEY2ct2rFC5rXcKyqfyz1ebU12wQvUu+vyEpBQLO7bDHmo72/+jnVhixNHr5qZ9OHzYE8C1Kb+qSnuE8OdaTv50gw7EArhx3nwQzz4sVp3clgPaxcT85Shxptod156PSPegS+rHaNv4XdPLNtkUElhwVwZvwzucyCfj94ZkH3dWNhZ6z/YqyP/VmGA1miHhTkjvgxbWEDjDS5cYGcnlrekDfN6+giLVycfe+sVa9FAxtZvD7la+BosunSOc2R+/19LU0vDadN8hfOp12rDV1HWQ7mVAYgEzDcB8AzrpfW9RUI1dB1S7BfDHx6BQftfZox13xmBM9H5y6rJ9PBwkowGebFPw4QqftBbxGsz/d04ffL40i/72nuQ1bGc87X3cutEo4uag/pIJlOHfepKJeRu2POc5lsjf2/0/vi/Wb3l2C5Aexjgws8ugUvBQCqwzQx78Ys9Dnae5jGXDoUD0geEEhxVqB1CH05I3PkhMBP9SRoK4/iwlfDfYvrdmUMfXTmuAJYSijQl9qEZOjwnPP+AVgIziTWo1nZkZXkkTLKqDDTRmUqbdDiesD+ttnQ10UZxLfhn5XygiCrkblayL7ioEauoT326mCel2UOnpjuqSUILfHl5znLP1f6k32xeqZCu6AsgTHGXAeqjrEi8+cRJF+r2/2XbkAR5nLItPC707+znsW9NaBxNqxiADmjXA+zRpqXBzGAarvP4elpk3+bTL5yf7aI2YzP55NldXz5/NXqLj88Pk2MsFZLnKcMYPHFLADIaQDDdalW+8tsLK1PuYCBSywjN3+hTx91sxxuh9wYZJ+3XlkuTOdwhwfln1/J8w7/BH7JfDP+660zvX+fAb/zG/F/RPWNbilDwRWXhXnjsWtKFjh6wyVFZmiUzhvRc9M3w+LY4MTopPMQXB3n4sV07HmfQ1mE3EYqlf2DC5bWBdaoIQHl1+dx+55ljS4gmJm6+oYxKcnwbRKfyRNuzrjQ+EjRcR6WGCdfA5mWXfQcG2UAVwDePCdexNkueC1saO6OMAHGfmHKTTHmkzrRKjg/fvwYnbuGsClSymz08295fU2d0hh0YAMmLpwQRj5MoFx6tJVFyheK7aGd6DHorpczHHpFqZUhdTqx05ILPn8eCrz9hl/boGSqcilWGH7xQ4ti5LafVLmUA+ix5mAttgYw5uBimYPdyeSjkqOS9ml2x6x5CoQa3QpYXd1qIcYbudFOdEdVlmd7b3TTUKPCwSv78vauoyDfaqkVTVK9HessNFPSaYR0q4HS0hcNB+cCd0ZcFJCpNi5liqGuB1PqxhfOn+Z1Q4Ea+0oL36+rO6gSdd4mI4MCze9vUU6nmfdGhTtaB9u/da8dC4reb3Om4NV3v/pB3m1KfdnGp2uN1ujP8vXLk329KIBlOvHKo8mL/XxYtuc53hgTC/MK5aWAaLOQEuYLNGA4dzqPqqQeH583JfDF1l+7kubnGeDN7CjaKdgMADngbKzRPapbvbFL1ZbnVwZmXR0A1Fo+et2+Lw/2GS2M308wgAxfdicKChWVjRlsiNSnBbKUjl2Mk4ye3uMzVrDT08+kjQCFRe66MyM2BcsARTBpJzgM0cQ1rW8+e9lQYSqxyagOZ0uf8fPXL9u6rNu50M43d0a7tuLKWjOr7AyedaR3hKPhjoEakHfXVwZaff/9J/m07ZP7d8riVCPxAjdle97rm0Xe3d3Lw/WXbXvVZKQ0Az7B5qxTaluWeXzuYCfZc+f9nmS+gy/iMpJAbgapTPn+gj7hHDb/TLCLrHPbwTsE4/mzITKBWEkOkndRnWXTWOuIUXy/LdOANL5s8sEuUD0NLem6OmjeADQPlqJnYyoKwM5OJZgxZiGHI2NpRZLeF99Xc+hROAdBEKZq+FaO++L5VmPhHopHIAuel/UhaFjpd0sr0ujx2owBYzK+wfCDjuTKiETh9TjjJa7TErOVNoHbkAOIIOB42NXdyc6atFhLrhVmn8ySGs847Y22c4DZIchv3vxnRjIHwCcjMhv7bQAkPFuaTmBd/y5e+2p15lorHnABM9NYL4Vyk2zAOoEglB02TKGxi3lV7uuqDrkynbX21fVi9QG1hdqibF8Fi5QVXNEld2EqELvHNjJT9BpatH2bvctJHr49yeMTItpnlaWrlgS4tmLx7ORr+7zDNrkiK0LE6495irR3FswR4QAvUrt6fr+0lkB21NjDLivhFpMlJyUHIfx8+XpYObOWbFPfeybfM4Bt9qGDLpcBYi19CRk66vJAfpBN1um0luJnDGtYfMvnjK6wgzsCYM3XsEqqF1hRIJ9d/igmyUglCzfsdO/YmxkxA5hKbdfFfViXEXrOL2RdqWz1NYSeG0wodh2F8QHwzNy0yTXYlUnxoJHZVHo7gt2+eoWypPUJvCKoREHagjHn+yY1JSBQEACoX8PKOxSTCDGntJmkDR+suCx+LUtevzjXEPMlWIaTvE2v0HtpjmBfLsZwL2X4XpOD2nzf0Feps8OKxJPiHWmdUSJzOZKZFTvAmVKY6g05bY52f5uNETrY91QP35Dbh+dsAG7N6w32qQuhmE6rTo8K27oAdGHJAurB3NGcOsFqX6kdb6VPkK69eCfvhdkzFXpFbZir62urd/Xh4zv5qOyrD+/MD7uwlp+lm52s9mhxP9MaIKjfshzh07pMBIHgMmRvR73ik3YsVeaRBhI8WM26h5Z+63pQwZbbzYZSOahje3o4bP7Xpg+eNRNm9VTRFQw0r/mV/fw1MWqyjCyFdYsOoT/jgGvWF/cD96+zrgk+Bni+7gJ3Lq/1ebRR1s39rQW+lWVG+WrEgGd0T0c5mosxnOCbjkCpvgDaDWCGrFs2sD6v4/f8nDU8YL2whoLnymJ7OT/L4eshgkDNWdHP6oe8nC3Arvbw+XL2PYutpiwuSjMCPHHmZJwPnL8WDD4t/aNlNNgMza5ZMe+r++SwTfdklDfAYQbn6qgb90v2aozFZS/Wfw7khuytJfTb/jr5NY1HBhhGMBb1RXoCsLpTeDEiDMIjItUPXZNhwBcvupg3KB3R5vVFsvHGHPUMYrWWUlRYO+uAmkg6HgoG3Rxa7DfXBaqRLrOGoc8JztF7IsHdHSgymnL3wiyUySQxQdWXmDzmmv4SgBW/23Hkoo1kWjR+Li9ePFdlhGP+/fjgGAue8RIbBuvyGr3EXF/iZ2PdHA+WMqishU+fPhkDywrgHUYUcspJTuOelG9FCuKo5UJKO9cCCirPe1tTpM8NORY5h1CEYfa0He7HL48GmlitDRpMAsdJP2+1Z3ZrZ8ffI112fS2efbiy96Bgs7caFUR1wbryss2lBLhmZ7n5eqT53O+xPVvEaLLuOI+CidWZKXQy1Wk+miGt0nHNINbZIy1e8G+ABO4A6r61CJDWDslRS7C/QIVFB5LF90iJnO4e0byDF2+/uQGlONd441YTArANBRM1nVMZSVbIu6NIeJ6X/HP+N5lX+O7GTHK6FRBRhtmha8fGW3n/4b28//hJ7t+/s8K5WstE98HXz4/y9cs3KwCuNcx0HNJoRBYr6K5MLV1vBZ80DfV0epbz8WUb6zdbF01n0/3EPWvyI+QVGJ8Kdh2P3tVEjYQVcYqhrGd5EJ0q7RyinouuB6LNDppuRsRx++o3RY7Lwc/NIbranS+j5kzUxOqoC8Y9xzNFZ4zsoBaMy1nBor7z6m2Z4YTgDKwhFwwUTrKCBl53oxpzJGF8djpisldCc4fT8b1bmTQ9Y+cVHSwBxG7nvQP0U/BKZ5jrYK5qAmbE62+YA93W6Fqqhp+mDn6vTL0P9+iguuDsG9PFdZ2mx2rDAjOWWOdAlkjhskiopwWMfTnOQs7Nn/b3LorMn4vMrF3OawBzu8/sZTauPQeHZj3bBvuChbYvfRQBLxLjyGMQIfV8fi6mGiLVqYQeo+HPQE522vXF+hCrp6NnR3Vi7tleZK2JFY5hZcoBmEMIhtVAqqY91B0oCbAp6d8qr/S4TwGMVK8FmNkq3dM6QpbbGGwGkjztsQd+yWlkfboBKgHQ0i+mlfDzmU0Y9QkF82GOdi/BhMRjvJWWXdLY+rSnsK5tgG3bXC11gCXAExykcVaUx15xttqoz5GdBIu8dwtHwQAuI/Uj2wLNiwujg+Hq1/WUj2bYVOw7MEQgb7VJh7YTP8hZ6vYm7YC7aIeo9WwdcVXHWUkCBTMb1ubl5RR1D0vVgtbqEKzy7eFZHjaH61kdyKbXP4SDvDobJgNsY273RvoAEM0q7gRgkXJYydxdaqSgtcuckoF9lf4tZehTedv+iz1NfLn3YDIW1/GOOdm9IqWI9XS8odDiuqrG9+G415yeTQd92tRul4HPgbESCHlLTvl1WMahecfJ/Ip9L8P2N8DI5QyfdYBarx2c12cP8wSgpqTfFQdGejiNeb0DrFhn1i3O5ABx4JyOlKhflgHzWClnGYQQnxuDp5bMmkkB0FpD5tZdXZv93tDXpaPmnEnQUvzMp5rEaRwl/j4/R5bRHA/9hyznY07TGN7SXTbn4W84ABgOeLKZCqQlwTwEYhgUH3vX9LGBe15mpY+smTwXb63BeB78nkWfJ5uUHbHSnlO/Iq6XbZxdaZpIz2WTJ/dfATqdLeBuTKAz/J1iqcli8q76umg5DCvfcovOyVoiw7ptb/Yv53Avk8kOzHNeuR5lBLRCHyS9pza0XmcwsmY/0p5LG05tc3Bf7oOxpTrjJIP93hp8JFuv3UEfoPxr8IH1kVrNf3NfbXeuqMs6dZnLODbc0TISJgsXdGy8utEsovcGXh3dn7F7XS4elEE6J9hkr2tRi8x7OgKEHc1HjBBMpmtb3TcazcygS72u9+m06Z9tLh4esF7uZ2jWh9UtvMA2tTIxfh5Cz9hTJbup1giCZn1b/FCFD34FFp/6msiiGtk0DHRmBh/BVyUPXTo6ltou7hIpzdQ5SA8eMiDbHfvXmNPZ/s37YSI2JdZzrPt/IGND9vhnDtZioDhfpsOwtYi+pX/BaYn4exsXOkQXqtGitnWQ6mo9pBt2N2BJfx2AADtE2KUxM+Zw8xBYnm45xEPqouyLipaU4pfBhDiYMoqNa2HVerlMiiMEdGUnD9C67ZSJOJgxDMa3XtPvWTSzp2BGOhiMbhXvLjY6gY0sfo4Ph5jtumso66gmx7UprvSKG6hqQHR2ddRrXyIqfTwcbZN/ePfeWFff//DJGAzv3t2hMHYtnt/+Ft14ADaDzo16P+q4K4h/NPAR8+VbBu1cFb0+j9Q41FNBmo8ePksjPICgr0JKIw8KWChwqcZqVugx57aPYA6y2KO4c4/i6Ut0odC9bcJDr+WO0uFQopjnoY5ivha9abNjwDXEupbAKc2w7uIOljvGBSAh6nlhHAo2GfPH0zBgU8AAV8MfUYIXOb145xKfK/H1HCyIxcauDveVJcHT0FgQuWdHNVU2FnFB4WPWKjFFpV+HEqw3pFwdgn2F96S92wC+nLRw+2VEmmtfhBFInkWOs7qTTAGvQn/1tI/WUSsN+6MEBXjZnAKNRimw+v79e1PmunZWG+z5SR6+arH9b0a7fX54kcuzF2NsEikQPfbE9v1Q7BzYvq+LA5tigNhqwvwMYNfWfDFApXn7aFU25/OL73U7sMIIM+vMYi+CIRIOgVxh/tWYWU8+LhSvVgOCFGgDba8Wo3JrpMuUjOA6BtZrzvw62JM2p2EMsu7BrrYNo9v6v0vn8ZfioQkDabmfvebJSI3byTcrduoOAs9/9wDFcEOTnGhCiQdnRn9YzIkwhqWPRuf8dHq0iFG9epYrBRxN/h6CpdtAfQiZToARsgN7Jac+f//99/Lh/Tu5uUL6M4bTPV3KNKmxGtu2f62lu9XFWYzFq/+pLjuUEcxYAogZ0wF5x4DJRbKShVziv3kO9mkiswEdxU7jmM2Gt+3jCQjxdW5DwZsxZ0YpUhUsstghm1bWgqGDVMY9qIcdWow9XbyTLOtL2j0E+6oGo3c47vT1giXUGdkejjWNp7f0SU8/Y08CpLKz1ZPR032v9QGAWABOJABIAwfaMKzC2eoAsWwsxlTh2LhbXe53Rvd66DZcoPmBz4Ds2Oviz79/NhqIOWWN88Jghf3c4FDoWVvK4nOZ7RsCfpy/kXYIM6AP+0xwZrunL2K5RwH0MGhXPN8qzeUa6u6pvNM6ImBfnQXBllSMvYNhIksZIECcg9W7S0roh8EidsCmed2R1CGJDVw0eHZVb6SuBzlV3b1KW11Q2F3ZoxV61Qq/Ksi13etFO/VqjcIz0hGfth++fnuWx2cFr1QVEqaeHe38yr+fDed19/uLMBHosEs7h87swzZNhXOzrKZNF7Zxl2AnxXjWUQweDVjgZAO0crkqOGd63rWRin7JijpEBIr1o/Me5HP2kYJYhy0unuIyCT3udwcfzBewNM4WusiYbAd0Wg52ph0Rd0g6WGR1vqyzSsc8jD087mt71d9TOwGu4TOEXV7hu3iIHXLfyyeIp/Lj9xIpZBnoUWABQImDFpaaBFBipPI5m2cHHNMR7pLYVRUBOTrlmOqRwqUBsQiIYFOMc1ZyB8yRTqkgiDXZsY94Da0CeeUzGnJ4HzgJERpzJjEfeY8vHuAZIODi9kcLuyHvXcrpwutxL/WezsYO8Nrdk99f69MSc4A3ue0lvOEa1wUYNfYPmDkSGUQEKEjA4F5T3R+lukuZtn7xdYtnEomGG7Z3+wh4ERTU7JKL1ok1thKALP2dtBEchTxAoFkzKawzoNYevkPXQbVp1A+zRmInDAigSbM9ZaaLa9OYo1I8GDOvMed79WCXZSC43lFdqAxXWuHBCvSAqAJZcgt/XP0I+jsXe/aTEx6r7w3Ih8X9sKzz8hxyjchmxLnxQCxZ3D7m6oMnkNSi3qfvFSXubvb6YbP5tF7Y+/cf5d3Hbf7u77wBGd5/ktXn8mSBbG0exj1BQgR8sGFrwu9yMLB7Wj2BQO/y21yPrj62tdPP8c+2YRflQLnp/tUDaoLsIFOpC/yTSwQ8HNwpSHsNQNVsL+hFRsc0wKN1qwFg3TgZoeDvThygT02bI/a5C4cpJbr42tKfSsBT6PSMC6UzTrb8uo7PYg7mepHjsMJujKChNQVyuZBqz+73tUelyMAazIvigydaTrr0EC41Nt6SFKNtB827jMj13oCX6QGGkU7D7LWBgY0L6mru/pIj84cUGX8V/VoYAezTZ7AIGM8wVp2dxEnaJk7r7VQHsKxLwIIc51ZkUsiT8A1sic8y6qvQyLe/tzIddEnIYlyX4FWZUxhL6ryTa2dUpsdwY/h6grILhs3N9ZUh1b/61a+MeaVpNyo8deOb7VFrGLsU1nn98pzh57NEyqPPuzFKfBOuHSloL+eTvFzmLnREYG+vb+TuhpTP7T2b4H7RVLWnk1E/kSZRQ1mrE2dRvrSnaKQdjxC++jzvnJGh93r89iT9cZvRguKtBF9J2QbFnoJceBBSNN4dk1JeGQj8boLIHAgU6r6yjhjVi283YVt5sMNIt29miBp49fS8fX+0dDeArt3nFQ4TAdZoiNBBq5dKR9KdKXPWzgCqzNikGWAVRwJNB8h2JdeHYzAFeN9QhjbfAADUuUH9lupdr5JTZ7JmTjbL6D+NckYCegK+7JkU6LtSCvCmjD4qoPrerqt7QIHMh68P8vj10UAsULMRQR2WWfUI9zp+BW41FLKmy97c2958eTm6MD9Z2gnmlHMC8N0UzeXFf6fpaleQdVYfrTr42F6fExplCrpo51VbE+T968guZyhhXPcKUTlNb9X0OaN1L3BRFfBtJ18BylzxlNYeBmdOi4l10Ln24ryRvmEO7RJnRpV/95bXMMiGEqIssf3v89dSQfAZyKfSKtSvfq7d+C1ZfgAgQTTwxYrY13rZ9qBMLzBkXkeI9VKHjvP9/u7Wuw1q0fZ3JsMUkK50KrwjYNPuno/PVhfncXNu1+cBFlhBZ9s3I1BSS6JBO8DeCAr2wciJlMZoZDCYvtBrbyhrGTI864+9A61zrXrP5PniKWCHpMSNsFOstbYZpCdEaLUzGRzXA/ywNmorUWZno+LV2IoEeBXvWdERdEk1hNhNNc9Dfj6u2yg4u3ecHABQwyyxoHXQZhIXdEBjwVsz9g0UWAN2m5gB9tldCnNxp9mYXaP7MTu3qQXMPT7AtwFeRSAsvDRG/wlWUTfDOdo7joxw2zgXvE8NaS2sa01JNDVEWUQnFOgF3wXp9ZPDF3U2ktNc2OGsvbmWxY1CZOgPECP0bvP05lQHlBHmcHDanLZrjkN1ICrvVQPfUJMMOskN3BUF4FliguBV95qM1P3a8Vd19f3dJpvLJifVttZGJqprwm5CbUHxYIeCVi/b+xSoQsmHEwAsTcvQzsLWZRQmENjay2sH3s/y2DOvGRaxt6LIt9dxc32Oye5R99Nz1abr2F6ivs7Ay/A2Ycv03efacMphn/heKyAuop7KavMUAVrhOqMw/qG4PeaphIeKFF+eWwOXDkN/hA1qTKQ1ovxicsH3AyYn5ofsYaY5985uqSlFLOvJPuxIrWNKVlp2vrNNRX1mrICp3tP8Qp0p2ICYR4A8uYu4rpg5oOvY2zX5FjZ3DWc+60LWMos9k0ozEMSn/Ud5azXuwhnE/Fgn4uOeHeF7YUkNA9Lz27jt1yiXgfs2d0D2KcEOpBjEMe/BkoJXzDioUqY5YDpRM7DtMKUz5vHs9/dbr+zX8N+vzl4b9ZL40h02nHjuifGZcdm3GYzd550gJxjdBU6xvQXvs5IgwdxFKK4koA9rSHCVQPQFeyH8h8VZtMXsDP1PC7drqtrjw5OctQbfxa22YGwdHGDT7oDKHLqW6ztNewPz6spKeRwsYBwy2DNCQt5SX7Ixgz/zJU1b1o20BSgvXl5gLwTZooz5oh40n1FTDW8Octfvwvc+LS8Y3zOezVhsKuMbYDUGIXNWCsdYxuDSPhhf1v3QAq1L6Ar+7UJwSf9QURtbmVZKvPju+48WyFQAUAEtvfVZ/c3NbyhPDkApmHgGk5/PsoQPIjHW8FW8dAdriZ2cUEAAC3uVoNVZwH682Pj/P8behDFyHFcaJCll2q6rq7vnvf3/P+87ZrqrykceErlCBAKkZPfbzRm3XXYeEg8QCAQC1sTkjkR/Z81JLmBsfAWguxKQWrBmazASARyquUniWh1tqFicFjdZDIck0MNj2BcyGHM0x5KGGs6LgcVYc/fZxn2OHHJqQdhQVNUJQnU3h+Oelw0XEUn2Z7+n24f/Dr9NupL5f37+vFvoyQXfpimp+4mmKjRWYoEmOrZlcjDMF6JPVK9o2Rs9hx24eUYq2XBhPGwmlu1kazfrwYWxaIqyjzTSbQCB5ER1Y8FD1SbsVDVJcrrrYdJ00OmWrc3z7IjpioNezIDsBxWv1TPT67If5DwedDmltnewj/crxD8lnXm16y/Y75pTkLMWTQe3unNUw5mS42jO1uOJ+kaPT+dtk39GuY2xFsBy2b5sA7DsrQdh6Xh9sTg5f10AvzljT5RDjv+psDOhczsG4LCPgX03xtbDA8vsTsCW2jbe92Bg3SQWjsU6e8A5lK0O42VziM38eXOI0Yr2C8oHr9uBcnm7EZEuUoRQRkS0d4KwbjljnJ1T6NlJHgYqcaJGd9/YNbkeipUrbYbf2rkay8aes7YlmBtIpeADePCpDayBWGZoATwZg6ouzirgwcn3n1ku5GW21YMH9D2zrAM8dwYP+DnTQDdeFjMECbwDMLgezOAZYw2tZqVX0amp1DwR44OMp4n8JtzDqG8hJ0HgGseVmajkAdJN9d4AdShoaXvLGDl2mBuIxTI+M7pvEP428UVjXQHgA4jWyAZNvduf5ksuJD/bmYwWQFpZYT6HLshpC5zudwOyTshIRF/P2h0rfFbL0EmZG0HgPNWkGnI4ug4ORreoUjxbLsM9A2TUGOK+7hXfH7PrJ5xM52Xbg/MZ77OY3bub+LscYOrEkezHYCs7GEit8e6AWnLFAvNlYglpdv+YtH2OD8Ct1UGAMFfaz8nnruuBGKnpkgmkjoFGf93+8Nr/XckBB4VWMtzMgTpb8H6SU83GCWKvoduPXwcARZQNZjh9xtb4/ftv6Y9//Y4SaJU+46OgazTh/LF9YmvGWHs//++v9PrT1tKCzjQi1cgJiaCqnMLmLa06w3fIhNfqGnp0COQAZe9cBlNc9oBN9r1OW9MdILxf9pXU1sE56GM4AqQSvQ2A6EY7ackB6ebNuP7c15/eK/ZHn0OB4n2eaJoKnAgHslfXUWkCZXjWs6KraxyN819VsuD0/YKxXGh1tB7COeqfX9TjVQFLrDkUr3GjrX1MAtgre1tUohtsD67oxPW5rh5cxnl0AGdjTejza3axcl0vmWldhLQHz0g8OUIZItr+OWrUoSBCbDDMha/JljrAMQIsKRILMWqx1vRlpcnMBqcoXegdhbvOVQA27r8YcGaA/dWu784uuJ1p6QFjlAT28zGL97OKKbT9DiUSZLwRAEihWYXOwVXj5Uzp+YFO9/Zxt9X0WhpKAK8X6+BFwGFyRe5lvWPvvb5aueD2nHtDVt1s5t2YwrcKu2nlg8VA+pXn8jyCIk1cJX9gznoJg2zW8AR32CfYluLly1hHlSWWY8llrgMQc4iItX6mVENXpTDC5Jyv9LXXug7X0HzflSQtTDESlsUrDPR5WsN5ZGDlOPfuXopdBsmNiF39b31YHEj2vc7y3hp6NQqSjN2sBBBsZXW9wMR/OwKz8yP/8dG8QZTuJTdninGPq5JA99ntx4R4BDOZCWiVqccBY8aAQdvIrs8Byu9AluqJzVTDn1kPSZnmAZ78HtrchMRk9ucXAYinsgswxWKQvzJ+jf5t2Ng2+N8AGQke0/5Vr5Z5/8juCwks6gnIDgQBFPf0wLoDGPSZPnaeFPHCosFv6OWBIwBnAMAuCe7BqYJqnC+4aAKv0iprg38+Xsu75eN+cYpkhLSRGoHrRl8xObDKFOv+zPqnh84ysdMBDJoEQZtjP7XCc9+SqnYv15cLGgFZ4p3nTQoAu7jeL88Vsk/nLfax8umxgRXKkxdq8a6Ln/lJQOr+ujXmYioK6FvdosHSGXNmu3/zE94sGfz6SumQ9pDOp5PbFsZpY9fV4tUK+WlCzHWazum6XeNti6XWhwVg3bJkJODzUtzXoJ2wxGdTPI55YiomzrPcATmOrdQ6B5sRm1u2hECk2UvbR2je8/0LiApP3z6l85OTINwvQ5meZE8sBlm886nHLmJNYS3eO3gFW556pdfYbKUKXI0l3QkG6PtVm7Pm7XonL+/0xBvi8X6GdyCJEgLY69LrTp3QAptTZTv7uCGO2fy98zYvp5OfoXBqeZ4A1DS/8NZ9jXsdpAHGWNzjJkoMOCZj503WehCTir5baZ0xxeOSlUgyFd0eOAZSe1JoZy8KNT/1/mJ+ZZX3pvfg1bj2584C6oeSHOY9aq4bSbH43mVBh8dYX8tfaEJ0uH94Te825+hkInM3dOfQRI7XMYJXzKizLavpotAp7QjiOIlilmU3wLYZ7w64gHbX9iyuGCu0FvGOVK1FVxMyTQgg8AAtoGJ+dK90er2EYdLk6+92jQ6sDIb3o5r/cQNqgT9Oj0CprRzLNGK+bV/GWmDHwQcvuenjsgtEhsDuuB7SkKXaLbImINGZWGa4an/tvn1nxed/+fSYPj09oNwOz3ERxPW6ooYcpCVkFzdnN6ucqjscZKptDsLDlD59NQbPF4BXJqBuB+jbWwJKHiyE1Nf7/7Q54m8qqZRfW3LQ+cswXgCScka3uhOQ8dnLDRpAEgJ4awS1MF3WHvfqQo1bAGHglQFXaBELLbYuRm8HGEsCDQyyYI8aIVPsBzq9xVkDEL/MzZlbawRYEvQ2EfcHMJ8mBwBy1PqPNf4SaSb7qtsIQkhe1JL3c3JkYSxb0GFBkf4N58ScaysbNPqrZZ+emEEwgf2/rz/B0jExXgCZb2R/8WjNADOTPnvYT23IlLL8gqCUjQPKCE9e+70ZfaMUn05nsCKqlxOm1HXUBGzC3qDjlHfVLAzkIpNZep17TS32rgII2BCro19voHE/3B4RdNnlGSBjTgyg3u1no5xftiDsdt1sgWV9rhmHRArb1JJKSlnSQhuBVumV3Y4AMlJmB3aJe89tXaKzj6DEQVkcwAMIJae+E0p0SHdwMh/sTxqg5DAEqeshppgXHtgjO0clYFHqlXrAC9vqwO95O6S/fH4CAP+vP/9A5u3z9u/zyeaXosumkQPi7fb+5ki+Pr+kX//5mX7851d6+fEKhkdeuX4XNEggzVqAh1grELfPOsizM6rYMZQgJDN60Xkz97H4yKZovDpVug3zcXhdZvdHW4OWB7e5LafOotGZZKW1tjfMSRvPsuJCmdyLfTaOrOhdoDQ4FWA9p7ExAxNGFoCFTmGsp4ElnFKUenZwb2Qm2TjPHkw2Oj05hU6VqONKEqVhbXH4xNhKcS3qpCpWTPV59NU52KIeBPJ6GegyuC4xUOOYjOOVDwCX8nB9qtcYD9k+BjmdtbyihP2OOav3JcAr26NIHpTB/2lptyZ2zuaw/xSx7vyw1m0wzq5BTL4n7XQWpDiXqbVyC82V2KNO5cfHxRbfsz/0PkrIsAS4fw7P/MXntJftm82z9W0fc7XW4tse/fnjZ3p7/rUFg8/bHrsR1HGgDvqEd659goGuKVJ1PtotzwDmEANlFNAnCo2X3XqX1pD5dspoj3tV96b1i05jALASyr7FpBE4oNIc3X9pw0qUwz7MnXjroz3YrTGNdCG0MJ6vel89N9Prj6BAZ4/tkwiMC8tFUxpY5PZexkjaAQXuIZUepHQmuhiA+/JY3o3m1lNhrZeeyd8a12mrHUw4mszjGHwUZ2gceO/UWlPpfHG/69glTeuWezQFI8I/JbmDl6QT0AO8/hgrMMY5ZUA17eYRjNaJHS8FenTGqZ81g7802nEFdCl8ESX3cwdVxIAZrpUAiQN+kYDMuzFEAsBZxwS4p6SglTe5X4u8njTIRPR5GM8PxWtaL/1veFNe8+bfTaeh5Nbf493971ZAiTMgufRGG7oJ8pJb6OHuxrARGEAXbweC4Tfq/FGDq0HvUPsRMdkQgwIMHwBhJCfNHjWW8VsTicszGwZZotXGuCX3p+d+hk+F55cxv3Wm9j3aY6VxnZL8RfF1PRfjlckSh47surcJY/M0uyZrimVx32nufoh8f51547nDtbHFaZm++flx888frWLkkqYtbmDVSGLZrnfXjZh1HYFFovUCONdhrgO0xH6ehjOc7PPqfi3PIddMNtDv8QEx1mRfEwHVdV2cDHDbzpDX7X7fUMUBzV7zt6H3Sr90F4+uaRebrtpzji/MhaSdXPna6tCy7W1Lhifu0p19GhtxKfa0B5N7jNeky5gygVhL464qS3VtsDTYGvsHY/y9T8meAxVyPdYt/uo6n7Y2DWgEkDf4ZEvtlThcPzV0DsNbdL82dqATGsK+pNoTIXXP1AzbMCTbjg/ai/csz/GM5PWNTOn9Y178GiN7KCOWUziRDM55EOxKHzyY78YqeZt2htF8Y7GQvDWtt32f8hEg2x/uqO+2mGzNkXVatODqvdPk3d4WDawHlLMLiNghqWzDeJhB3HMHYA2GfeImmuTsWfnPWp1BIqbVAJq1Tj+0+8cGNLG83ANZe0xeKxMTMQgDUrOki77i8Kwqx+zO5vj6yCzhKQQmsKgKNcoen07p25dPW8D3G/Su0OHiy5ft6ynE+QCQWEYGNeaDyn/l/FmHH7AnqOzWqX3DYhoPIS1uaaNlLxlgMJHhIK+gXK5wrp4+WQ04NTBOCvaX7pwCBKwELE4CWYdDCrXT23tv9ix9+vqYvv72eQtsv6EUzYwLgoXWN24cUjkHOOELjveXvcTL7UbTeIgCmpIbU3dUYsOxFtoRHpb+nOiimuO+Wia4uXOLYI9aJ0YVvt62Q+/66i1eLzR4bYmOV403myTQG2WxNrbLGusIOQ4riTPQAp1CmjrRBmCodWQHqNFO7TCzrwBcWu/2gj2q0pBUIknc94g7K1yMvqQVOHmpSSWgYswrCUiunrmzsgRz+KAVdmbHKQvyXpx9d79cwVSA1seyeqe4E0BBAQYB3mkeEo0myxm5NeBEOjMQIGNhKSlruu26jPE1p9v9QkNsQWgjfTgB2JrRDteCMx7ABLAATikTlwleQUx9IsyW3E4APNvs2PVOQXcEh97ql1ptJ2jTme0yJoE9z9bF5b7AjkZ3K7iuKx0qdyMXMJMK1jI0BecUzqLt4SKWXuMejvbquR9U3BBOOXZbCB2ovKbdQeLi2zZny6EphcCCd0GtO7VioFLDYADaQxSwg2RpcObRzTBR9N4o0n/8/i3993/9kf74/i19/vbJxTpbZPnsc4yhYQD484/n9OOvn+n5L2tX/AqgmM6+M+L8s5B9W/Y06mAbtcG2VTKS7LmhVRcAVg1bECJpKXCOuDdml/v3bks1zt1xbiqDmbnfqFVJtonZCjqPd7bqXlOAmcz4ebm7uhZqvvw81jm+ur0O8XA0jpBTs2LNAQSZqMFigXuZhiAhNfdR5ZzdmMxZWRo9Ppo7RPycAbBKDhBlt422zsAUugeQ3MI5JPitLCfbgs87YKJ6ZyyWe3dwRjE7n5vAqCJlfwlGNZfE4A8Em87nRWe6QOohcOzlun0Nzc5OaQ5wsKvUul87GsvBSeO92Py0WHsdDO7jTa3OHNIFyuqyVF3JCs5byuNn8Cys696Rx7m72cGw1dIR8vtZVgHT1FXkycBr7fu6QQRDYDfBot1SAMjcAf6MMfn56zX99e8f6e+/fqSXH397J+JrdFqMa3RRXfx8W0NXkLZ28rlVCJTos/ADIzEzD53HBF7Z3Oo8Acvo4BsqyDRACIGdYv1aA7gag/BY27nPKwJKTLgcPTEM92DBR/tG62I3jrrHEWzNfQ2p2YW0AfVeyng3gcUffHZc1/D7vgePJbwHYMn3yQiw6m8ao+wAwvi6vvd8D6y1P+Xd+ZLDF0rwY9vOro6AkeZEe0nvIV9eXZEFFBUF0kXMCCYozc7SVr0vYQMrWp0eU93dR2fDCchiWdCq5GAbpRba7gvvB8anFbGZP2rjx7SPMWW5Q8Wy3IPYNnirOq4Ndok2tABgkf4f/PwdbLTXrRHg0ddABx6PpT7HMsBIgA0JfiX5x+We2eFp8DtGpmRxskv2JhFk5DT5xnZmrdIw6tfDsj9f/9X9s6wiS9pPsO3KFHu+ecKhuQ2M7/aqQmAU4NXmC9xfmUAyn8NkCsxnDSB1rBDydcC15OLbXvmgMtYAr1zOBACHN0oxEN4GYIL2be8iDV+1sboCr5GjnnpMBvu0fY6VNz7/+pX8OIDkT0LHPvcxJkq+iGFkrzWAJp8SWWLrOS1Pmz9/scTDjBjHxsJkGuq94HxrScA8Gcw4L+Afl9SbjnGNCDgJkCZT05bX7XbPfbHQEgPzaErs1dPIMJqu+G6vNZ/Iqm5efl0gO2LJb0h6hO2lj1bX6pq+NVhWMWapk3QkB9DaCcUxaEyWmu+3eVjhDWvrnfalS8cIJEV8a7GtxR7mEzjbecH+zzw7jaklyZzk7FdPJEejG3yt8JOsu/rtrYCxbGAVYtRKxreVUpq/qoQUwMNMlhnW0cI1HYxr+e6pRdmyHga4VrBwHaS0K7JGUBN9gH1MzWoQ2t19d+rkXXrpq03xef5H+mYBaupvLcZRj/n6+oZFO9as6uDTBoxsjjmKTok/ldknuB9iFCilAxoZl+RlXk1ZBweHUtdSGhlNPVu7f3Dg706xGzJEob3ggVfqqB6zmgN99XD4j/pG40N1qwpM7WfrImf3N4fTuc9o2pfpZ1G7YEnnxcGVQdBz8o0owEs0cHVD4SZS9tqM893HcPIJ7CUQPOyXMPBqa6pufp8eH6F1ZXXBf/zOGmFjKxhdlZtrj3gGQixj27qjr4OLjIiPaeDHcezP6F3UFLTa/ZlTZayrb6Z59OVTaGCB9mmo8cs1NEIMxDT/q0wMVlPu2RobQ9PEsXK971Ya+a/f09fvXyGOjTrvf7i+Po46NLxUcDh4ZcB2P1fP2MpRaSX1ck6NKQ0Z9Bcmp2GuPIgkWG6LwAJnyxRctj14A0q+3fMWALbljhm3YV4FPjlwgkNWLMldsLui40Y2I7i9hzkCxccqVZZurM4ALBPF5Y1GbK1XT6feVlfaXCWJem88L5UreBeLyrAFw9Gjwpj3o9MTXVDsqw016PHF5xPAe4EDYD+L4ZJcZ8A+o0yrSeFj/cRaG9dt7naluI3v7CJ9ca4NDOuHzY0BI/bgdk1W0ed7ybSqqI/h2li+9srCtYMMmpVueSkTMsv2o9kQZffKmqY60dBv77N4xswe9vpmgp7bHvhcG4JElBlua+b1xC6c99uV5xWc6onlHik5qEX6LjUNJqwtK53NGG8zNrchOJdjEPl/7/CZlHv20mUC/zXtgwbB7TvHMg2A1RDw7fbeEMjI5kSZmdi9jBSGIIfioefzlL5utuvPP7+n//7zj/Tn71/Tp09P6WECFBUBsgFLxpq9mObVjzcwr6h99ZbqdUXWSueV0NjVgXQ40vduB2ewsDzDnzg4Cs4ldG3ZLgsAZiVp0l6sfB9sucaJ1ueIHQ6BmX+UkwAUgM4oRdaaN7tmQv9iX41ACPdgjZL0OC/lsMfzOgtAjsHeRrqz4YAssq/n2eMAAmtwiaOEjXsihEIPwTyuoRRfY91WNHo9tJeNjR5SXZ0RyTnKzs7ic/esYCc3D2NNh7loP9hasrbUd2YjMfb48Lq7144QcO0j62uNN7z8SZ1/m5dgqrHCGGgya8sxYUDgwYNl5+0IMHsmzbIrS6FRmtU+CBT7LPDf6750qj/XxdwHhoWrlicynGdei2sVaUyrSoYUMAUD6+r78oafmYuw508+9hwt2ezI/DrgiX2xrB38cUffXjgVChjLtxIzyF78tp2D//77R/pf/+v/pp9//ye9PT9Td1SBr9uEe2goirniWXIv4bShQHle5b+h02rJV2c8WKkFQNh8qDQofZ/vzhOOGmxuRpMR6hhZEKWOcncr2VnJLLFSInYE7aU447xqvP8nsGr8iiRv7oCx5nH0vfu9kCkjYNmuVV2pxlIugjUp5glB42DSI9gO2yJwp7Ox+jV6qVckuwTcpNSbACzv7rXGUu37L+7Xf1+O43UYyz1NZx87HANJ6eSFLqa/lokUnTkdeFPp1Tg3H/2Mt279d7vzchvTc+7sK8g1FAJYFXOlju97vdDdHPi/o0tZpm8pNosC7pT6uUtGRKZd8PkY/26PkZUIxmSuYZNHwE3zzX1mN9rZijEOefSpW4CeY3f4cV4DQG2daXSs/on12j7yNaakznl0RzsYLzmPPicD609jiiQnmXaVBg3ajEnJbgesUDK2qsAN9YC7PYzzrtG2X9CE6e6Ausrtffw8juwrvQNcut99d8q+lorbLvNvduvOYvE2cFxyB2ILAErtnxrEDhvr5822ssyV56P9jiWMDX7suGdUPYRk9imD6DAtjT7Jdk2Xh+3rdMF5AKaTJfLv3Ecpym193bbFCSjeDTbt7/MYVwJGNl9s8jjd1wPzx1yPIChs/zNgDqXqds6aHd7OsssLdZTrzZtntRJJs9Fn0tiPYzuV3nwD1+Lre/LmNTzz6kA4cZt86kk12FwJqouEs6izJEX1L7c3l4HY/NbblXHWWAHiJk7XOCZTFOvY621O7f2ezifX9yLIBbDscqWm2kINNJ4nHZhvXl0QMke+Bgfe/E4jV76kgOy9Leh2HNc3GOij/0KfMFbv7r06SJ539iMINv6c2ehlRm3UgPhfACLwYKfuDoKsmmJi7CHqY9CgJw+Iar/Ygk4P3VlifSwdCyyiZY2JwMLxTTwlAUm+2JByq3CizPysXpo3Z0JkaH8qp8Ocwnm/GcaBOG6U8fNxzX5oRLYOGV4/hMIhd8evqmtjQP44tE8P6grS39s0h2DU0lhexYyDPRTQmbNk30vu15ebNpB3U0sEXYqXAk0ebJueFLq4ffmSvn37AtDqt69fvbuFB0DQV+IimqTh5Y456/6TB8NOpW4txPSTZ1s/KsEbf67OHsO0ObtBZQn2MO0rK2M0YM2uzRwt23QQvtuc2bvpD92VkfLP8gNBYwEm17Y+rZPek93n71/Sl98+gYllDsltvUUQxY4SXquMq69OYafmAkqJUu9Q0e/FA2QXX8yt7g7b5p277J0Xy+Rv665NWv9cCwbq2jgsTueWw2B7jIGoaXS9oNWrGVvV3RcXMMrhuPC10PjxYD8VNiSgE2pB9R2GilLgzVPRdp17HQoDZ9R6FZ3wXCvDNxDXReuaWFaLj44qQ+tpBF7JD8gwXD3AHA2WlWstzkBT1p3RQsOYLpvxthJDdp10UWqnyc6J4uYpk21nt73kLiDrCy4JyBYIoxnM7sTB92LFWAAwUnSwLlenk30lUv4fyAyzsfHtQF0YW8vGfllc0N6c96VAx6UIVBt02ppnkYA74b2W2B/4UkBo5bPb2BgbEWLvJtBtunpZTBVmU+ywQRnpVBiENwugxGjxgN5ZCKatpbXBUlRmEEvgSS2cn+ZdPTD3hWK2q8/P8bHG61qsc651H29EBmpS0AMRruEDgOWltSp3wvXaGrPON9vzH7Y5sDH58/ff03/963v6849v6dvXTzx7sjNNLOtq5ENzAp6pl8aSwefNibnBuUTXukwdxezcDFDube3dmcWzTJV19JJO9+wZaQa2CvSXTjVf9sGGEisSdi4+jgRE3PZ4S+02Aig5o0wSPwbnIcEZAji/2fTZ2ZygyFtHHYBXS+iISEEiqayi+fy0wKg00+4YuQSAuhruAsd+P/auswNFOu+1p/E/O2vBlE5gScLGA5xZ3FbUvk4a9xlZfgpumZRorgORdC6i81F1BlzzbB3/Le1MOWoCGdpg35vPbVvJwmKmtcV+6Dbez7TUs/YY+2kfSLtnE8DQmrmewJyI9uLbdU8syZjQebYzo8Qq7h0I13fAoz5L3wnCO3OxyXb72An9HthvRwfQsuN2HbZ2zB+CSKyfPYoJ7eOUgT6KuAsgEs5JrZnu6HOfizXJEhJqYfFsRSloIrgp3STaAmowmc0zv02B4K9fv9K///o7/fz7B9Y3SqJPYuqPrMwWZe0Yk0IpB5ZjQWrZE4Wu1GPAChjRc4jaWyII7IUsUJtBJyWGigvcO7OjcI1zPE/UhZlzipJ8s2W3FUFCsGWdxZW9jDLPg3+tcQDjuQf8x8foq45gVgAt9tqJvq4Sy0o6Zi930b4dqw+S9q4H6gGAqWpieNAXJlDK68yJCftuH8RK7Em8luRP2u/WJt3LAzg3fE4vJ+JyLrr3QqZETn0cjuPSms6fltTVKu6v5M6+0d4agD/Y5Spg2v++1u5TDT74OAdjzDAmZaxiYTC1u0cH3VW2R42lIcfNk3T8t64JH+XJ6paCXZlcg07A5fg6flV0KaPfORF4bwTvjmWQmIeho2opnUFUSg4No76MWiS4xrEZr/t4PjbXlCSo1EkT/Xnssr0H2pg4rtEAiWcJ1pb7KCODBu+ThjXReE7hqClxUvK4MUbM5kOVOkU3S8g9WGzhcUNBh9U9yGYPVBZYctASZ5vPaiyXVfpLKUFXthM5UgADGjc1DBvLBrW/9RBxZJpMD1DnF1mn8PEKdSORGmjsim66XKzA0NrcE1QsefLWXijSb5HCdv2PnxsAsbO0UXNfA0jEeGyAKojtfFvNdpv8yMMJoA7efiI7w0CjchNAxRhYCbLFfadVUU3Wfiluhwf2XdL1T7Bz6LToZWsWZ1k8Z6CPATdYD5VsIpQLrpQtsaSVLZs5i+WTYj0mn6MGQHP1mNuB/mm/r7FGJ3v1KZJaqGZwJl2wSqcULF34bQ9MIEzTwKyrZH7ZdV+vb4h5fj6/wm8AA9okTSrB8zrYn1EaCTvZ5tr0H9uNpYLb7y9FCXXucfg992WnPw2f19979eSXTGcdbAHtn5Kh7itlAfx7BmqP9/S7TmCKHSm/Iec4G1KwzBxsb1oTubsWXq002hgxmWcZfZWWqHxON2yG8Z7NKZ3Tbb6za5lpJz0++gWUyDHREU480aRVpZtwpGVWyaHQ+gGJHwduPCQC2El6GwbbyqLw8PWAqeyN37hYjw7E+Pc9aLF/LgPl4cCuwwGX8j7LkIgcI7uRO0sEwe6co8xjyj2TBWbM4EjYZ5zn2d9v9ZbhHVwQVV+BgX2+zYkBQVYeaKyrb1++YuOcH2Y4sWJvCT0e71vjLICq/9zBvOMYfTRmej4cwdoXKgz9dQnH3Q6IT4+fwaJ4QtvPOUotsqPodloSyEmMgoeuXquCsO3nB3TxeICQ3+ftyzSwjFF0t/V85TWOgcPcTrvsT8uifBPdeL8GxqxpB/7GMSI7g2ADnMfcGW72QECQ+/rQuFiJBIyYdS15fd4C6NfN2FwBZGgvKbwCgIosMPcRAkE/UBG4yRGDY6hr08ZXnEPE28YHJXuWAT9PO/CKLc6tcxHXn0ojQEX1NrzSJbPrQIbHTwas39QN7XEfdoq8gVhPEQBgXZjI5IUaUTDgi7Oktvdb1RgCpaw1MlojSDYyPWJ/F4I8yH41silVEqaAaFHJb2voNGig1fnzA8pv5wcKaqokyoIsAGzLFQwFNRiwttjXzTaelhNsk+lqGcd0ezcHhfyrkKZO8Ckji2+faY4AdA28UyjyL1/X9GaH8zYW9r3N5BaUyu9cdiszrSuD77uxiexgKWrxTGfVxuhuq8IF9BH7rmSYSANIQWoKm0AbnaosWuIejCq/unOKio+175yY86N9EAi/D5hZdoZAzFa7zwkB1nP68/dv6V//9R1lg58+P3D9ejdq6g5va+iyoEzwxcCrv35u398g/s/OMwng3lx43qTcAQs5PeZ02fOvr5e4bwDmKKmlCKdsP/a+Oo8NgC7vV+OZg8krXbnRwdfYjGdTOEqJQY0BR+xcRWatQL8bGDzbd2MsDk0u9J7RaKHRwSJaoQCH1zJm9vXvj84/AeYAuU9iabJLYvISGFuTtfYOo2JgjV822MXL9h3ajw5h47XX2gEACn8sBPJ13WmvQUnblXZjyySEbDrP3vXGUuS2SGibwYrsxjgH+zUr3wSrN/UuhPugifbGROUTO0vZ2Xtm51Jb2zZYttYtY2wAHzRSrMSyih2RPryG47XpelC8yJv0v9MXgY31clx2Hs6w85OfG7Ye1NyCDmrP4h7Zcz2QbuHMamQkak4dsdrnLK3RuagUPs+JqcM4pvBblMwwv+BmWWl8LWChMkHE0tU8ad8mL1P3mVaCwO8HK6q5HpKdH/JJp84mzc4sBishdcf7GIADYEgOKBQCkxaUTOdTZ6Usa1/3WGPUHuG19z30UWXBGLgf193RFx6BFK19lZ9rHLWfivvaDD6n0OvS81m2Rf+xP8jeSB6sNAdGOGH9GsfrGM95JVn1927v+mvJmO/gqMcs4Ttg/loHxDRGR7bquCe6j9GTNdwfvsZ8XouDnLSPdWCW7WbEx2SwyWn/ef9kx4NZ/8Hfa0QF+1JCdPa1oK3qXtNQ7rxfLwzYvOKklJ1+zTguYLY06fGk8HWPCcV+v+/PaLvWae6NYcazAFpD7f16Hs8yBckfxVsf2VqtDb3H8TPhz0rIf3g/NofcxzJgGdUldU6aS0lkJYCdQcPbZFlb9vOopR3jfPUksJXmTX6WxtyuTMjb+oYm5o26fOZLAJ5zwXY10/porMb1JJkb7QsxVE8uss6ZXXFvBc0vph0AKYJFq0wQ064R3KO56xrPdt8Gtr9uvg4T8ykqI4r7HPZQdcTRn7fvJ7GfDegpnwdQlgDltW4+65XxkkpFCcwoka/EGX2m0GAr7DYfaykRZDK9LSQgbE2rb1qlbi2SePcGBQL4eiubiLARd0EyqiR2uI9EKv4jH7ayeY0SITZO836/jH5CnaY4s9Fd0LskW1KF45Ajnj2VydltMyWRtE+t6cj9cfMHKEZvml6mT2bNxsrmI6xeUgyQdYh1gq2X9rFPdcbvoiogycoMXQ/HOWQcUNnUSzFc7yITjKu17oHh4362R/HE0X6d99g4fjOsefgdmU/YnSulaUu7fRsF7N/bqrl4MewEuvGE7JK0nJglpAGAUd1+ejg/pfRZ7UlZj6rDHBdYefN3v/Ggex2cdbsBZLhL2hsy3bG66eXRMK5wxODQpGkHHB1FyHtQlXa/1yAo1qqO3nNcsjMeUlCXbRmSXu2ZYj+A11V0ttl1c4bX+yFShgkz5wKZ2kzDMqOeefXSAKcTZwJ9Z9fK4jhx48zZO4eU5k6A02UTnRNjXX377QsYTV+/siUrDJ+DkbfGwCg5wm3BhKjFQulHB3mkie8fNnAe3KbUxfdGh8Pnl8a9Z5/lICcE+ROu8fHx0Y10D2b2AKo7re7sZP3dgL0pIVD4+tvX9GW7dwOy7H0t26mukHovlKfdVmcvZfW7QqZP4CSdtzWpPlcbkxfFsgjcXxEHjtoxnU1j19w7lIA9iNa7yVvhkk1DanpD9sACmtfXV5QQIri5sQOhnzOxrjhnFGivxuKBWHWO59q1LIlC7dCtqhJUdMchd7CT4q4shbA6dismr+5gUZyc114diLbgzwLlxcV9jY2VXQMKY5iz12t3qukoiovnJC9jbE4ebmuAsRTkJWBDp0CBiK+xVc4HeWVgyy1iIxyyJNkPopJdg8z1juzjpsGA1xpZV6yz+ZQens4EgL9/BVDCDpIEJ6288/L6AsZQsta82/8uy4X7d7mmfJ3SxQTZJ3WUeYpMPwIu2IYJ11VMuLiM68QPJc/8fErndPu8pE9vj9uhdopOazjAByed4JRd491ZOMX1EsjCqoWlQ3IOjKnVUEblAsaVpyNKcx0Ekwh3bfvg6vgAMJLJjiQ1fnV7kt89l1ajO/Ww6zYz5tjcqF2wnu/dicvMGj9th/rvf3xL//3//Aui7V+/fUqfHh4JWDQPxC34fl3S28+39Pf/+cGywedX6CDIx54nCgtzU/nOLa5daONgmlaXW3r59coOQq+3tH5ZhzOll1Bo7JfWf4411JRQoo0EoFA76MHbd7uqfSkbR78BGUq41acJzFLLcGIdwpHm2WO2jEzFK0AZZBkbz48BX6EG1CpwI+3mckxi2GMEY1RqwGA/75zpkYEF3yB3RgjKqAx8GGx9c1ZOK66BmfbBFEeruR2mcysB/4byYepwATizrGryttSN8xpZSc/KU6swYV0md47XypK4EVgzsX9pU2Ec8PHK8A9nQirOQjoClXuAAVnC7U3O8wlnmjmk6hCKvbeyXMBsvOaN3eO8fX3rQMc78CIRCFLig3vfA3DvSlZdHwTnZuEZMHsbdAPicS0SRBzuzxpYqCsikgc3lqSqvCOHo5ld5y8NIAWZf/Sn6M8BnvSuaOiSlsiwTe6jMnBk8wtz8k9DKYS+aBs5L3YPDFwIzjXyq8jr13xgGAjagKnWHNgbdFY5Lrw2DllPLJC55T6c/6f1f/g+IeCPBMfMtSP2DubSO4J2rbV9uZ7GjHhyHsD+/Ty7Sd79fl/650He9noTYj75Oa7gkfostlbmALnMvp8fWAI8XScyEV1PjSWWTuOPde3BZc1dhzXWYcb5O/oSfd12BqQmJva53+8u0aT7zClAKrjArUXmPpiRB02lkMeRVWkCa/o48f0yzrTd+Bn+sAtKCfjSb2WQmfyMiq5a/r6RdBYnQU1vfD1MQykqPAzroKnEaOmgkMoBA/zL03DdZHPiHMgtGtWwQ5hiqD2AB9+oun1bqAemu+7izL72S451FoGx3sfvsXrswV+rGiWxKy/80C4CjnFJ6uzK0rspFWc97dlqHGeNOYHSdVj/R221DkhmaB6FPfyAGa6Jwv00PcfLlEZ0VU91IoXZYAb0S1xbjO3ozwAMEemAs0JGdoPfLr1e7dfFUbJTHuJjjXPZx0wcH2fT2ajMdvabRu0lOp5GMgiOywxQ315nAE8V1bd5mX9dfL04ayz2IuNbW3+mvfRr82nRmS6tDkhlr+Q5+Zz39VmcqUQ3howokyOJ+ZoUM2Yk2Co6I1cys2+MsRE3u3keG4JwyzW3IQRq59RjCRBnnrZz9TzDR2ZFzxX6wYoHtX+0Rnj9DkghETs7aNyQ3G2edIWt3PnUORphqHOv2bzV10ZJis3luxEEClA/M0aRr56dja8xtfcwEoc14nr6dNrO3UdIuTxsZ93z+QLw+GraprPH7D5GR6ZePJztzPLMJRIq2f1Ne1i3QgPlFoHWtj4b7TksnY2TGt3kzrKMfZ46oEQf7j02MAKyOR9IHr73qo4S9+F53OTkSBv9h5w98ep23c+pMVGgT54l4Hz2g9CcZThYyxRGh1VuNyywe9kcsWvGIAfwMM8ddLDFunbGlG7g7gtqiztRPhYIYWvB1kq+qLkIuhEbnV0d0jn3w4SDlhJF7vaASh4Of/1tfE6fBAc0fMFHhsM2owXs2dkLtXkpAv+GuuRBTwqvgV9T/VDyLJQWy/azgSzF65Wr61yNmU9tWtUf25XNuSPeC7I2M5xzAxLYjalEa1GCQm5w3NAW1ykoATrooPiY+vtO1C7mgfcDG+p/H7MW3KCeSa8lQFCyXLrYfxilh+6AWVmE0Hp1TCAivnf29DlWYmOd66wU0QA8iKueT/16a28j2urHAUgH7tIQWK5J3TAUOCQFqip10b07oAnBYyu/2vaFBZ5iTLDUse4ALHs/aPW83QBeocve7UbQLa2hbQUBbg/CsgyiMZAMbYamxESn3YNk6hN4qWBpbpCcbeIzxYwKtTGsPMmc8sgmt05fnrzUTuDj+IVDOuV3PsFHQAcvZnAUvW48OwXesigAN60c6k7niweIi+xi6ywOgK8MVFpB+177y6iXoKDfGBAC53DwtxoC7OP65hqj1pKto6fP21r6+il9+foZmmqgKa8sqbHrta6FOPyRJb0h+MNebczUpts219PdmwYMNeuTN0zAFavUIPNetJZL1xyz0TW73LtHDeUfDjoDMmqkXE8elMHpbWgADHszm/Ev1EOY6jkYQ8mFcttK4F+itBGUJQJ8BvLeKlsPC6AZbcJH3yGIjfW0t7tjMBi/qc7Csm6Ql5mg8kRg1hyV375/S3/++Xv6/ud3gFcGeIO85s4OxDpfr+nn3z/Ty9+X9OP//p1en18HUXMdqu644R6Ujfds+MpsoL3msr3X28/X9OvHC5ihj59OCPxYWtCdowAtWg42aBqET3dj1LpjdQT3dnYngCDu5RPsOL/mU9dbNPaVlf0bY8zESZfr3dkECt4E5npC5KPtOJypx/PQHjq7DQiZUtdBAXjla21xALiGrWyRpLg4EDIKlQP/z5wUnq2VWdEsMGzU1lmDFRnNtSstM+9t2V0TAevkzqYaQif4ItCeMgDeSxsXgPGmR9d29qADRHvwSAySvTO2f9DJrLg3lA4au/Vh5tk9ACg3b04RiRzpkMU63Z9PCmaPPtD4nBE0Dt0xsJ66dgqTfhM1brKzHIfPELvWnGYmE24RQMMOk/eWoizAk3zj+vFJivPfyl2y79XQ+WmN3djmLoi+D1bfByA738OA6HVvb47jJafd7CPsYmGHNQu0VDdJ0L9v190e0K1kAX1eRuPlg/PJE6iZn7Xel1jrZPc5OIwBxkG3u0YIJLvNbQ4M7tbbAGxoDGKd2Rp0sWV71qSOoLE+NF+j79zFzFHaOnWfL6YNR3PbldYlTwbB4VwX/+6gww5wcJZTsL55xmf/2wg7jbbz47WcOmAgwMi/B7f38Pfd75IDFeZHld44YFxDsiMsG+yi6eP18c8tPgbv7wz14na4l8b01wYbPq6L7Bf4w3l/HSQ67OMGleXUQQdSazqiFO0V/KN/1o7J512y7VfSGNN+13uMtraUM2ytKlo+mh/FCrDdbZ/kiPd0YFA2hnc+AOGHpMkuGN+xqwS3jTEV18fu2jyBMo6Nxp8NqrSfVTFDn6M5YNtBI/cNHUCJcaoS9B/fn9dr4M/Jfl4KA/GhDtTGYE7ddu3mOH5OAP0Jfq9JzQvG8ZaNFHPSvlsCdYx7J9+zAGlRTj9Tg0sgoX9uiXNEg9xjPK6Hbm+ZpPrkvz97iaDHCSuTPIinzK9fm4/vPpms9auzpVXFKQ6Y9DbYu3XWHLRgEosxsr0ngfo5nT89REOKNT1stvdx8wOvaXm742u9UjLCiAOoQPAY6J2/WrQ2/LwSyOgMrPDr4gwosZZjfUTlwoR1OBFyY9ziuojZztPT5s8h1pjZMdkkmVg/hDEx2R80prJXz9IefwPuYKCqjWEAccP4xrUU7kk7WxePM0sie0qvQRK+1yN6h8MUDFgem2pI19dgxIaHZHY7+EMjeIUd9wHjOH8w38AoDljM+Iyj1zNWhNnXLOAKZRmO9IL9NEl4enuB1XVvf4PBMofH2lROVlJ44gHpAxUCpct9tznkdNp3A69u5nQ2lTB4OUBWZmmGgVnyYJC9o1qWAOLYqjdTSB5fMXgduYv9+k+HpkrTCgPjEvXCRIEhErr0a0GGGGkaspjW3QJPfhD0krNo3510yHnpgrMW7N2MWgn2jQfvcuwiOM8sGRNqf8qiMM5kPjjgMQrnGgjkYG/U9Y6aQaODcwSvxvEZF0t3HrqQnR7SZwrQE+DeFugva4BRPUhvUSd8Pj9uP5+wQRfvVGd1waJR47rdKUvufMihUOmkgVcW6MnI6z5YY3z3jCOzCHL6Y96qw8EYFG9Q7HOn77j3NgJdNUpXY8vZ/RlzxLO00DRyoUFjTqx1X4ZpAJaxKCwD8rJ9136ZaVewqRd0BCNbj5luAiXGHsAZgEXOevfkdfpsGu5Zztqzilp79oADXHqmiEFmBy6s4yNwKrv2281LI+4spWvsUqpxgg5MAHSHvYXxWXdrCIKGmVk4/O2++mdUzxxmrKW+sBxkycrKeqdKZONPPcs8b8H+drg9GdDx9Ytrvj14sL0iaF3qICzt3QbhbJyYHXl6egQLy15nnh9KsSw7t63HfJsBGFm2Ch0VF2fy2P501qpl44zNI+rvdKdNmJ38g8y47anUAX9k75aaWCFDUU6UToKZMaM8cfJeU631sj04L3boWreS6jTpOjnAuIojjTmf3Slp2xixZG4lQ2/Y68xo81C3bB4IL55RH7Pm2bt3KRgUThWldm4DyuHk6Q6O2nX7E8xGWLdJv5pH08N7fEADij///C3967/+gJbfg3fKSW7nzFl5e35LP/7zI/3177/Ty9+v27+vcAZLOrZ4z0Hdzr5I4fBNZJ7aWJig6/q27cmfFzC5HqyE9vu3lL5kgBFioYRD0N4DQJ3S3+1q8QFaI2PldqU64FT2jqvGyc5j66RqYGz2IBXZzO3+3l7vaNd9fbt2zS5pFapccUgKUSz5feCv+ZSjNt4L6PDOrrNzZ8e2sEy163hVCOO3CORpc8kQu9x7eSOOIo8iEBSU8bNqkv4VcsbBWtMabbEOyQx0dvQ0OaAwxRmY3THD0jIA/rYC9DOAvINqLEuaXT+LAR5DpjaE3OFMD+PT2Wwar156T9ZTQdm+mDH6G7pVXRcAj/Ydzq3shyXe1NY7uY1XEJB5ZUVBYyLYDMbl1O232OhkoVaeCxZ4WPmYgfnS3KkSnu26HQAeL9dgh0HrT8FmIahiZaJ+xe/9ATyRZyfyC6jtlf/Fczt5By+7h8fTOcB5+16iBLSzsI7BdpTrJgncHgJgndvJz0Vd51AlMDrXsyLkwx5Obb9H8B4oYTl5x62eCR/LoNf7kj5y2uXDxGeoNToRjN1rZJ/IDH1vFwhceeBSspcGUg9G/hfP+RTgBmzJzPJpJKsmD1TXzgrluu732xTtx9h4KSHW3crAdbCjCkxy07wkBkPY9PkwT+n92uEvd3ORVJmx//N23WrCkJLAXV1/+Pz4xwEs8XUxVmpov5hfsNOIsXcex95rYHcd2HVPntxgMs+Dwggse1BP8L8lFnRs+9WbYO0AIAMns6Q0JpfRGOKUnIN1nHxN9ZIoX/sTz7Mi8exVGnpK9vV9oDMBP9seAdpVyJzcAS6tr+XEJBviilIi2h3BOKTt3S/MspuJSful3FISqy5x3LxY1TvL+3fTvwtbM+GMcKgproXrw6Nv2TZf00uwxjLKw9R8Q3uuFte8cq+SvnJzHzqxc1xSfDoE67m6GLk3AagB67tv9h6AzQ4oZgGs3CARs0XJqN2z3UfpT5tPjHEswXq281R7aCi/1/mEdTO5toI00USuSLTlKuOPNbx9t0546U3r2uM4L+GeATSdOY9eBdFctxk+7N3Lzy2hdmUDEDRLsbjveouO2/DbqpM6Su6klfL+LMG6HgCv5OXNbGgzbWNx8nOjl7/fX6/p9edrujy/sJEG9K8qSro9APL15ntG+99Hh3us+GUNQHZVfN+RHRFq8RyVtwUmlz0u87jK9FevPDfmc93i1AlJrpPHX5Zuns7yreys+hUkngtE3jO9IDVtcvcmlD+zx6KULMb8nuYpJC7CFtWWWpAbVFnUE3SsOHPiTimDbWLSglu9n80l7ZN95ejw+2OYVb6PJ1qxxnAWMtkE8Nt2o7pm+6tKvLK/3wiszR3l7aWAcpZGxGxEfSEka0HHyQGsE/Dmfpg7YCF0kDfOlqStqgOIqLhd4wn1tGnx8pShQ4zKBgZqmwauDYstlSWpzr0fzHvEUhkCs2owYAvL+yz/P5/oVOH31TVPssoZqCkhZ0sbrohq3FrQ3I5f2U9XiOmlHIsB9NOB2WILnt2vMtqb2wNgHWyVwKe2u/+UUzih5oC+vJBSaZ3TWKrIeT05ADkyVpIvBmVOR8f06GDE/YAi+89ZNF2j9EVG8Vq0aM/MHApsUhYRoR3E5RL0L1jG6pmDNMWGjXFveQDBzkO9uB+cdh4s7OZmxpgaadWzWeO1l921Kyg5zmHJWmuRC+yvARC5ku1Siouid9bEaEj076vrKRkLK8ptWkvRtMMORgjtmSdnW3si7Aa6M7sw5cagBK1UUfdv++uOQ6s0HmJV5RuZc8K26hNAlfEALXL4NIO2RbZD4Ppq2kAmNHhBmR+Dqopsgzpz7Od+P5Y9u8Nr4M8zyzAdcF3WGzruNV83OeZa3Tebzp+kUh6O7Y0H4mQA1JS+fn9Kn//4LX397Vv6/PXLdmCweyDryVnvjYB5YQBpn6j2wcjuPMyRiQLIeDcmSXOhT4qq7/QpENx0PS64SZUMqHwrCBptnqwu3RwBzOL2O7sOW5c29//5+2d6eLsiOEKd/HyCUWcrZgb2AunGscb9ZzKxwjavngVd3ZGuvNbVWV2x74vKehxgaS7a72NLHZLujOvRAdu+D+VQ2R9Erx9B8XeBShrsJxhY2z54fcZnW0CWHs/py6fH9P33L+mPP7+n33/f5vPzJzZPcMFya1v968cvlAv++Os5/fzrJ0oAl4uzegYbrXOgDXMW1yW2DkRPK9b7y6+X9Nf//k8q2xga6PHb/Wt6+mLlpF4+p45bqXeFGtd9juTC+7Hj73qWXteF68y9w6zp3Blw9fTELwEhZg/vYoo9v+J7u1XvYtfHe9x/1Y/wjwJifpc92+9f2QZjZIPFPGXXyWTwDTDbgUzZNdsvdgapvNHsWo4x8M5EiY4LghHbj6UzptRuGvpajSBrEmCDs66GOH6Zuqh8H2+yfgHseqBie92YRdQapCYaWRgtgP3dmBz8i5Gh2393PBu93D3RduBMm8XAnHBf1C67kQXmtt5xuQ/nLR3XTmux3sbANaU9S0f3AL2mk5d+ngn0UYSWXzqbaP/X7TxiGbeB8xJxB2tE2qLZwV4PQNTVSoG+gEayhZPXynU2RJOPV9QtefKk6bTz60bwim4gOxMHQaMx0ZgGLbS47xiQ7KVObmdK/z6y3vZz+H4vVw8EaX/dT97sAAV+6QuwW+MofK/Szi5DUId19tEe1M/j127u/Z48dRriwTp/Ali2BBqqEPq4z862tvnvPj2D9Vo1Z1pv2dkVAUfQn07L7uzh0bEfw0nBTvza/TRVEWQ/1Vv3O+EHDBD1uLdG3318qONmHzj+Du6O/W3dA1f7sWa5kB41dR9ITX56YKbS2RQ2jPIFvlc9jok12ASglAAPOVaNdPZUd743hKBzbxTV5ywH41rskxgPS32VE8ps8LxE5kVWwnxcZzJlmUl4neUCSvLBfqhEsKkEDoz/rm/Mt5rimBiBtw/Xa1NssQd09Jyc+xmtmI0+ta6Ln2xdfq36JTt41+dyP7djHLgK2MzJJRWy/z2Fverv0VlYushau+g1kgNxC2T0MoD3ihZqVkTFkO7hOD6Typlzb1Rml2BgizHJTULEzqiyxaDGFpVED2yll//aPr4PDTYivqyBomFci5eug8HkANyRwRa+nN/jeN705Op2Fn+x6pbWtbhal2VZJQ2z+WPWBRAd1a3z36vdy42VNHdV39DGOMzq67mP0UcxJ8AObzCS1u4fWZXF4+MDCRloHLmdX4+39LCN3ds2TpCBeLGk6IX3sHhFRMoRL2sONCaUcOA1BQlDDEgeaLzvIf7rPqavS+aN8FxJDC7wYa6YfzuL109rOmXGrWJFzy7zoQL5pnM3Z1Su5ct2RoNVXeizekzDKi+u98mBJ+iFDXYGIu8L5wLaYA5/RVyb1KjrfYJhBLG0PCIZU/d78egXfWgTUl9mAYJp7o2ogQh3ZI3tE0Lyg8bHrBaPybv1IKt0dxHl6p11KvVVcD4kZQIN+bziED+v5/hAoziy/bhMX3X2lFgjyZldqxvh4k4rD9TabrFQEVy6cOyeKp1StLceHqTldwOIzTZkyglg6e85OjCVdoKexnR6QLYSKHYmBfdeJfp6LJPrEzF2EZH20tERKW60yf5Y2K7axFxvb+H84OU4Z7cNtrpe1cpDHkhrTv2zDkbMhuOSt4AhPaMsDSbW6pkH/ZIAjYb2uDq4TLuDDhr/Nknw0hkDUfIpIKcOAONg0JUh4ULn2KmkFACatWSfpgCdyMjgWKOTlbeg1foRuh16Sy25ztGMlq+s135whsYUgR70WMBuWeNAUekQIxe9f3Vm13sHsiWVfjY/iIe/SdMBb8KsNzSMCn8rQ5+d0skucDSSdk1iKhxLbXQdcHqBUNcIjhqMmubfrmlN0kIDyIXs0YJnrghytPo4KxZY2XqYJxeNNCDt9S21M5lbY7ZwLiy/NFHsXz+ecSiMrErqB2hfpcS25tIl6cDtWOYjdlwJnRmgLSy9sE5F1cGEQrOK4R8yVn7a+PZ1h9tAzIcJ3SftyzpRfv39M+vlnx4CdGgeuIg5qHa2ANYmrWPf6x4c2RzfveucSj0NQLBrEaAkxwodz3JyJ5LBfCpk+p3bExzP7CVYds8Xm/f//EjzNr7sAuuivA9niMCzTJK6CsbCOs8PzuzyLm3OHglLlJPvTQaZeb2jiYSNq9mkggNVIpXVM7UJpT4TDRMzSDrQUi+f3WdjnV2UFEhrr9B+x4E+BCB7YFz7iUwalOCmN4pNmzL75qx+/nJO//rX7+nPP7+nL5sDZQwCE+m8GpPmxboMPqcf//tH+tuYV7/eWCK8Juy/KUuTpa/DuG7F7+qYpuwfNzSc5fvrkv6z/Gf7HJZ7mX3+7c/ft7VFvT4FZCPgz1bEYjr5Ye4BhIIK2iCi03IEydp1Jq6cpTmDUn5+ouaDSknZ7voemnlvb9d0f7tRi847+zLwaJ719RIPZToPAEl3KlqcT83HaXEB0ThzT9STI9MjAVhqZfU1YI7RBJYp2kIbgHV5RbktGBmDwxQwhxxvzYt5AbZ2V+/Ktazh8CLQqR58tt6VCcLkpw5GrM6MZmCpktfW9RffbjsmcD4Eh+2wXrVmmLU8BEyWNcUyYmFdbQJ+Czs5qdGNd25Glz9z5K1E+s6yi1w7OAYw0BgZ3vqaDupeID40Cn1NVb++CKgL9Z8ACM6g1qeHT0+bPaFP03KO+6hq0JC8HNrANYioq4ybQZ2CS1FeCFgVb0JRgsmLuV05f8nLbrJAkcbyytrWnd/xYFphzsJiGROTe7PA+OqMVQcAxmz8sawhDKCfdQwuRuCtz+e7ssRhjMf1IDAGGfKJHXstwTHPe90n2Oj7ZsvXWyRk9Fm2eFeBGD76ZfcZ/bPH4Lu2GuwYdXxlN7kZ+8nWevaSP813mTvLjLgUmQehsyhJClLyd2OFn6pLEyQljTuLW0mUnAbmi9u08ZxXkjklD3Ck+eiASN9nE85vPDOLzbov4T0GKjHLOe9AZpaoslTKOpfqOW1gKksmIIK6Ya7Hsu1xnSytxbZvboPoPygGmPtn2f4vTDjyOJxw7iJ5mA8sO2//p2Y5tY0gVjqMpVeApCHQtnN6iIV0rhX3axUUjuOXvdMrfOxl0I6bhhJst8PS9ZmH6+Fe8nvQmSWQTutkUaA6xfzBl3AgF7a5rcN1p+iUFpqHPuZHeSt7zuTnk8ZfzKiYY18yI3uffmpGx9iaZDc5niv88SlpMal5WTC1K/XLsvt2YngJ/DhNZzwv9pcqERpH/COQHPeSciQ8UUWwbVNLlBnx4OHXK+Kv86mXfWeddy7vY2yeiPnweXe3nUOZn1W/NDIuq3x0JTrlo/kccSTddts1v3kFjzXdulD71sCop4fHKHNTLKdmJJfXC/wRAnHbOess49t9bw85H2TT4QzxKsI8gJl6buyFxjVrcdLpPtNPbTmSIXgPSxZ93s7dzT4+4Ez5mV6aiB1sqmGzflvEQOpArWya9ldtPX4fZXSWobmMEjeUAXKswuefjHQHKjef38gGFjNsHht8e9NpRuf3aUbSHJUwk5EfnDhTmBCvbUo3a8oEzejOvBR4jjVa6DsqRs2ePHsYGM7CGqoz5Ww8gJOoSCOV0CeHLz5iFgHQd4B93FtH0Gr/BIF/Amtl2/cg2ejTjGeiYiv9Jg/fW+ls2FmTFRpMq7qq7Gm1yVHtMlx4L1db4mCIhafMpV/Y5CDM0VnkazrYIcFV+z2ydEnisSWNbVdHZ1ybis7pFAPHjVt2C1IAVnEaHRxDY+jYpNvrZ3NUHuHkgaGxeocGP8Bw8GjBjAeuX4vVRB/BK3xezuFYv778ImpsIMbt6oJrCvR8As3ArgqsXbQ0JQBLq0qR6pCF3N77er+5yF83ALaIH88PAVzJGApYUBmGLXoro6qVC38dSjwoyNq03HdZhHExalztNF/dwbENLV0rAlhkg1mQ9uClq7ZprKYcVN9G5yHa7Q7DiM8oOcZqvB9qBXXHFhTW+0B5tG4beTnGIn3edgDWyCrS38aNOjh+je/JLHJjdnYmm5DvsS+H0PUxsNp37WrDgTw60zG+OTtzgICySi6ocr6CRULXswL4YqPA8fV1WPuNZSPGCLrdo7SA4NUJQ//2fIGwtekKGSMI7WlrgvENMncrijXfBYT6LIGk+IzaKWaIe6xa3YNElzpPyWvJhQBwDHzMNQaN5TUPE8XWz49TenzajPf2ZZRc+x1q5YsyUmRqOT68Bb8CDCRYX6GrZSUS9c6yvssW0NnB/Lzd/7ONw+srwUa7cAfVmb3oxl1G15bLbbUWyzP344llfvQoanrb9mryshM5E9MOjD1hx7P+fY7y31UBeJF983Xm4N682cs132FrDMSCCLbH4M33LjMzyiw1z8gmIDAUAKbDuH4AXlV9Zu7O+25/HvbVP/2O185mGHmz+W/b0x4McNyuycqBv1pX0S9Pm+2icL11JjPG0a+/KNT+1//5uX3/QUZNZlm5aNgjEB37h+hM3I+CbrW3x0GajbHJzzEHzNblbXMQzQFG+dB0jvXcNQpdT0D2QgexT0wd9m8PzjqYgDFdPWtbKsAGK4X99JnafqaFBbB0cXH0zUm8X+ggSlA55X1SJa7lH8b9+Hf7/TpkJeM1GTRQnL1N5S918fL06plCOmkqH3y7vEBiAAmaxefG2Fursq4pzk/Yh8b/NKe4V1uzrQNvvYMh/60S7ZFxO4IZ47zDrjqAJeF0mZGxfOb4OI5dt2vu0DbqYciZHJ8H8OrxBL2kKNFeyO5DKfbSwikcQbzjvBwdxGhYkwkyp7CxeefocW2WYJSahhvYN6eC83UdEhUo7/cS5ruLENeBXYPPbrSd2Fdm82DE2ZxCZ1Jx27Lq+sG2Z1KE9qHG+chkZAf5wCq4k/ky3rO8jeOD46FU6n7OdgFQ62N4nM+P3vMYPDHbvpC1NrFbL9iIs3dXLBXnoXTfwKKv1MAS1Nj8YKRd+NgOHkG0CE4bgbudL+BjiPIe91dGW8TAqobtyUQJPEEykQkF4MWTaX5mwF8o07tr+MjHHa/1/8+DpSFK3LpPmvcSIekw9/AT874bdh8vXRNBrxTXceicjewMS071O+5HICbBREBo6+BoDh8m+O67vTXuzTxcX4BioIMMQe9meybfJ2TlTzs7zaR0efe+BOBygC458ZztOj3v52G0gUXj5f/qgst7MGEEyvbrf0g8pbJ7zeg/j3ur8WX9PfL+2kbUEaB7sK727zUNtocAxj5w7s/vDDlVAqw6d0lL4xin/WcjDrR5tXhg8GW6rVm9hFdVQ4v7PWIlMc68lzsAirNLlxhVBolF25fL4fxIaXcVyr0WB7EMJHp+ft7O+i2WebIMf0YHa+1vkA8eCEo8PrKJi8V6497QmAkknOZR8iQnSoy8P2vW1oGC3ryNZYBili7XzQ96ugPEx7mBTuQL9Rw3fwSM6zcHR6xywORA7mxeJe23OKdx3x25Gtfd8SsE5E3vdLvn+TWnt0fXTHamFBt8sPoJzc8223jbvl+38UqvF59RkhSWygJ9lnP2REiMicuUiH0mH5U+el9DOwaXzgtPwujvBCknJ1Ks8BOMAW6arbfHx/T0KTMZVKj5akDlWgiQUwSm4DwxZvTrNr7aH7vKKV1P4nkxy76eT2yQ9nSmT7U8Yc3MbwVVH7QVrPZCfP4PrtBHPmQb/NZ/ep7+Tvv4/n3/v15rjxFP0mtgse21a092zGiEt969K8dC4bABcOibo4VhMqE4GOR59jaaLVTjpzB4yQNbOVhshSqKnjqb5GjzuL9TUXlZ9pbAGrHPXsR6qD1jgte7NVs9CzMD2WSgR8qjDLxqwqtLxTQcpuV2cQaElTc9pkfbANtrt1g2nSrpd3xweVHIXW6Wj5Ex2HJHD8eDDtmGQv2Z6zR1iuZChFgdlbhx8W4xBgSqcpTooETCnUHRieGYFAa4pHFpoaxpMzMp3+/xu5HKTACIIJcZKDG1YCRyP/gtoJWgoGkk5enk86Y1ou6GE64phZFMsGICKg2AOxtrBuV/c9fuaB2QY/2urx13IqIXd+YagjM8kVUkBg3HOgWTEPO97kFTObY6pPHZqQWjj5vUyyBiA1FbhoGufuMBTfbvyIRy/dihxu6eXjaT947D6DDwOsV4EeiTXKg6OcXSWURFWTLPrBw2vQJoZAmG7fTR4aDuSVdr2Tr3oBylpsY8arf0+nJNLy+vyA5ZyTACQGda1anEHq6uIzYydkbn6Jj1Hg9Q/OytU/MkALeiY98IFPqKpjNnoFeVgKWEUlM4o6aldr2ZXtXiDIkGOjXYV+5fGiiErLU3P2C2IcH5MLDu9fkFbW1//f0j/f3Xj/Tz53N6e70M5Z6+JpfqrKWMebGzWeTko44GxmKmNs3iGVOQFlbO99WC7e2+3m50jiILUZg1t9dCJ2FiFouZXu112rkF7JCJAU6idtpknYCsDMQz1T1IqumcmWygU+XdgzJB0jKld9nQeASr4OisTe6w6bzw66y9hIJ7MWEt2dljAM4yZQj6g51xOqenzR49mv5XIc3eHKQXY17950f68e8f6fJ6Y2dJaIZMnrjoK8XOgV3wAzuj9cR9JGALyYXZqf6JtG0Ts359fUvlV0lP36zd8dct4F5wbSl1ZuHuDLLzqg4Zbl+VKXn5TzhKyTX1uhiw9gm6s356AHgFTbZHloLfLuxSSq3EykSGsn/xLoMdSLyvsexi7xR4AJm7c72u5MCHk2Lg1cNEAWtnagNmX9mBkOf6HfvfSowN7DUHyZwlNA/B1JtdI8gdAdguaKoOgNB/CEHp1nx82C67OZvk5FlW0+48z72soQ1nnoJlggsXNAkAeGS+RCvhVPXukATaNDfjOPb12kOQfZkznd44S/0MRYmABRELS1/t8822tACEVPrZpRu0R3YsngjuxcTNu+tio1gvL/BHlLF7iT4YGwDPUyR/yIjoHZWZTKlI8KFbKpw3LxnMZBJN/pnqXJeztDQE1qzOuvNOTY2O/bi+wQgffQz4QiXO3ZoFdjGIX5ps0F4g+/jo8yRFnT1baEx6Rg9iTgZf56BqiNP7vnC8zkvNO1gk3xRr7K5k1Br7bJBKC+d7BMc6kHH0e+mjQofQ5xL+TWjFpP59SgN4Na5byl3QTrnWSibYriYMOivzwXb809gCnKlHMNA7yg2aWBGQJjJOs7MKc9sDIfJBmieAWub5LEZhnGvDe/LeHAht3Y8gzb3/G2s6sSM0P7NFuV1qQ8ngqvmaExNkDmR5y2vA1JllTAq2ixaGg1xN/o+DJ+Pe1PWEfuAs8FUAuI+hrbE5u44N0joANlTaE0xvsOR0lvr7D0FtT/p228BhbjsgD99t3XjyJmQrklc4tBTllbwfW0tLzFnynm/03chEb0WnhvuAw/XhZWomlXK8t3R6xr15fCi2aJGYL+j2vSb5nB77RWm+a+215kBJQllWKr2hAMbS/eQElgyT4k16YX49SOLhslghpG712vcP5+aNsx4xt9APBIvF5UC8fj8aidm6yP1s5vqu0Sjo9fKWHl4eUj7PuCYmjQhIfPr0hBiFYArL7JEMSc5899LtBnvlCbnWWTR5KC3u+ygjYYjTd+X8CX41/wdld/nCxOa9EqhLlne9IklFzUTXl7zcvImbr8nG9wV4Wnwtll6SKhslkCpYnrLHKUH+RnpMzbqUvxDIsc7VV/OPPj8y6ek2sCIRw466t9vSy7qtwsPOYdtTrcvoAOMuJXAJGwFjS6E1Te2lmiT2tF4FVChswy7MaceWHOMfsNiTVasVJLHYtOuaHj4t6elW0YRs8nJ8O1MfzkwwZGd32uvfrpf0/Lb5OXdWZKC2DZ+htcpJszlnrMgxZ5M985coFG9aauBRrdQFXfxctuepuorxrZfnqyP4sC15DsQ/dsxi2b5gGNeMGGZt/bWYR833ovc+kDVKt+Nh3w72n+OPVxpDbXHWTI2SldCIOSCNxScbjvbsDsisIHLeGdrjQyr69hCARWRyfyjKESQFmU5RrT3bEe29hxsav8dAZ++SOJ08i9tLAcNIJWYfCQJd8dkmIpwdrEG7+9Sp4mAz2GFrjqiXFmEwJw8i3DFIni3RwBNM8Naz6A7X66vHg79TsPeHdkxu6xtcz6HWVQcGVMI3Z9HJc7otvO81deMsCp59pmVqDcCSgwYR2tkBLW+TeiqTZwCsrCVj8/Ws9+oB3clpuBStFYg0Hub4vO3gfLQ6Zs8O47BbSRWtLvpOzSze45i50rgUR63p4HGNssTKtT2cnTReQ00t5qk504RBRV9DKvUb3TptJL8A/y2DuVbpaJhQtoEhGMunMzLwLbNU1qHj3Rrvc9ozZz2D4qym4joHmaAVGUQuput7gQ64j0vmgSlqbEoCCkaGXBrEmB1E9a5etl8YxG9Bxa1BZ8dAHJQrQXi4IkO2Tp11JMeki6Omd2uUc3jyJgVkXoWzmdYP7UWfE805gYBoKp0ZGKvNrN2DgUsvr88sT35jh7P7ds1GZUaA4dkQc8isTM80sqxUSwGnjYE5Jm8vr+nnz5/4ev6xff38lV63cTCdgtWZqT6T29rz+YPgNYNcOo85atHjyxk7S6VuIPZhOmH910qHycp5eJ3XWCtshd7HkWPheoWi7HtGiSwqHmbTylLc5utHgSvm0V620la1cPbGtTQFeDw65O6nD/uhO0PjvI1A1fHvEeRkAUYeTLgDKaDCSo3bwqYhthZ//v0r/fjrJ8pa69W1A9q8+zyuhfdAwPt6+n0wpaC0yY4lMjiZyOH8qBya5+IJtreYgwckbU/t73uOjnU7jOW4N+JnYxw/sPPgp0+P7Lp4Kq5h4BnPbS+iXDKzpbdAuP297cdawBxYTUcH4TBv0Lux103OOtucKmM0ltlLJMBIZlkYNVEqnKzX57dtj1wAiFMH0+8R3dbc9qOUTKWv7ohpv6uMpymZsbhLSZZF8/VC9u6Dd+4ZWbd9TM1+VWS27yiDQJcnlFMyCRbWcTiTtO4Vhv2TXyGB/p6II+gF2//I8gBjzZ08OXN1hi0c6jszwWir7aV5Kl0Z1+5He+Wjvx8D+3i+lyOjjCC0jxL8qQ505aROSfL7xA7D+s6uU2afa0K1lgg0R9lAOU+mcU5TiPPHusa3GuAVQMpy6iK8Z3ZNhrDtbM59DhBEXxHMcMp2+3e879E2HX2mPjY9OTU+3gMjPeEoRnbJORI7SrhpnYR+mDeKgf7SqH2lBMRwfSOQ3D9/f+1xp6VnnYuDhvDiPBAuXjKipj8frdc0rPFcpg+fx3lkooGlz4fugUlBv8DPXgqm99rvpfref/rgM/k6fVLbXe9Ha1+AGVi7YN26PzD4svAd6931LrtvrDimrgTgY052l7Rn/NH3b+Eve5z98ToL3bB9hYg9VB4/sq8YpBNQzHWfEPkIdJWtXt2ng5Zvy7E34vPWOowdQeqUCNqSic6gdWQSB8Ca9kzelkrXAQsfbCzNpG0PVqh/kgCI8bHbB5yI7br3LCzNhT5L/8b4T8lZMOswJmuSNAR9cV5Pb8SVuB8LSzmLdORySippTW6/W9ufy7t7bB3Y0hm4WTHYcRu/z9s53Ra/Y9OpBIBaHVg9zPkH/rGNqfmu5aWQQDGT4GDNbCSfY+eKKqP0Xpd28e5+lM5hB/NCZDvtfYsSvsgxwab9lcOvJZCgSpbGzrTbOSoAy5JCi5inN4/X7sM+sSeJlY55dTC77X0uXJ8Su+7HytZo/tgNfYXfbZ97vZqPcU63V9O0fEqPnx/D/hnIZmf+q2lwvbKkEYLysNOqduil82ZPTw4sT76GDHizyokVAGEHV+s62jeemXGPw3k1niERs2IZFJwVb9t1nTdf9mGbTwvGHtKZLDIDnCYmK/Rexhh7vVzTry32QCfH5jUqmeW3wh9A6oHvmtISsRWxG8r0EKSGpvF0A/PK8AFWxSXE/RiPKYcf1bvn7rv+Idk42ITjWhqfi72zthgnvp5x+EdpE9xLW3br9p2PAwmW/vlzB1G8nfgxO+Giz8ga5xb5A6vOeXARTh0OKodKUdpEkwMHYO4d4sTwMmO7eBe9qq5vSd3qyNqCnoOXz8iQwZQ5mDNqGcFRP80BsJmTa+DG5VbJNl4dRCI6kKgflABCmI7K3Tok3m4xmFiAC4XWbyhBuKLOHhv2dvdAxkGGYQK1oItT9KpPygksAYrfsbOg43SpCzLKMYzyntyNHhzFlQeTrlHZbFKFB2chC9DgY03ShqDzRfIMAwZzXK+opeZzr1c7bC94eXF0WJtBtH+WJHaNBf77zqDGGUKLHGI4wQ0lbifXk4CwrBhd25e0hkBbNZ2hmqMLFpB6aTOoJK/kyI6y/I16I02dX5z10UXkW+oGPB+6NPQDShPpLqyPZQJwW1sPAKjz5iwBmyvLeKNUg91mjDVDAUlqKU115ro1cMgMpBtUGDoLG+XsOoONToE7u+7EE2EvnP9WPMPtbKXKfbHP6xKNpwFrnvHojstYMtTb2JMubV0BLybKeKHIPLILqTtYGjt1Z2yi8LszhN85c1HZbaxX94gkmhgMTTmyuNkReEvxt6PjCIPoDFAE+K9vYF1RAy7BkTBG6dv1HgwDZTEkyAsQ3oNiAVg3F6KGyL5lmUzA3oMULBFoe8jB0Ygv7nt3x1vZMjgGVgpoY659C6fCSnU5VyF2PXXq7T4AcgcahwGzKRpvBdZgONqamgwI3vaiNbWYbS+dttdta27ZbFu+89Wgu5sNuyCrDBYHSkn6+NI56gAr90dxHbquWbGbk2jF1zNrcqjN3pbS1xyu2zsa2TolUHNDNvFB5WHb+kHp4I/n9PzXLwAlBqbOrYTzOYJVo8N/DPRHxwjB/ETAlzTx0WFt1BB6Mqr3J7ChkGW10hc4UhQGr7ee1W7Q/kkegDmI6N1K+dkeiMfuZBmUREG5P9wuPqgpBdl69zubUZizKEB+BF2yGAAa95RjPx4D/87IclvS9sABl5Fl8BKAGAN4z48n2Nv7Fhjme4rsnV2/lZ7ZPnm1EtvN0QJgdGcnJ5bv0+FgUKxgoTEravM/0Wm0hJB1GFtMD6rS6ZwzbUGFRiYHcYLfcUpnCwhpAOlnKIjOTsM34Noc7yvPk+IaZztwSM6egBIfyx78tdB46gUm+wez+I2NYB7mKF22s9HMMtpgW1mGidoOWocd3OzBOW1H34B7e7dPEIwPBZJkKSfXhTyxlHHwncY9obMHXyu74t7rGnYki8mRWvhJk9gbhbprAeRXZ9B6iyQFIRjXxmsXiACbiy6NLC0t8it1LtFCDvfYy97JrOlJuj04VN79zh5j90wFxkqC7IFk+lurH7at9o0bYODcGeOrArv7grOc7OQ9iD6yjtTgZ/xcn70+32Ai789YgQstEiM8IuEnTmQRtwGgwR4P/2FYPQ4OFfc1oYEJ5k3ejY3WPa6MkT7+v7rPSMYf/xbZ9PFRFZzwqgOMSWuA57bOLOC18ZmH9T7OBwALW1QDO5H3kfzA9GqD5AeoLGvxtRTX7+e1j9V4nck1juCjuP3O8pFlG1pzMJdrm+OYBm3D/VpMwxxDP80ZlkzCZvcNxSIQAz2Hz8pEfy/n3IFTOTsDo8V1cp9ByXr3mpz6tfnN8NLUUVFJVNmTwTZoL/ayyz4/ZVjjfF2l7qDWgboTp30XelSTcILCtx5tUkn7dYSECyp7GEsjqYHyvertmNxHcp1FyJWHXmoLPVK9rXR2sSa4rOA3t0R91JZFkFgiFg1Cxupsk5o9LmmMF69L2MCoXriTcavusSnuO+02JH3mRMaNN1S4oYnMG+bf/AZL4tUT92rbzhRLajHu6fbsemWpPmOYxGqXpMY9ZAziY7OABZ+f8AvIuMbtWdxf2Wn85n49Qpvtvp7Pj+mTdUR2n8LsXTT7AOPZmxMkglhNTM9KVs2p5HcAVkpuglodrKBvTyRXV1QkSCN09aTUahIFr1tc8kJdKS1RdPq98zlV8izQR6W8Ski0+F6CM2HNYOzMtjEFJFEZT7TF42TuHdjbzHgcBchNPhTX5ulQQSZmtLSkLZYFGLj5R1bRcjq9pOxx8sNTQtOg4s3wwOTezm4D56wD99vbS+gkM9G0slsx9k6FDcU85H0X35w72HWeTum2rafztrbu1tXTP3sq6g45EzzC2pr7+kfCfPWGYh7PMK1CEXk/jWP+cvf3tS+EBWmIyiFsiGvVOCeOaT6cmYoTxzMHDCyW0JDWHhNQ9088omG2aNjpZq9DoQU+AjlyXvQz3z/tXsOF5cLuhZvWGFA6kMbrwMCoZr+UnREBUAQH15FN10axAFPXiY02BBb2sI1b7ydsGgv+7IuOtpWvvCI4vhryfL3QYVmWGAdSmgfdA11nptGESGtDy8eBZUWEdC0lgg2VKShwx/WWvBu3oyPag7KOlIINMjgGKA3yTn/xOn8vVn6KEcbf3dH97EaO0drr/EH7N2bEeQ7tqVEgnmKGE+bNDgV7m9udwSE6vLhj8jB3MXl0SUxEdoHoX25AzWOCkrvTRWUBys73uRTIEweYOwRr1K1TmwJrJPn9Hkg//4Qkx9pP/TCOuZAzObOlNZgKU3c+sKZiTfP9BfKSpXDDvewDyH2GQhRVOJrF3U+by6p5rF4Xp9IPOmwQdXcmIDsPlpizPQg5xfzrSyUl0LK53qh95QF2AFZi7jgTAd9bDYdIQPUovCsnDWBzUlnOHnQYAaB9gKG5cA2DJLosf2+fdbm8pWIgCLSMVugEGHh1RYBRwWwCqFlb6ILguzcDwJqp92CQYN20Jcp8MZbJO5FWUrxXd1QPbjwcYmjnbQ6RQeKnfLJsATT1phP3KNol570GRW29vb3KlrMDYxhHD6pRBOPZGnbGcxaivzZZN0PrnJq9rGd52Jyua2q2t84W2L+keqHDxm6FtElJAs+l24fs10C2RXfeP9o32pP/BCAdnzuCSjygb74e2UTEwIfLr9f08vdzev75AjZNiTVF+368hvG9R6f8QyDLHzpDkIWzbNjmrH39/jX9+eef6bfv3zfn8RPe0zJoxjSyrjvQoUL1cMHQUXtOQUUmoJ40d26343N7kDQ6+3KEtT/X1HUmVyWI1hrOE0HABGakEkB6L80FWYf7+z0++vrjOWnJn+iC+HBChhBCpl7ThWu6U7/j7fkNOnHWgeh2vRPlCYDR9bOSA03F2FD2u4VlC20GkIq1Vdl9EJT3vGdXqGMXdDHPU5y7cEpXZrw15xZwQp/oeiNr0sAFZ0gKjEJAMtiZelgvIxDBGdR672OrMhTGkGTfQrPsfIo25wLrYPNv7IhEtmXP5v5P83F87M6f0bmrntybqNVkgKt9QT/NHNOmNS/AtCdtRpby+Nkcl+pkeOrjlVbefTbt/wHcGxhxY1aWGmZnspnmstuXu5dXCv1G9y4HzTkNRzbl/vWwVYWdKrFuMjPQJe/nWK/lft0DEtyrnqDz5hrTmexXS1qoc7TYaxpHPwDTyLwYEw0joDzOZRq0q/AQY3u4VoFXSNJNTJixUmDy8jsmjcbDCFvPWX/vGBCV7y/wAIymwcfBuHuZX27j2+7ZBnv/VH6sQJy2e78lfLIWQuHjI+Ygp3fz5M/o45E6g4qwhbOxc/VuYGl3fcXLqDo7h4kvMX+TJ5Gr/xy+NsCUPaOlpf2+1dyOAA9GSgnIQ2UFxsMZQewUvRdyz4f30dji/sw+zlpTkwNb9GtVZZHDXpE1VdK6m7PkJZMa0YkGldu2DH5n6nZKPh3irNRtAP3TfaDJ9b+H+1lp0ROd46PbQo83Jp3Z3Q43T+hrHRBg0cKk3Ue33N07VweyVHmhtTgTrgWDheeTqgFiL/vnptbZRQBzFzKU7Oy7WyOm7cwjmeOU6rmB8GDaec31G/f+6zD/w96H5PHmq72lC2PF4l1a85nnu9kzb1TFOEvvkza/t1fzdNa55kx+xf5z8yHpFw3cnKDRhgoaG/LHh6f09vSE6hkBW3qt/Jjc2C05uZZTAzbrJdeJxBf82a8P19OSj/ctjY03LFoFiJVrxCf2huYDWXFCu23nqOltFVat4F5cbzmrlDaJWdrXGNaBS4eY/XywaplzcRLK2ZlIzgbafBSed7x63ptf10EvVGdcT5D6uefJSqyfzUjbWWH+koCtLz5v8+MMkEh4yulkvtfmY31hQt5YvjYv5mdJdkafF2dW9dJ2Y9PVtKvwinGd+P4mA2TrDUs6a7xgJQga23C71BHJcSqL5LrOflb0U2GfOOqAU19z2MO5X8v4iOcP/uv4tzFJPd7PTDru4khZ8omyRbfGQs+lvNt4q4vK2kNZKZV+jR8wGmNdwE4krVGoWGVoqJOds4sfkl3jkC4nYFZmX90WKgO5cJDmAewgMk2E2hF4CzyBUi8ExxqHzA7qZTWD9Ia27tkXoV2btEfgsNyvXuu7kmYZh3OJbLvuHRoOCzuSieEyZgRtY0xemlHmkerM+mAs7EwwCqKOsvsKkAo1p5IYOZ558yWAp5Ey67W7cjKEhleyiHLuRh9ihfY7Y1C15vJNDZ3TbKy3kACdMHQfI4hFPZptDtDN8REZwvu2qVAS5Y4dQu958rawTuu+kz1jpVovv57JzkucUzPks78v1s5hXfVFbutp8jipBmqvr/48jZcObwoQjQ7Dh0HCsKmaB2ORRTKDYOOwBXo2j+ZGrLU5u6Ij4XRWJHh8ASWW11YHkd7BSWoNrAF++OTj98HG959Jqde45GC7gMLuQY0F4gpuOGc9kI697cK+bOTgWUCUvVQfO653MKxGB8Mdv7Xq8B9KZFtJo+ML6G3UHVMremQIuyPTKUGqzU4xd8ltBO0Exwtd0BbW5r8acwqt4VVCC04bnf3qB1Dxe9G4C8gbAEIdnjjGUN5MtiOCfWn4uI4Z7iezTA8aRYllg8Vt3p1dDVB6SC+9hYPFHSxKdWZHktY8qzVkSJtpAp7cDuhgdX08Z0PakTwV6unhGm1Orxdmou7W7vghPdd/p+vlNWVoA/XueGMwNwLmPEQ4F0VOxUAP/ijgOB6g/aCnUH9n3jH7Z3sDQLaVDb69peXtjgPfmFfrxZhsFXRzfEXSICUdoNLmKB9cy0dAGjLvLnKLGdn279PTp/T5+5f0+3/9kb79+Vt6+vIZNvMGQf/n9OvvX+n51wt0uQi2O8BN/IprfxU70+1W4/7UPH4E/MH+F7ECPTBtdJ7gnxmjdRkO+I+wD83huF6wCIqXemlOJAqcdteDEu/NNpu+xJdvn9Pjp81OnDOAJ/ff8R+wdkwc3bTJXt6gl3fZ5urqwuBk6Xkpg9NBdM6UROZDqc75yMwCrt68xcbN7GfJw/pyH0TnezhE/nm6B36/p/vbijICY++hAYUlPeit+Tjs7f0hgRqPEHtvcsCcTWj73wFmC5iNFWYlnwDCQYgli9gywLfbPRIXtPf6sPFnOcr7NTGJEZI0b3koe8r9pQoONrtibcbhEBvLKdaDv/uAGRzZ9qkIfGA5Ga6wEsDqZekfP2jr18RyWq17fkWnawcPLNOshNdYwiRnWiezOnquClwP/hWCm+rXpqAl52FEczR3UKKL64MlvxxjBplaDzoLxYy0SgOyIk8BTEKeYFGX42U/hsqMazYhtDIAEkPNGs8ZMSKynzm+b/MAoiJuIsuhefJndn0zA9Xm09AlLiURBWJ5jHZ8TC4rYTSWu2DcxM7B9XqzmMTyV52XHM/5nS/WhmU5ghy6/9HuHQH3f1hZWhm6O3+PPThSYUNaPBvv78mu6gASmX6bTfXYJp6n2KSVfvHDuMVYDNfJhF17pzEojSg+d1/KRVbZmtTBUGct1mlhmZcqMXaf20rXZqs5mGTH8TwGfZrfHWg5BNm734svNJyREuDenZuHs6vE5+k9O0gOGKJS7IauaPEmWp4s8gShQCadaWar0dzHSkHb4npm6+5+J9kJdBHvc4k4a3b/Mnm1SSwdJYXdfifaLTLYjmM4sFlQTkK3s1WBwkwqXS/UgrKuhCdLFhgLy8TELZ5cyNSkm8d5WEbdykw2HfVTndl0Y6fpk1d0PG0Xdn6ao4uo7KWBQWzWwTLs65WAOkteE87FcY4x+oUxVRv2P93R2sF413iVPWNH2oS9Zb8/z2QJBWtwXFPbfE1Z4uiu3efSFOepuK+e6WM7gcXYREtd3KUf4jTZCxfNj73g37Eu7mR1ShtMPg9ZZw6clWEfINebQcAw4Orh0xlnZZ7JBDXffF7m6OgKEY16sE+tRKPNca+NtpYDxjOg+pmXPTFdbizze2tv8GHFKn5sT+kEOZGZetNb3Hc+mVzPbYvZvqRPTzcmTvMFutzLKg1waVEqCdUBrdoEnu1ZkztcJggDxFyAh+QGTW54AXZG2z4tXr1SneFeq5ddcl6Fo4xdDMnNOtoPrQHNc/IEWIEPeKji7u8lNvIwH8BHRuRWAIoQWxnljw4Xe75t3GTq9qpBHemu2jAeWN0HEfFRJF4aPPhbofgY2CJ2HUU0y16+VGKD+PW5scdCSTxcFZQbvdv2nzY2kV7fuG5IyEKhobGNZZTM1+ef20a+0MBZ+8m1lww2BK2pUwuTo6xEOIY6bgl5+sRvG9Vo+gbe8DOV3eBBJyPAWGOOMRyD1pb3C3CXwe1WOvXpokPUHXse5qR5lyQfh+V57iiaUwKHcWWdd9LbN89RJDJYIJa/jcVmOPN8TadC/SS75/Pj02YgvmyG4jHl04MLIFYE5Nl1tkw/5jydwWSxNqymbWMCzc8/npM1okKN7jx1B34AWLQpHFDfB4ONbBmtq3hdYZlV87EK52pY2ljDQ+A3bpQjwNWckgpdrZxJ+TT9tJlZtQY9Lgrta7/YFwDR6ys7d5jYce2t3ek47x0PXuPEEoTEblDUiGns2LUyqJpirYyOSIs9bawrK4X6+vUrBaK3OWKnkjX2EoSMK8tNsV7tgLD3N2OMVmx93yk4D4AjdUfw6DDzNQKjCg+B3AGqj4AF2Y9jcwe1wx6jmdgPYIk0BI3P2x5+eb2EZgDLCKhbxLr3iVptSca+xY7hehEVvhF9cD0yHtQr6OwdpOFaGB2s6rRuYsvF0Afqha3skFmtvM8yVu46wpyoLK86AKDSsJKDUalMuK3vGSLnxTVRfAwcVH7c5htlL7huL+Pc1ks2x+vyln79NaXb66/0YnYfmWMHMJqD/anFWIxjnMPUOdiZ3u+X8fHR2TGeN3wOS4BsXEyE8+2VHR8ttry/3gFeWXtms8FmwOy+1aXuyBTWZ8aeHdfHkEmOvaUghKdwOhtt+/dv6Y///jN9//N7+vrtC15nApy/fr1Ah8u+zE4tb6uzPSYVXXU2cuIZQN34GgFpF/r0Zhe44GlbtzdSuefJm6NMOAckapyGxhSt7e9lDLxHOzmCUkfA7L09a7j/0/b5n758Sl9++5a+/fGFndeMeIJqQ08sWCbOyy5RTmksR3Ogb73zK8q/7b3Lx+tBmdfIykXZRs+2NsLxzrwqcDZRpo2t4B2Lb4Yne3LLnSBQ9V/u6e3nC4HPG+0kz34/Q1TKrDHI+8C97+0+hnr0ktoFJ6LJFRj76sHLLeXjSD/Eur2i3GSRM65GLf/zg47vftx0TT0I5T4Fc1DO+SP1msSwrYUgSgILIyV5iQgEhmBFn6NAstuz0X4PPkmw3xlQwBqAAUQ2EQH03qq+uq0Qcx/2aSrv1uoYKKMd/G6efOyj3XninMrzdWbd6CdNDmQJvBqd/PCP4neDr1EIFM3eBUw+rhiRACSHbt0WDKKcCvpmAkT29m7ni1WO03iORlnZEHj2dWcl4cTe7KyzhJnNc2iAHrSnkuxBbb1MzrVFx7Lw3Tk+sG5YMr6/NulxTYeAWudPco1LPznZIGSYC2mzwi9qaTceRxt1fBz/TjvRf2aSkEki+obDGJZ+Box7O+ZhmCf6K/vP3Puf/THOKRkX3YcouTe2YaCtsa4BmDKg86YOsearS14wEJf2GCIc06SNoJT6RxJ9jvtCB+JhnBJL98dS3SMAqXV4TIp8ZP9gfzIDWfl94x5OzseM8RjGmz524hzVEmea5ghzUjQPKh27vzur1PwCTVMy990CYXD3m1yg3v5uZ2qUtOU+z0mJkNaTwLFW3Q+Tz5Zch1kaYzjbVsbA5q88nh6jOUU9n/t6Pu79KBf195tS+CmQh2kNZ4UJlncyw2cHrAvO6Mctbuod2OnvmVbt66t3CKzcg6PvJpBHDMGwY/cBvAIbcd2dBxxTFxBvZJdpLYxVVYqlrULH8hWUl8lkTEPP1IFN7bm7M04lEVAJ0GuProoj1g7E6btKhDFkK5Pr9ud50Pjj/ptS11ZkEzkQDbbz8dPXLUb9JP0s1/u2RPfMa57RgEUyQ5q74o20UuqBozSHPyJVMP4Le94oiWEx3tU1tVChM5G4Y/HVNNsZTc3bGWQe8yuegnAwJu/2PmDdzYXOasxxrO0pqZHH6BNDRsgusRUSy0qLuUWFyVxj/utiWpg3xE4kHGk9d830WD9iuZf92OzK293vYkOmvDv/jnZoJKJoT81j0KkbksFSgILBrwJAcPpF17hcupjY+JimUxLrCXZx0LEZu8TJOMmocmNOfpDSAKKzXe33xGuVw+KoXCNjoTqkVJKy8+ymYJ3JRmet04p1v33DXDaDZNTQRgiVWkarlwrIWKsY3/7vaO3OEXBDCSR8lRiwiWB7pgglTIUTOE0OJzHz+S7bKYdxcGYDiXfK1drij90B5P7yMfMFosBPaHcjgyh5UNA8oMiVItgltuuI7jZnExGwMjrnfcikrXmLKqYFOlDnuSWx5bjpZrSjN8DLRm25LOn5ry0w/OtX+vXDNFRWbKSz/50HIGdTzqvuPw7iVj3r6Nf1AfOqevClDdSZagrIOb9skb4HgndGaQBp2WY+I8hDWeX2/f9t7Gq42zZyIJaUJSu1k1x7//8PtrnGdRJbkcg9AYMBsJTyXtXzy/lDFLkfWGAwGCgddXV9nW2Zoq497dih+jmn008vVbtkUrY4BDjMvTRUsL55+CATtA5rjfsi7nezVjRYUIaAMrCMhXXgIUvHwx18ZV6VWurVMyVoe9wcKJ1uPo/3U7tJMmAH/Ttf6bjVIPF+OUGWPsGh2xnN1bNqoVcDxwXyYKsxKZVZdDaGG+Z+3u2d9Qt+rF5X7Yw4eGwavD2FQ0n7XT3Dn5/llP+yLiw0NGfFnbG1WWbJ7niX7EcDI1x7A/bkYiLkyHSmE23S9NR2mMHMYPkH97sGLRow6TORlULdJmPaKYi83zkDC5R0pWUrC+v764uc3/4x+9NdkHsKwAo2ST/PWonTRi4LEgQrNN9+SQVebw9xfJ90YrwY6IiDvN3KGZWZqOL5X/76S56Pn0ys/e37uwGCBuhMLJPFNbalcQB8tMvjmuPeRkBHXzx34tx72Mn+w0GOH4/y+b+f5Pn3j/Lh6Wg/VyD32/VMeHl5vX59v44f2FeaPLZxmoGko4EEnWAEL+Z+9TzgGbzZGeBjrxnItY9l9xFoeYAewRavM6QBaddbOEwdkyN0FVofz6V8rchCW1OM61Ufd/J4HQd9dv1XAaNl8gC9IbGwOkNT9fG0wYNmodWmkelMR4ngIXbvOE8MOmgik73IwNQ4tMbSUif9EA1EDmDCNDbrYMmhdlrrViqsc/P+quv8h5x+vFkZqmGI3ZVY7H9cwLRvbnuLBpatH6f6oxMZ123aOJvPHcR37d40Cy8WRYF5pWWMCmKdLhG0zh4gAYjOoJfgSc6qCNuiEzjE91z7JaEjbucfoTE1u8ZUlnMt7sy3IamSASRs3C3Qmf5gOM+SZ451N6QUlo1HcmCaB832XAJQIYIaB9ik2BLcJx2W9HKNmUTDzHvsk8/VFH6NeVHmyLewl/kc2a2zCneHfeda7Xk+6RpWJqRqm2nJCbccE1HGFGUpoc8j/Qob0SLJQU1SnuFmNxp81QxCukSTEk/YYivlz60bpDG+U3NtGhgBFcCWwRdiIpXPSjbg1obXMVt47+EsTehyxuQ0S+uahWLC1GvouRY/ZFhbG4Hr7fwnKOLru+HZouwtxsvBtmXdvA/JRdOcauhKqPZkltvOsVkSfzsO/Nu65u+PlTdKKE7f1NlM5JJB7AbM6XX+V0Q8l7OfjZpQbPDJ2V2TsUerY9cSuLwXRNNnGVRFJJPmWPd9eA+BTztPe/EHdM+VBg6dz8J5KHYxgJnNiz6Z7pnHSMoUu0E/a80kdB0z6AvBPxIv8YJGGxtypX+KEk6OJ84m7lHMiYO0TBa6b6a/I6jTXP8KTHsmExHHWsLt7U2Oh3drfLV3mQ6zq3u9zk+7z5WNXNzaLz6Aq4xj70Ka1nlZ/QxLUHjn6l1HAkdJHtA39IqkCSWNOjbv7wCxjGRgwMBFKnst/PMFki3UHY54yckk3cdwR7afA25n1aw0IGx2MDxLU/sEX07/25nmnOodo7MymFmzxdcK+utYns8Zo3X63kVTF/PDct8iJF4ArOYdTCWSFMQu/DqNEgrNn4fSNw+mE6n2U1/QJL7EGQVgSsBcX7G/GTmnP1tJBrdALYBQ+u3Mmdmk2zwoo98IHcbwRfd665Q4TXE9ykng64DGQZOWW/50PyS1Fw1gXGGrYJfzYGD39bivOCOw/tBxFfMwe4XDbAC3WIWGUpGNcKTstOXB5R8ck+gJctcGVwT3fAElAQcGyPe17/sJKahL9X8cf1rd73U+zmAPdml0lhgIHE6e5ZWxlMQGydDOkZlVgwFbEMum5nozePq6uI6UgRGzuO7HnOVUfqMwiLMbjXW4Rr5clGwG0sgDVsvYluUtnLV6X7W7XWZfV2sTermM6HKLUgYYGCFa7Do0u2I0a+DPseCzhsq/bYedGwhmhvswB8NB6+MnmwWYeHCLq9ZNxGvRUQmApCwSuy/fhMxQMKNmNERqfOlBMAGsaCtKlFb6mWvO7zrNxnyDbLl34fLgyfpNaPmT6kicIG779X9fjdWgRluN24MZKGcCEmgUtrQVFxpGq/DatYHPXUtZI+NSQiiAYbjpenb06mDK/VcLhwRrRksL9seDdZUwDRTt5GfDTSOW82ElN1oz745v7fzEw96Cmxnikrq2lG6KDh0JNPUIdskiGY1mPE/ZQxD2PUQQqBRlrEdqw/k6aItc7zAFExXwXTOAYiaK141Mbb9jJ5iZ9j1BdlnEJj3BNQ3yaiY0AqRiO/CZV/twPTQvwuzpBQ6cg1IsjYXOGdqbc82sIIFe9+oDsh2irWsP0h72YJ4VXZgADRZ39Nd1CPAoZ9h4cDWIK1K3intS15o2b9AvK2dpLqTrAJwF7u5QYR4AvUw4wfwXmVcnkNCMgYU54bz+9vxBnp6eAFIeqZeAz9xbR9VVfrx+vQYxb+hqOF2v4SJX6pPuPDgVD65s368oYz73mgm755ZyjvI+6/zd+9vt/tCv9/fT1R78LX9++FNOTz+vc7S7HvSXBAvcqbkFYvJ7JFbuB2ZcRxHYSTcHSwUzn/7zLJ/++Ghlg/q9Oo66X9VBfXl5Qengy6sBN7ZUO4HdZE7Uc2SaspxiBM/QPcnsLQH3PmoR8d6nWM/5fttzFxeJpg4c/q+fExwPiXGKsWiyuS8J5oJmSrUt9f74GN055cHPMAVB9fOWZJLq2LxfnTAdD4iMrsFsrvs2PljKzeWkOdMjmdF839o5puIM0qMcPxzgeD6AnWtlvCZICqahglVWcvrPN2Nf6b2ps7VvD2ZPkyGa6+FXzCvbj2wVzWC5oTkE1s5i406Rb7Wpk2sKLms2ENEzbvHs9ra0K4GEcQ1znW7HcQvKiM8kfB13eB+9q6oGNyav0IP9VDXYKrixtd28fmsEJCc4mYV9Q+Fg6pRat+gFDqmWI1h5kD/D7MxzBa4oOUCGAZ97m3TqG3B6y7asIM2uzzf4Q+jTCdpeIFDPua4+EjPoEk41g4d5LEH0c5iBn+4Bk8BY8Skwn1grvdxnzO3N+ZxaJWAjhgEdAiD8CED3fgddOrDDAFR2BzGqtoz4GWN+r92jj3VpJECpivALS3BwC2a2AhqW8s/q13eAlTZO3jSJvrld8xd2mcFP+BOysVtlvmMs/Wc1QA2dMM6tr3n6gBcHtgiiLL08a9iF+2cW7Tw/N4Ix/d2aAEzdTxFwly+8PCFcxjo6Z7uodbDPDYSZXTOrmTB87kspn7kdq2RnqO9FgWSO93Ye6EvW70eQW2JNVtDZnqmUKdU53IKF92wd1n9eD/MmIAlY3MXEiBMqerEX4j8zfS3sr5ChQ9YC61W8/1W8IFwd42+gzhI6k2yypIAvwHFqCI/EB2sepGX0uzdryiPaOdh9Wru/C8/0fLbtmA/xsexwfpz1/n7Kjx9TlIwe+yHKzCogo4lpnlcKaJ1Ok+kYdyh4x1hBhxElggqSogIk9b4cEMD8STJ9/M5hxxsBGSczOEZN+2F+woyk0+Nx57rJpXxbz4jre8yfPFuNU/o8wrku5Yau4dt6Ctfr1y4wAiYE0p8cABrGfytsi3W+de1AAwP3sydqwTIDqwgMpD4vxmRU7cyQ4mmZdLu7f8rPbZxoj8U78LXcCybTw/VWWbw7jCjXBvyLx0G32BJlxU4OX0E2SqD20tfh/iiZMuzTXhLTAl1dlQqxjupeNUUNPMag9f3j849gnr6ikUMdv7APG/+rvDfBttu4Y2fK9W0Vim4C0dObfxgmA4JfXGQSH1IDqzqYfG/d7NWYVUcdVG0XAbcDledo0rpFqsMhEqKIa3Pjwms7tdZK0B6UYhYbsXZwGkCgMkCL/52KH1tnrjaF0cIz+2TMjjb75HIipjUz3YPxX0fnWGIMJmc+pPNRx66OrV2/IxMS4sobRzcArNY8KJ6H620BLE9w+aGTV0Ag62PMYNpLDW38nLYe9H4/UDHfaWDrIiVLTb/UkL6+fpPT92vA+vc3eX99s5ILsCxGFiCuhZbt9XqxtmY418aAsCDqMoAsPnK2VmyflkwerxN/aQKgzYALGd7tQZWzPqyF7tUAPjwmKDS7Uw5N52XIWitQpYcGNX4Go+Vrsj4XdxY1WHrcBQ+6UffiVy+uTwJYBInZ2XNd06lCADk6P2w5jYUzSbpwEo58d6d/leqMeXBemCXdtQzAmJq9Ry5YPfOc9iOe0cXJ6TTh8ACI1Z0SzXEkC6OuGTyP120LEH4Cajqu+4YadGgf267CXp2nBCg0sD5316NCYArR1eLga/brwvUxAn7GfJom12PJ9T+7g68C1otnEtd5ii5+DKjsM4oA70IHoqEMR52Xp+dn+fT5WZ4/PcnHjx/lt+MHOTw4+2pCgHnQfWWOwLt8mdVZO3m2DeCf2bBwVsAEzXlow5q4698bI+IecMF1+Ov1WQNRZaq8/vMmX758sU6Yx/3xespnwwag2JV5NdrICBokD+n4ubKenKG0etbHStN0DD8+y+ffP8vzH8/y+Hy0wFA7o6o2nwJXL19fTERehcpNSH6dIovN629ZyDwH6vd8ZmqCiAML3ZmK+plnpZmf0R2uAgzsUMVgZbT/cK589OOz44wVT0CEzYD9sADPnT9zlI57Y15peZLat77DmafWwkBtu8fFdfxOEcAjIIR1oP26DT59nTesMQJUDLIwIthDFvBKgu+6zvll4Mw0PqM5aXZfZ+saqqw9dGi6WBDdHShkYF9tWAUK6omBv58AejQ41/V3Mnn3KWXCaDckTahM8FcIcFj30jMCIVdIjkA4oL3W3C7WfRLwxzCG283XQAuwv6eDvtWXEne++f4uycxJHaxkJNaXsTT1XfMI5HDd5hwjGAEjOgEB86HU1M8HF29P8IqBbnPfgmxjJKjS07TggbbF9dWohcm1jusUv2YTMFc7tn1hf4w/VwDfAF3tvKwsrAafk2cE55dnebvM/jeZca73Eqri/MVE1iRKLi0g6Ev6lwEET74nEhzAPGeJKH6W4Fh9RjBdzkWuw22J2tt7tp1BzJ1gIe5bJFgsyeAp4Igh8z1KR6q/z6TBVuS+gon/7sUSmRG8Eu/0h4qM8dkIEFab+m9fZCGlfct71xf28+r+YVY6DD6b25ABOPG/WpxEAIYlElum/dTA0gJ4xUjIn1MQaOZa+7U/WANcxlx3A/A+/m28pyfLSngf7vfjXwJ49BHGsU1mIs9p/MC6tK9rdKuGzRpjSRtPZzm3G8AdzKbKgMF4e0wyEc0iguTpwWLrbV4pMaNl6dpcyUkH3TvodslmB/QvmneWu0x65ryZNIUCQJpAZFKDvsbllIlUjGeuH5ztKGXrtCFd0Bzi/QRNxYaEiWoloaIgy0b1sx4f97Z2FLTTMjk0lkA8z258SJyJnA3Ays5+fNnYW1fvq33xxFys73ZrJweb2QAiWgOcA7ro2ZcCWBMkgWyFasl1RynapV0isSIORM7CPVJKjcOX4KCBiWo/M/C0e84hfaJ4rT18QdpLTTS1XcZFRj7pP03v0LkHuV8D0MkKINsBfiuuRDCMFf5m9gT2GveOf0pSyN6XNrkCiYg/PZaZoRupeoc8P/W81kqTviEU5BmecdD93/t9Q3xg0O+On/u9Wim0V2DQr9C1hdhvBKrra+tP0d6x9JG/x30W+9EkEsPbF/WCiVf9H7ENY6K4Fd52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9" name="AutoShape 11" descr="data:image/png;base64,iVBORw0KGgoAAAANSUhEUgAABLAAAAPZCAYAAAABfdPTABIHMklEQVR4nJz93bIsOa4eCJIeK6vqyGxGFy3rN5Ceve/nYh5GryCTzZi1zqnMvcLZmwQ+4AMIeqwSd66MCHf+ACAIgCQIfv1f/5//7/id2uivNtPVPPXe7fP+/Wbm82dj/UaJ63eOlcalz1HJbWU4vTXPC/UNtHeHen//atd1/X6vv7Vcv4aVW82OYe1ye53qB9xIjM/obYNT6AKKCFwTFm5v/lz1/IYP5e/7tjpeWn6Wm7gILX+Xaz3QCbAE2oV0Wdn67WvhJujdC597fGvdd0GT2Nar/S28d1i0P7r373q3d6mV5f6b5Y3GE8drJD6K/TPrFXo6XZhGixd+l3m1l9bewvuKjvP31WL/vhMf3e9L+/ZWeqL/u37u/DH7Gf37Qv8j/+X4RRzeSt+X0WfWM5o8H0q3+X7hq/3N9Gb6Nct/4P/h+HPy8RbrrOrg9+/fvCS8rP2RcLxbTFbP5J+r++/7d323lJn1vXVsNKXb6xaIs5wALLmNiU/op1m31nUrlWT8ONVmX9zSZVbnNVK9+vlqEZ4Fh4I0Yb/uL+nD18vG3YK7xXHH9I20hvy4jT7rnckctHtb/vl84iBwXcr/3cYnt4H+YzqtepVvr5fgZu+Un+Y4k/EocEEcMl7cBrfF/QS56fjK57fWa/IU4/7aBcwqp/hdLcoFw6+PyP9eWMbZ9QqwQtbNd/gO2IN+SPXZe+0n4aMhdJm8Pq7QjrV3aZ3jaz17T+75/QmVgfYzbv5b5AToVI1ZxqeqJ8oP1PPSz7HR5hNcrO/wO8unLBmy/A80JX2xpyzJfESDFrlPMw25XNVG5oNTynQ65a/0POMu49jrAj1zfXi+Pn/zwV9//dX+/PPP9r/+1/9q/7//+f9v/+N//I/2P//n/2z//Oc/2x9//NH+83/+z+2//J//R/sv/+W/tP/8//p/t7//2z/a19eXyMVxBRj61j+vACdoaPD/Lr/gSPr8hZGSxq/r99vsJbFlZCTP8b7kDfH1wjXxKugxZa7IJ3+3ZIzam5BzTM/cZ0pVhS/aVxN/xs/kcRoHXG9Fr2kfnOwH5tcsJ7je0l4qxk+uh+3VU52wM3jM8W/mxVxHro/pAPv2+npZ+RJWjNP0/B6jpHVln/A471THslOg17PtRrLrE27V2K50a0Xj1+v1Q7kWU9Xn1buFY8HfsKdMnw6ft+W+zvhwPbl+tzcjbCda3GpbvW7No/OIrvY75gMj1XnSLTYP0ibYXsv9w3XhD/BwviBftM3eIt0hZ+77O5TJ/czPMj0h5yv5UaVT3xgltG8qvZfpUaXTmA86x8z3vX9Zb+Fdpi/Dxe0afX7L/SWjqH5pDzoV+ibSdtmjS2d00SLXtdGcZVilQzJsWRZnWqzxpDRn2fooB9pbv9TwVfR5SiccWc5X/f+p9t1OujfaMAzctozfa8vHeUyuK39cA/Mqn3PwGOH5Lvpvfl4t9tXXiclzh/dUqefZB1fojEIozfRKTIM8973XtcolJqkMhspACDgUguAnikWe++JJZDp09FiTq8ogYeW6RPXsyLYzYZWw6DWrXwMnGUIR99F8wak3YY/3EVc3Xl8tr4s5M6sRqL+vXhtEDMvpfQXH9rzZikLZnzZQiwlchv1J8U/+W4tTkz7LeEUZyXujCdCh4LEJy6UGKuiSsWc+qGniC8GTK1rf+RaCvqYfhFWNp9VBNOTnbKBUfXcaU7nPLd+pjsWPfZuQuCGrcN6+uLsEXO/bImXGUeQD2lG8Fg/J+GlkgDrV1ajrn8f/qd2Z1sLF/DcXJtYy/jvSbOzjtarH29B27jvJG/RXNNwt/6JSbUSjXevr3kNOkbvv9exWGoFSVgdoMw2Lq4Y/45hhqQyFcvyeFq8e0qf3pVI/GCuVYVONnz3xQuM+9k1GjyhDpW96SaMTnmxwZH1zgrPSk3v5ffEEtKj0fNWXgdcoLy8S5jZ+kiT//hvj5jQZfTIwT2M/G4qc95T/9C4nptVpAlrlZ3rBiGY4IS+4HPM9DMPeXPZ/ShVvMUz3SIZui5tPmb4sV1qP+jJPRk/yQmSYwnbnNtB4MzplfPgTMnNKxKGyPIyrw4Yhw3mi20/e5379V8dZllU8SWZ6BVlG/YnxXsHG9Z3wzXAHu7LvMg3Pt4l3av/qZxlxsgG62o0n/VLV8xO98hP5V8nUPMGtYEA9FVwn3Ku+3droucw+gc71np5H3Oo8JxynPfHisXVot+L/inesPYKH81T8+iTHT/q24otbbbIMu8mkAv/MHxWv5DInelTwZLxPYz7j/8QLFT91enfCk98/2SGhHcWD/Eq0vTSeUrmGelV2/ESHZnie7aB64e39ftvYruSw4QX6hqWQmL9aWDvR6yR/nuyXnyTwdJbda7Rm3f3Qp7uceLbxkefukbd+Ih/52dethkBXQ8D2MyGEm3hd9CYGhi9iJeFMO3rCcHdkRJuYY9D1tep6KQL9eoXyG7LwAGq6O4OVOKm6MAK6Cjet6+q2yr/guLPQ7QG+uHPMTI3JpCxaXcasTTwwLgizywSt1Kv0GWLEwZiUFcVu43H0xIhNlYAgqTulo8EDw+F/a34ZNFHgxF0Tbm/1W2++QHK/RUldapwa+b7W75y62oxiPDh/8E4+8sEgBNyrLyAoxtDV/t853lAUvqAE+kNYyzrnnEnfG78I3zbj5/key3hXd2+k+flWvp0LJZPPB4TQIJ5Kk0utSHd5pf/yDkBlMHqrPLA7jZmXLqwI3gv+4f15MhKEfg7XavN9m4LohFNLgjkbQFggvd936Cduc8FXCNv5+wV6D+9nF5JNFvxujBfeIWy2E7MerZ36Waf4PmFH3eDXf4AJ9L/USJr1Tn7iSZ28h4HXjR/novnaEWjR0FhwK7y3LdwOGx+S1xeIo8JDvyfhi518/XN5GhWweJ3Odr2+KVve2o7TjfrB5JEbNtjxkMVDkUvBy/YawWOsGa19Qip1dR/Td9/QygoPMjHSpC++gKzQUio/QAWSqaF2SVcbNhaCcYHM/VrGuu3ajLeXXHXKb3ge5HQymnvxntM1um1Q9OZG9K1y2zym2isYwu4BUekwH2/ZS4cXRrPxxIbRk8HG7fRey1GkPOHMhgnvBsfyuvNNG1PAh9vIhvdJ1rXGz72dMWr8KsMu0wbtVhOPKj0Zh877Theu74RbZQgjZbzkT/Q692M2aGWsyp97Fmk+yEuyN57an/aF7R2xnmx9L9upX33oq/xWGEUQe1vFDv+T8XuNuo+MHgcPd6an1H1FOFflvWEzctlHS26A2VQf/2x+sG36VoZ+9d3hy+PUFz4zfXjixHzHeniDL/2uZN+gd8yvUR4lu8fN/oB3lk31CKvTSTbyJCzXN04eVqkPmL6nCdrpdx43pbxu6rH/epVebad+zPVXYzTLOthBjMUY+0b2T+Udp6oc/irYgqf2+gr66gS+9Q1+SWInEwahzau5/TYT8wCnzU7e7C3QWFlidLM/xM6CPrrD5uGTDuD3lcxheHJdT/qKf5/08FPdT3I1087s3xY3jXJdM1UbR1Wq8uSFq5zsmdm4/rlweHvdPGZQ9jROah131sFP9Z0S6xd+Nv/eDWsD8jfnTXIiYgRcRou4Zf1e2QYnHKX9OFalSZwKYrFYy6YTLTDPgh114oe1zpTqaVVe2piSVQ+fNzANvgyYBHAH4LcXtAZ/mKqBZ/XLOZUGQeLKNSmGVg/MJ4HA3wftEMpAA751fewiKNDsixLyKbvmbdW/ZrTW9hIG8L0cYCzyqMDu6Xx9icGHhUKGf072bp24rhNRib6s1DCpO/YPBhJNVObn63rFbFmZ63M2fsS13vGrygGHJ+GsAFl/TKP03c47w0uhYKLUfMGT6z+56TLOU+a9FDbz8AH8KDDxwzG0akBioWXIDtM7ucHfyYisjBH/Pfki9r2BURhCVT9nU/CTQjn1S24rP5sCKB9nrPKxy36F83akse3HFbAYdcKLPTqehObJEORn+T2esVzicgP1ftDbFUgM89X2Y8F2/IL4cVdUeI7x6wt78gt4RBqhzovqyrTi/Ayz9tIzwgle65chC5it14rYDUkyVFghe83PCrJHF/qfGCOV8fek5zJdotFwNfZqyHw/U1y8qQ3QMJZCfpf3J7yfjKwd3s8GdX6ex0Y2nLhckB3F+OJULV5lmlTyPddZ4cX0OdHoRIuMP9qqduSfxhPXcWr7xKtcP/9VBuyEa/7N3eKnyYUYzFjQPfNglSq5mcuwAc75WG7fD21UumWXSSl/j/lzv+f8TMeVtw2bVNd0g0dqrONk8/CzCgeuI6fKaxRj4NNY+eSRwO8qPHP/Bpu4qK/qi1xH/sxjg8uejv2c4OP2nsau5W97v1R6L+OTF+Byv7K8zrBnXkRfZhpW8izjUMmsqp4THvxZ8cAnHfv07LSBkn9n2zaOg9qbivsobgTVC2sVL3AehknKOJxit/jvzCdcR/7+RJu8qXHSmU91nXD5V+r4lKoFwdxezlfR9FP638tjlrG1t43xQmbkvst2Sc6PfCeb4wnGJ7zmnPG+egwx0nxeceKr07iv5FCwZwynHZZP4/kET6bBSc9mHKp06j973tO6lOb9AgHf0sqOjE7gJY8vdO1IYOIhi0R9xHyIBdCsHSCNejy2iwCoxrqB4e7w2LVHXYpxQL61negc42jFturOMCDMze8Kw+KtHgBX013Q7uWlYnhaiZGDfQTEl/HJ6qWG0r3ezVgzdye3xPlOvdPk92jwnxhKP4bNDEEYcDYxwqQHK6Naflw6HcXCjfbjBS8gP7uLGoWO2te6m4QFPsD9gjAjeEQRaPnbPeDmilW/3GPC+pb6LLNj/53v63f+96rubs5Scef71gF8LeZfQMj7ULcvnlWxtKS9tEYxIr7XS/qwjZfxIPhvTiCEA+BNJjvZ9UQp+MWUxlhMiD3Xl5fQTRNhDEccj7x04AOR5cE4Dkan4tioXaGjezQtPs79YmztO8Qs0C6tF+MMq+o4gnvpWXYugUNxzD+hzQcFAlm1+rLvHnnYZbv0bPp6fsv4wLhttPI/OedFk+dhk4tO7Ykcm2ntqBh83t6sWB5LP82je8GIFcni+MPraYj78vWSOm94wN4q13TIiUetT0y/4DlmMfqweI4da4l1YzEF0T8s0zgt+XCbt6R4VFzNPVibe5jq4vvovhFhPAp5sBbg3uahZB5jaZJgx4uKCer6fLkHJI/P76Fel6avUK8o3C8crYBHXddjrgntkzFkOlM9epdDa7+Mzq8ux7PNEzjFx+pXVNQvmzzL+IG+CLHZPsBmdZeGKo45yt99+6Lbk3GcF2tObWWDnGVBjqUCecg4OC1gbHq/RZnosf/k/bPRmvHqiY9mAo6VQZsNuoVBWrx6niw53zE9q777NDmqcMRzXrwS2ddC2AFMLhFL4mS0e6zQ0xGcWN77D54RalOokeUbgf686rM8UcyxkJ5wr55XOGY6gk6N+FXgpu1T3mAqbHF4/F/Xzm/AeyXYuzlGGEIQFONB0kVjEGOYaNdlg6DiW6cnvFCTrdDqSU9sv/5tz6kOk8FEg97qccH18vsqvgzw4TI8AbX2HXnbSMw81gbNJxIP5XG8z3XiBOsJzl2u7Rsa/Lw68prpdpIFeSzlPsXvZUdcX2pS7f1b8cFTEntB+zDhVcEkelLtDuJ3yXdZf80/xPLqFzwhFWeVQWqFbUqx55hKCPVhz3jONhpOIgHuI54mR61waKfi03xEi/uTF4afxkbl4fzEf1xfkKc2b7x8ztdgDbgF3u+d16v2GMe8QZTHz1PKPG72ZbJ/vJ9ERve0AZi/8yfgzLjkVD0/2Tf5M2+w5ZrC2GgtyEirXz9zbD/w/aLzS08OpbozXtf2LPeJnziL/fsOZU4p23qMd5DFH1Lg0ews03xdIMumLyCzBvaD8kKsl5wqYV89OzFxxSxm6AQDokb8SdBmAQrBNRNijsh3mvwca0MnLVZqjo4IA4clCaihM0tM2Fe5S80PCY4/jcWb2kBwOsmkE9Q7HlX6aXKG6mFwVIhioORyp777SUyTMAC7l5NJd18LWqPvwXYjo1L/WRu1Qv9EixzM03hVF+TexTHJmTiIOI51vToWhnoYGwJni79ze4XAdcW8CwZOMDzRj2gvtyMLGdfW1xCesb7zTgTojUWsXH7lSQoPE48S9gHzu4XYXpyHDaET7VhZlHE+rh4iQy1jIdV3g+bJsGSDm42NvGvYW+yrfhXjZS0e156BFa1Bb8iTpoG+pb97mEGF3a9eK3BtyWG0etuTbkr5OV2tpTYyH1dyAA2uvHca8+CrXpVxOLOeyfBVciTDl/NmfOXoaKyT34c62nOCISBshoDF3RCSMUX4kNeFtFvTsTLa8u9/RU9UuLJMeApAu4279K6aKPa+0zLjN5OXzYtF/j2Xr+RtTpyH5YnXf6bhaYz9xIge4w70POEP3GtZvHvY8HPA/eTJzGyV5WeVv3pf2VdZv2b4GEfI32oMI7EX6lFnprae+J4nWmGS0GK/Qx/Iu7fRq7pcRuo8y5qTnAEs3E970GzPzwHBM661zD/TI9MPMFbeM4EuRarG0mkuwCnDHr4nmVa1eeKZDGs1sWacqr5C35/GxU9pkumQP5G34mc8r/gk5z3pt5wX9T2lLO9POJ5gqfD6V3RRKHft/PxUJ/ddyVdWrn6PjSM+kprbkzae5fcnGZXLsPyuYqdleX/ql0/25bQ3vqF/29l+qeo5ybAMX4bxqe9zH3iZqOdPdV8PfF+1fZKtP01Z9vLvLD8rmPPvLLfuxDPQRZgPzc8lD34Ie6UzY4oeoCxzxtjlZoXPet6T7HyE6hneU9zFiq5fdg1X8xvFqsHHq7VVo2NQp5hb5/y/duiF+lAoLk6wged1+iS03XPF/tWwE+aKTmE+9eOcUM7V+DmBXAGW5fFNq/ZDv68z6v0PIeILBuRXnBzPDfQ+bBJyhZWKS+N6JY+DroAKQLLO3aXlNeFt3enR1XiyBae4m2W3qtitjO80YLUaulVKkt4qhP60LX31EbNYEO5ZIvWqCxJuEWl+5ABJvuvO9fvX+rRb/hTv5TE1QI++vNyWdwloMgAacJG8cozsbTx2m/DdBUhO2aDOQmfC+KXvN4V9e3/IAMXRnZdcaIABbM2m3T9t76W3DErZvnZemZ/WghlA/CD4eCBf6nIz6eg72kNoOmBoy4IAxrXg9clToBa07xb7E8fcPsX4sPF6k2I3HhVDYk26OjyPVGjiyNkVDRIet/Z9sR9NdOYjLEq3pjdcHAzltvNFax75Lpt64OshBffyAwvhKh+6jq2h/X+7sAc94UUlylVhuGgREDcUrnrvZguTTWSRTL7o+OCShzKurR1MvGactXsYbOOixVDFiQ03e345foIr+sSo+DgW2dOXDY+ra1B5heGVyrPMAx4iTnfjXOoXnrQYOVe354vuLY4/3nkF/hxAGJOYk0Id7EHVaChrTy6e7c09q+xWx6E0fStOxK88zhMpLTaZjm+ObWIwjWrBScdT8qipJjlPExwuuy3m9t2D4DTm9rS3KXV+5aepLnhqeRu1neL2BhvITxO1J3ungvVE17pOeNHEmBF133lZ/uNA7nknH3/ropFi4tvz7+0WSsDAv/09NHc+xkOVhskft1UtDrPxLNRxPYFFLNMB6fjcbovUE4z8PARB7nqvqdodzlBvVTEy1sbg/ms0/rzdzAfcppu9l+xJAscUuoJTV/tcFsNf1vf/Cs+djiPm75U8eEqZd7l88FDMMLXYF5/GWjXZY1rDPs42VMbBzbqnTZZ64lf161PKuJ1s1NM7xvFEnwqef0VuVXncnp9PckzgOuUFH+a5SFfdzLnnguylG/jAwccP6oAn1era1iwG6Ilu/m7nlUqemrwRxfv7v19yYuF2XHJ820UVvY3wMx1j+zxuWd+y3s50Pck7mVMoPEne2akLkrewE022t33M5nQa26ZjgG9RbqiNowAe26hiZ/pv1W+Ec1jMQx06FdvtpXO7n8ZUxrn67fULH1/XrgOe4DG+GMN05nrOaw4KK+tA2LeN6JLrxJwh0ixaqDIvuMOcjG0U56naucTlL062KUwDMOv74bg8pUquVhuL+PuSypsR4r//9//e/ut//a8/EnaodA3A+7SjAYMJV77nYIt+rI+RaGrA3OHZrvScgMWqu4xQKvdSI+RtQuNk8Dy6dq5zImrUzfnXvAr2VoZozsCrPoJhFY2IbvTEEadXi4rP2C4ptV2wsTE639FkjV0SuzNyNmgZ558YSVJfPSHYDIGLhK5wxeY9sxsSK9x6fNZrYZBh37zEhguEare4wssmAbT4wIIbgkILkeOr04xx4kCenOeT0IsKVGlGEzfAy3Xy4tUYcfJQTVSrW1a4T05ed1uf0e81ycGCaxOQEYPMxuHgHqY29bp2BO3sbefjPHZRXo4DkzJYhSOP2iJYKsv4MZ75/VHJ2QJDbSBYXSLqdpxS/vfAYuScwMiC5a2LmJCXks8NmKrNAGvB/oZXEevjhENF+577v3swfRlLuywKdNfqrpcHh9RMwss76Jv8Xv2c3uWd7E84shFeyRd8OrrOI+smyenVuRbg02UCXRczH+YF3F4lI8/Ge23YA5eTZ0/WLRVduB45Ir1PJk88X7V5XfU4ftL3J++lT/qggudEryfDftdPLuNNzpKMkefIWy+oZJiedG7W/9w25CkvXOWFEZdPDsdll8+M0IYbrsS7V76IJHq0MMyZf155wTDRrRN8YmJ1G++VzVOl9W7UY6Dq75MOCfW1OBlHtpOeeOItfga76RM+3L9PMYZmypPeU93/qlzPsOS+yHz8CZdKb/DY+Yk9dKrjmN5+JfsJ3sfyRZ5KRj7l/ynsPLa5zKdyJxpX/VTJH9AnHrfaYa/Kc/1PNIUuzulpwaZqIyeDB/bDJodBk1jmVG9F65xvtgFdeIIp15/1xYmGT7q4yl95cMYyfpKi4ounvv1kc1QwmcNFocMy7Pm38KHbcxm+So/t+O7pEw3zb+afUxm/5XMPYl7RMNfHMimM36kHr33BKNdb8RD0KcpkvSH0GyssSLOTAqjfnZAqvgh1JHqgXtHvEe9Mz0++WrkPMs9+wUOn6xn7KvDn/P7VPPbNMpCGxn3pciPczI44IxN484DQGdo6KrYWpaInlCDy1eT2O2LCRfn5/hWFXd8FyMqvnkR3SyvjQ+IDDVyXtwq/jp3Q+7AJV2B0xLaiYCxrcQi4DUyItT4bWzcJFXIN7bKAYjf7DcXpHT24ZMFk6ERedkRXrd3LzeQLAhzc/LZP37nHZBeCU27XeL+/w06AoW353dPL4iDdEsx9ubbrEcd1HKbVQqJW7L3JruKHnSaN2eW3mDkjA+7Qlg7eW4XoFxTG6hrFg/JjGdUNafAFGQdXN8PYzhYLEKIUaFotbNKFXwZPXHRcJIOgUgz4rJS/KwR283RBKnw6b5i7bFx2n4fs5B3niSHeV8aUubxCIWpx95oRrzW8QEw4cwy8I80QG+RWfBY3T5qp0eGHbf1mw/Wr3+KteEchi9qHXhoxnZf0jtB41lrhf/UrlPdQB3EHjfMsLI027rkgL7Czj99D4UwLH4u1hsWLWhsCoEX323pWbLcZJ0Ll43z2bhJDj/uF+00BXH8D37UfVp2tmefTGgfVcSGrZqhyqo1eNrorwxoLz2hbmhlrh0bwI3jbvoCU+QzvuP6VXpeN5wWPXsiARS1MlE+TDasT9RfjYurKKfvWd3iqNudZ7MatOFidYOm+cOqt34ryzlunBSfJk/VXfZvepwlWfjeI3zPO2eiujDGMl5HqzEmOXtGtjQWulWGH+qpF+JOReILhyQhnWpyeVRdt8HP5Q7kappPxzO8/TaS4LNM82Drz6zLYJH6kxMIZdj045FdroJ8fJRA45LjcMNsCdqGUsd4gW5A/KyozjJueOdDkp4l5RORbN7ulysttRV5LXmz2zaMlwl7g/Efet5haUc6JXektcHnwEy4JWv1Gm7FIlbdVCUNKJ/rC1lt2f1qA5M8nz03YSc3sJue/KrbPiU+An+WHLdY4XMcZN5ZJ0Y6qJ7CnI5UVXFwu675KBv/URs7vfjKJrWD8JCvkN+YP/JvlD+pv9rypBSF2Z8QLMawwbXqzjEB6XeZptTylEUdV22K79dWiXCupNejIVZiYY3zWi4Cf5MuJ7nmxOOtQ5P9XdM8nHX6Cme3e+B4Lg3EDcG8HtFX+Bx+orWm/b9fvYb6X+K9jYyTRJNsWWe77yaEaX7NPuvPCTN8j8tsTrfJmfO4/gaN+d4rRl/Ut90OmUaZ/z7+7G4hWZ8KpFTx74ol6XtB0MF86FQOcgDl7w733Oqhuw9PgjbRkPHwOsNt2WY5tl+tp/uCfPx/8t//237YOXBXfIxBMvruBL2JMXduaGLorQHdrNIGT4OhTaWHFD0eFunrZbMrioXMqht6Ux7XHAModzx3BbvlVuzi6JsSPwW9F0ccFFe6c98CiCnVmB433owzyXq66jEz0rKSlbAwWHtOti2HRONpwTQxaxQAaSrOrUApMX8bPn+1KgGnG+SqFw0Zdxr+NfXDVcJGAas1dHonea4dljBAHi/sKAr8SJkGwoa3eSlrl/r80wD12dwKeqlAsiHdqj3/PRY/XZKVr7wPGNfdJxY/bGDNDJwmfJNiZMkvBdDo7j3FwuWKteFAMJLwT4Wp55ljUiYn15RgmQAd0AY5wJsGJcQi6nngu0ynLG1eI7uYaAkPL0lmpTILsG82URfbpc/njBkUYk8MNuPyODwSs8i0qzmrzYoyDocjve5zchD4rFGpP720cAb4sZw4yL9eb5XqWzVrhEb7dkKoV8EyISZPzLXN+5b1ow+N5cpJ5KsPCdMpeGCy/73tsdcIgeUq5zYzX6bjaTPD2CXU0749qvPB3fl8Fgz15ZOQJM9O3CpzLdIGBllPu/0/vK3wq2QUa5jy5XKYH2spyOOtm0Inrw2Yk99vk2co2qfDIMFf45+elLi76h2lyymOL1Yn+Of9mM60vz2WqiUUlp6oE+VzxldPUn22wFW1kvum9lf3kEwyMi/PNT1k3cTuw5U68OlMeh5lfwFv5iMeJLhX92Cu0KnPio5NOyM/L8vLisT8quKu099t+vLM6pvyRPgeYTvBWcMyUJ+n+DPTPeue57R0WOoZ7xcuE3vQdR8Bmv791nrj6fG4qLg99IE+2yO/vrzN7B1wzr1e64YmOp3nEEw9wm6eNFK7nBM8nvfHE68jPt55X/JPnqZB/VX4uh6OJreCzCsYfjf0DjplelU480YzrhHyUfHLqisfDT+J55jor2iC/yDCeC+7y5wnuU/oJLRm6pziWOW2Ldz8q5WVPmxVPp2OinInrHicc8ew0Jr4aefIsobb8o27b0b+lBn1JnaG3E65wLOO2XW1MqOaChngGZONMAaAYLTKgpvDbFzEu29kWZftGDCYbWPDp8And0Pq5g19NlL0FoT4wFr5Xu0Lycu70fDfzyGqtZFjrSILh6i9bjR6gKXU8t+OCWJSK7djDPjsoeL8N7tUQX4Mn+1gklHISXFrg9npX3QN0UnhmnhcdydH3UDgmELGzmQbaOvak/LXql8ZKBVwZlVASEjOqL0+1PCC475ZA35R2nMAznd/Uv00o42134WcZC+Lhh1g2iJa0bpBsVqkLBKW7eM5087z6ZHzZoP9d4Ov6Qw285vS9ZHGmz1sdh/RlWMi63RDGAmMpAAvhwPkQ1N74Trp822m7G7ym0g4nxUZAm2gjtNvpiEa/TWH6LYB9HceCoctGsHiydGp7tdDCos/QfsECWOI9WjnbYDzxo9Srk3V9TuF4hd+VRTCKXLn6TXUgrHwd5H3pi9zc5vKCmcaiMITAqbf6XHPRiw0b71QdDzjK6f6CLItsUoMNC8XvaiTPFk2stH6+rLzIMhkX0yMUctnl9dBYYNT/6t3I0uw0gRH44ekq1ILHo/OG1DeM8qYYgvfVif/RvhluBQxBX5j4cJ5ivr9xC5LCiTwITu6XitSTr0798xzPhg0L0rc2YfEZQbgAwPL10kARb2HHyYw1yrMWR1pcPGoHuX4yDE/eZid6nPLtZUYy2vD36fi6J+aZnCpdlOvJx1nknbd7oslMeffRYL188Qp1LP2nf5VRLUmPAWa6OUJhETzjaNx24Yh4s76W8fAdywjkwf/iLugruVTvDIytOJHZ8rMsxwZUi/3Iunyk8lXfWX1Lvrxbb1egPzxVmJ7ev16/21O6kZpdA7itQ//H99hwkUlpiWNhG1YTKIzl0h5u0bbF70b9mcuGRWO0q89bhil5+lifaJ2n8A6ZVplikKCo55iSHLtoM+LUZivqPMkk7vuPPJvkzqntJzlxkmEZropPYnl4WGCcYoHxJBcVpq6Wi9bJl34xz9lvjEPYNID1UCa0mOj51Ae9x8XVqj+e5G6li6q+ggdrpUM+8cjT8yfY1nspIDGvHnDZYag3TOyiLc0Hz6t3WgBDezbfJo+sgBfM29QeYlNjHmkxUhWWV9BNPVwwF2UZwhhAPqO/gaec8LFxnjb7q7Fyon2pH4yfhrXv2XprSUKNtLhdtb3gxEgATw0ZG7mUyVmSZyVOGR8xCEu7lsvfiN2rmKz5H60DcEzlVZbsANSFcbjx2vxtQW1feqHWgOIJ8FTHYufzL/xoQ49nXOpmDgYgQ4sLW8UsYEWvCsO3trwsJkPOf68Ry4L0bIwPRN99IOry0xp7cG583nqEYk7s9x1yJ2o+LsVwVO/X82uEOkCYqFhix/kK9qUBhrt5LeH4SaRLxJmNERa+zhjV7rIwO3luAkvC8aysV735dxaAPmPz+FDNgwlWQj4osAdFwufJr+yZdtMiREGrJwUdbqRr0QtlhxNHDpVPmwiRi+qOcTF8stg6m89G2e2JvUlCJ0ziui+mTn75vt8qhLE4FHl7xwPjovmiI7XL7VfvApxJsGQcctsBr9SGGToQ6FYQ8aowAQaP1xNUWoq0d1nYbbuQN8uEPZ3GVMY34IP6snHV+Bhcjvd3raO3cqwtKkRzmb3ixIJxsjbYYGix33eYdzxefVeoPP75gcm1In4F02UQr1Xya2/pc0Id4HtR2t2sJGlbNirsCPhcGGy4+a9W8E8Tl8rYqOgLfPdJQdUHu3yUq8093teT4fsJzgrmbCgHHV7ERtgMuaQr/Uh/lBn5GPqmB4tUGe9ZV5zwro49n+RZRaMKpErPVvBWk48TnXNdTzidUqYTPKwyjggFseQ+9VXF9yM958XLLM+QLl08H/S31ZufAW56v4+ViOuyI8nLh+0C5tHKDvpJYjm2l9fjEvDoLWiY9Sfj/XQc/1+F8TSWs4xg3cG/T/yrmba68zjhuhrkQwFbLd99cpU9Hyp7bYOvaOcTTTIuT6myqyvcTzAyDsyLLMM3O7TwYM14V23yc+7rTJuZWJ9UOLneremz674Iyw5fspd6rIMXN/Pxq0o+Wdnmc8qsE/BZeZmdbNnTePg0VjNv8+9Mq6rfK1gyPfO4/VfS05io8mT4jI/c8NvK5gT9kd8/yadcp9mro8X2D/hl2mYec3UocyKHwT9/ImeyTKjeM16ZPCd6tQeZFPRpkWeV6543lzvJD1Bj0POsdyu5lutf35cTzveaM6x6rnP/RljOHmJCV/lu9seI5bO8QV983RrjqF+6ArZu2ZOJO3ux3C0NzoZdFnhoXJ5PYZyrthLgvRlAKI9b+DjItHzWK5QdkfJHC0e5vkfeLY63AYAREKPkSivyp2COW/t8FERv9FuEnTzVdaI9s2DCucbkfC6TrVtvh5PbEGUH7w0ajrh6GgTA0gQ6/RJrUwZrEzLnXcx2xU72lWkOuPtuwyaYd+PdRMc/Bui10DSv62gQO53m32tTOkiVoH0yNIAvdgWYuasBmI2Hme6ifcTrkoLik9IRS0iGRTh/zwK79WKSOXnOYjCBx3XxaegC2mh2NAKCJF+Pnb0f1m7E3R1/ydVk1/deh9Ig+yG/562Pa+zRZ7P5iHvWdb01E/GCMt3haRVidhHdsAgIw9ZoMWRhpEunGN9i4ZAnD2sMvhTn4QGCBc5m3xm+l3WK1tEKQ1e/zrhWBv/tkOcFpScjyRfK4kSfomgF/rj4FsUX7/qkYxtTDqzxJb0nfNc1bp/cGPhpbMz3X+oJ23Ry2VNfmszko8XM/0Yz8XyAp8QLMfewJ2Sxu14H+kQfxzw+gwI1vH62Gz2TycxG/LbG1tXcc69zaDXznpj5n47bWv5eLFpo/ivYWB4j4oKA3owd9bAaAK02skOcnnRkrtSHC45uO6N5cvAp7XoOfJkWJqGbUlkbH63ZjUeBYhqzcOqRNb6v6MHCuZ+M9ZPhAjjCeH+YLJzKfJp0nPRW5pEMZ05Hg3bbMX6XeOZ27dntsfxwPJD7J7c3lrbQsdKa6TueyDAe1TXlpv9bcw8ber7qgQd/2iywhfpLji/B8hgwXINspI0gheVbF+2+vr6i14MRKE2IEv3MPr33RTR7P8vAE2XdRnbZhNxvEXSawMOI6fRGzCizEz1GXuQj1qSeJPaIeqsGfqhvqWQ78Hh6gL530IV4qepvltcSG1aMCLeDunk8Ma1tUYGeQz6FRdcMX2vB484/cfFN3ChmL+aR+qQah5WkYb4DrHyrWaDPlftpt3F5QSWX2eT4US7I55NH6qKl2gv5ZAb66dIwLoAFtL1tIzTS2eGjDdnm84FIye7lN5klNhrbZZOWc/6FzSWZlTzLfuhMcNK36juzxrLdad97y3aFPMZpoRgztLI/8hgLR7RVTrex69swLtPi2k7nFp6ffn9KlX77ZDdWyT2mWgkn6s3bl+ag96CPVz6Vv7jlMdpT/rt3b2fCAI+sOy2Y+NyVTzeoLdwqPXjRnMIgJdDdJm1rnl73U643byivli5cXNe2vFlmbH3fVVcOp5uMtkhTi0FMzyDHNYPfMCiVb+0+zc1x4m3onHHdHtr8dNcWK/yQTPZbfQoL5kmAZXpi/Z682nTwwZZa8x4oJhwV8uCWs6N9ki5HqHZjr7VkuPU4iPAMroG5A97qnZWNx1wHPBEy41QKRdEMv08KLTMS18Pt+wp1FpZzUuc3pXFaHfZupDh8lVtcbAXOpUxGhDfAZaso9fGPp+Q0fVn5SrD0zsZ0ZfBEhZwVQzZUcl8+GfdPsN8UQBYLLZ8mGk/tndofqffsyFlYLZP1D1u0adXERb/jiC0rwNHcE6p1MzyW4+HD0SAWrJiEe55LQsutMUww6dEt9FtL8B7p8EGgySIcxXnD0cxsyFU8pMauYul0ua5NAOdyGUZWTvLpSgEegRxD5ScGwcmYlLLx2R7MNsKO49Nc91vlh4+0pgueMraXMjaZ+zLvCMZz8d7im2HegZDhJxxzf4ZxOQCbTgS2fjzTBrwYvVfj+ywPIt0uuQAlBInex20uL15VqJsNazEYbLK1eNTLSt2RpypDsuJ/1we7gZhpsxar9KZIGIJPsuqnhuupbxm/3NZMOe7DSVYu2HMskHE6ghbhsr4p4Mrwy/jZ9XjeGMk2APLw5yd5lnVWli15SlvJmlPfneiQYRcaPx/9fNJppzg2HOMK+RGPLMO6w1Xv2EaY68lW5qOs7yu68OU/gVYH+ZJhm3h+f38vnOciFjxM8PcinMG3J3muX0I79lx1xrjdbmSYMpflPrHf6LvCTohwPfMf8ORUbSBWdlfmrSxnSvwf8MuxruCJt/IV5So5w3yWxwF7/2V+vO/9lreslyuYM248OwBMy7tPPRVNTnhtx3r5WTVuWCaeZEM1brKMinZGrXM4LT78AC/z1Ks4Pom2Tl4T7C3MZUw2wK5Vm1cWINCXtdPA03jNtOPYObV8Bm/ERQQEpebjjnX9z/LI57k1/JWuzWOz+o5UxUvM44efx5NMu3zOuFy9Houf9GiVTrzNNPmJfDnRalv0Lmi3jam2j0mG4xP9HZ5dV3Ni3Zztkcqum3883p705glfru/JbmA+bYoJt/Spb1De7d7uy0OFzDqNHW6vOpuUYQDdn+Qf0hcbEmuXY8jESCbYehwAu2iDANcdrP5STwYDQGL1dL1trb0KAbHg87PWtgrf69hEs8y8Rn6tzl4uWBfDFB4KbBhd5iEWVzDzQNs6cei5/SsNJFvkUcZdgXplAsppxRx638pAMxih7pab4tBJ+FrRvAJniYCh361bcHxZi9Xjlk08PUQgp9sBaGfgeuEWuDkp/qVCHAOBjzFGIyEIh1WDTsqY2dTjyncmY3nESlt58wiiZDGnUlDJgXJEmypVg7ASEruAfSFz48hAM3vXMdFUGaOuO9c13CMIzy5cp5o9DVhoLvaYfPS16rhW/7x9dRq06UKhrs9FmMvubOvKV/PXda8FkX51h50WLdH+6rEbY1HhDjsPaqh37y4T1Obh5wYCg2vKxo5waUWompev3NbYUlZKWIiY6TXPYA89vtzR/kvkjmy9a/67IQYCFhN8nD5PujIcAPK0EDAXoGfPceyAZbhtBrHIotUHk0+sCu0H9VyRhcemcmg+ELgvCBQlLZS1eROCt/XTvGNovu7faXwM0AieYwBJY1vxRHP4jtvy4BuyU2OyvTk/hUlBkLeipL7DUUQJcc9po/XI73wnVXtC6rEdHHihvr2FQQO67cqfjQ13vAW/RXmyxj3RBjEOzZuuYWzUhnKeqPG7yhBi17JsoITn1BYMpmywDRsnkY6VAdrTb6YV0+zJA8z01NjxZQM8LxoY6uSxyXiizFAZPoyB94lwlUp8DwZTpm3Oc5oImD0j2tt0W970yjjntvAbf1jEykcFQcPlNzkO9g0L+ATzpwkN5E7FqwveILu7hbZA2Yvk6VqEA66p/PTMuueC1a/v9tdff7Vfv37RMfrW/vjb39off/zRxm8el0l1pA9PloNBDpjJ84n5J+Nm/HTHCVOwMQ68D32++hvlrD3wW03jdWN22yftZd62j0/7vuFTT2BOk6EqX/h9aHvaI1joCrZ3w+Zg3JR1z2ivubbT+/Gd26sOW0WfXC7q9h3HqtxJTpwmnDmd6FvBWsFeRVzpPVpzot9Vr/fknddifD2uo5JtJ7zMbr7cZmec80Tffr/Jc6XA9X1h5uL4zirvsS/qM1yJSkyN1mg8ZX2BfEMN1DEgTyK+VezgTL8KptM4/dT3+fleP+vMbD/vOsvoiHdqV2DaeKnOwPtXcxs47OnrWHu7cNcPlb+wjRpk8WXtiZzf7Q3mhd3eqG0nz4fjXsXN9D0uuPKz01HcfPssl5nZ14V0hvooPofY7gOxTq/jojC3G+c+vnGyydhk32C8szxW6Wbl1mbSLZca+dwG8zK/XG+V0nHAnS768QIQTWxo1mc7Dk6PqG/zRqa9axpWpd8236lsLqW+GDN3Q7QQMKoYOHK6ZR9gIGzlfcR5QAJUGQCFkZ8GhX1vzgjrNjV9fnLltTYfFMeTUgrwX7uwMaYij7AcyIzhGSQ8viaNFbavLu6/446CWNyZhxzlkScKzK2LR0k56kC+Xv5s9B7o6TdTjeWZI8cJ6914VjQVwwRhQR56mxHEwo4siUF5Qp8hb6WUdAJ4q2GZ+4JTtYuXjWzgyknyfTU7wrEJaa2ruH6b28oGYmUELSUO2bYW+N66MLortScjqTXcgnnJEQUrFxXAevYQ460yPPmzEvA1PPWELvJHbSCznAhRolTggy/zuI91820guzeHljgaFzwG846P13uWHSx3kGyyrXNFPtpnRztbGtN4P9u8dHwzb9A4QpkMlcvN86QGvyvPEPzmGHSVLMWEfOGqC9yZDpXRkAE+8dMOV52H665gPdGg+n7q57O37/479+dJP+TEz9nbyOop2j2lJ3nn7ezjs8KJx1FeYMr6AnZB/rT8dHSF2+D66klrxIth293ya76uxlnWb5WMqcrMVMX1yWkde73vcGNotlOe0mniyLTioO2V/sZf5c1VyWwul2Xo0R5odV+Aphn2E274vmJe/f6cnld//vOf7c8//+P336/269efS8ddX7397W//aP/4xz/a3//+99/f/9b+wC2LxB+n8SJxLevFh57gZH5dZVPsrMqWmumtm0w9LXxVOGe6VDTh75VtU+nvp/c55ffot+zhy+Mkj0WWXzYOryiLnLcY91djnjv1G+YDwyZX0bb5V+Qj0zXQU4845f75JPMBw2lB/hNsTzI7p9wHXAYl7Wip9VHy0jvA9VNaPtnT7pVfj7HsRcvv+Dvz1xP9OX9VB9ft+fIChc1UUxtnfTRTXpjI8J7o+yk92Q3g16djplxHlucZz4WHsYvTC89wkQunubnQ1Y6NF1Tt8p3HQbVwcbKHnvCv8i2vXFtgdP5hO7Tij8wnlew98empvKiisdnjTzyf43FX7eZ5sMmcAy7Id8twLEMDnOjCKeuSkzdl/n3SXSHsQDW3w/pJKof0xWfLecHK4w35BEw6ottvTh77Cku4JkI1fzqelgRHuDJ54Jyl+Ge9iRA4JoU4OtgBvxPhhg6Q1VGNxFISKNmQ8kHukzE+Xtf19jvsLK13L18gaNTOGvxpMtywWtk1jtWXCj54LIx3e+mNXBJcGR5kSrZGOx7jWkHrZztvWynm2GVKK13k6NLAoq/83g1o2ylF/6WFS6yICq0gRJmuPkEVOg2LfzKagRRoz7+PRksXZfxKi1P4bp9Xd28uErgYDFeLZSQbDfZx7TRRPnPvitbgAXdjuYUUNaMF1YejTeuM732H42UzyW2dt9xWqHRbCkM7BLaaC453CzesDFkVv3l8al8tvF+00z1xTp4cJhg6YldIn8nFA45LJTiZTh5DhPC6feHxVhyG5rGA/Pcwnrukcsl/VBxYpHK6j4F+hYea09340iDBhMqNczbWL+s3FqAeEwO3OipEctSVZUlTngHD38PoVynDSrmhHsghea5Gfo8xXLAwNnrmb69HyjVdSGshbcYEaPmivqVJeBskM7sutugxqQmDBYbX/uYFOIFn57/8nds1epGlJAZwa+5FGmOaSX3vjaarrivqM9yi5n0dDdnK4KyMfM8D/toVOPI9GRCnCQTkoOVPu11HPjrKVt9Jrgxci/EFWa/xftiQ4LhJZtRcke8cgTzpBW+na74LwymnevIUA+FnuvJ3GHQzF98pl2l40kkn2vLvu4ttdMm5c5M5Jsc7dLSV3nCs+I7ti0X/l1QyOnbVh8bRY1tt35XOPJLbfHqX6XV6nw1dpm82YlHTfDSf//rrL1m4+o9/tj//+v35z1/t1/efKzTD3Iv7/utXG+/vtV/7evX196VH0qU997AQuuniKXbTuvRRPNo4jFbwJLHtxGIcPYVzgCcD6rZwsImvTDMFGeSxTHLt1XgWfpLv4Oe8ecBltzGb9BE//4k8qZ7dtqOPPC+LXSbt9LIsPKj5mcOIZ1f4lCpjTKzMi2jLJkRQJz/kc5bv8sxjxXI+bgvPqrlHpuWJj6x93dCCHM3jyurqOKYEu+AWryXI8eFzLikDeV7T7xNNM31VsgulyFYQeRtjH5d44jIWtYtNnho/GocHvGHnDW3zyeOlxsNpVqVgcxX9tukt6EHle/MMTzEnYY/lmM6QS9MOv9TuZFgMF8iZq5d95DyHkwkyjl7AybeYQjmWizHOrNhayx7o91owMklzLSWk+h9zW7+FmeVOS3agP99hr36zA8xP9DTLnnzUvmo/y0qcMGtmd0W6lfYAxcy2tjGpu/ZNi0+6N+tbpHCEcaPjLf2O6YiVx3wddcebdBmO3EZ+x2PC7ROMGZr3Ffon266cYEfiuWyISN4vhUoQwWRwqJBx+zsYrGjwtPKbDcp9UrGf0zXANZjxW9ufhvDX7+ffFgw0VEUEjc9/ohAYXmbqqPRjMLh5HCOcNyYPq8xMq/QW1yMyotFLrBo5QnO3EGcp0EcnBKKAZKL9vu+tf1rGmybYFV0u72gpvw1chyHiykqDJ947Lzz9toWzg2KAsX4avDud9u+BHAdhUCnVbHDI9xgH7InL0G+hjXtsNGN4bUD3eAxroxvTSvVBPa7S5PhIE+A7HgNsMqwBju4xqJph7fXbMivgAazG0xVMzzvT/ns/J38yLFlxIl/wTkB/EJx7e548Rp4rajlyO2zRHa0GXA795fXDeOOjcrcbFC3yA8ckyQpF4DsZNudxvtqiOFUBzu74r/epn6zukfGKqVLWQZ4Yf3XZ+7iH3uJ6LyNC3KGz19x+1AxtVTEmItxxfOWYH7gRDe9OsqOi8ZOBhvr4d+b9imbcxwzzSVZUsDPeOeWYKa3w4ET7e3y4aiEIPI9NIteXeae0knsVHRmGSq7nMrv+3eviz6c6QCP+bcdse7dpUV5wxHejfurrijcB84r99Lsv5hG6+TkDm1c0kODurw3+TzzL/cd/SOztzPBxqsZYhQvzzZI3v8fzPC44F6/+/d//7/bP//iP9fv+9d3u968VgeL7128N9f1eAdf/eHU5Svj7L3oLSSzXmzZsdm+iaC4NfYCTBQsm2nCt+I5pkelW4V/lq2h4KpvpuPUtboXePBO9babBybv0SWacUrah4/g/6e/5t3t55XqDrltxsbIHzb4gm/EIuPEOP+H42uYBkS5ZYPB4O9krGZ9s11V24AavBCHdynCbJxuW5QySbfB/kKsV/aAT5fd5bsHl/VWtC7OuCHX1OM/J+EVcXc8/6edhdsnh8jBr72dxOjnJmHI85HcK6aGbGV+wG09e3r0Z/Uo9uETd54XQEx2MVsAt5c/8pRZmbE/zrIXSsFEsy/YV/1X8foIbdHh6f9IzeI4Nn4oOn/iek/dTveDrddW2S27/U4zuU7+ebKKKH5/yB/v6IAsynuCXSr+4vYywRLV8OOlSg8n4JumqS/Tz19Aoe7KS6JrcDjQlxQ7PpDmLyO6rouhFIH6tpRj4p1ymZjCZw61YtrO1XAOGes9c/i7vhNvCQbcFN15kM3gsDlALN2ScjQk3Zpi4XfEcN01qdSBi8mhEbTuD5XatfdflyjhUZuY3yuktQUOAW8KggzqX5X/pmbTl4dNcrT8yPHm9bEqQ4Iv02icieM44e8+mGw4xyRxpN/jSxYxEN3zHAtsNgX+9tv6U+G1aXd75J3CfaLL1U3qPgWu3Oo4WBtdJmLz0Vka7jOCSvrySJyKOGoTIQH2fcG+C2o56yai7xivQEJ6UHmOIjqZ28qIbAuebFwN6CzENVn8oy955KN28w9NmEKgV52CVW5VF2oCvre4PxvFZ+NJtHx03a7phtSsiHM86KD3054tu8VyDvtvfBidkjX6HlApjEYrUhBa923CatIyGAi7WEA+Ct9S/YvPprSDWTrxlB/iYrAbI2q+203Y6k35FTyi+bTYo45NBuugxlEZebmmTfqlhdtNOYKyjTm5UTs+LfYfekWQYRT3EibdF/+u+64iNnKfJyKnfGHZ+dncn0UB55gGlk6m97osfyO+u+j52+53gmD/vqBtPBg3jlI9UuF6MMtDkIM5CwyNAxw7aM8Ns+CQhQbDJ3CDTaQJexVLL5RiXPMGQ/LGOfAvSnr9vv087+tHAI5+uAXNfx0Dz4098C53QtV58M/5Rz7K5gMp0ios/z0cnM40zHSu9l/P9dDOpoiGXQYw+XwCXyc40fOfRwX/Oo4O//37988/fv/8SOTY9lX+/Wx7LC1e5lfCPf/y9/e3+u8VSwhzjvnvjDadLvQgxnlaIEnxXj06zalQv9hbHEP9e8HezRjfbIdOyoi8oY3K5oFmY8JDNIzjixu+dd07pBCe/Z77PcGfblscs5FW243Kq6nQvhwhrDXuuc58kSsLtY280HPqS9eT8/S4WryKc8IRKHjlbu84/rUXNhHyQJ8/hOzyOI9/UbLpk6+sYy82oYwwGMmA8ox7vw9NGCj87pRP/2jymx7zA33nFQ59Ys+MK+Ir9VsNw4uMs/7oapY4bbJx8nBV0eafy5025ZZcoT9zBnpMjdKudW+32S+zVy+qKVx2xnqrkNvOzOH90kEzLa/xIxRcz8ltvZVw3RF45AulZhgj/Qx92upRM514BvqfQC35yCHgHPZ7KLFh50Re2pD63WF582/ZK+dbsPVX6cvdMzbIQC3ReR+4f5m17d8npoBX/erSPOruqOz9n+ZPxGhqbDvMO018t8lDVToYn2ByJPrsd4nUKn+8ekRle1itsG+MiQdlYutbaiGzZzQnf3dWjR4T46/JI+Q44GbiCeQmEHDXBAIoTJs4fjU7J1HkVudULEauzWt+IUDHm1RzOTwIn1L/VHeEWxeXCLHhlHYSbdOCZMa7GK9epPco77lu9O+7lR79WlbFTCA86W4C4/ErNFVj4loGDQLpkOTHjVMproJM+0Oxk2LLCrfCv+uU0kPYYRfpu8eXBiCjw42enMvl7tVr+NKFZbb1vExhIpzhuwZiUuV9op5q0GS5dhOIYFJuuY+J0nqzl+mzBzKzyjFe9Yl/hAgM/Q5D7vRqbG34pL3jBPaBwHLptfVnBeGrfRsyH+AInWeKKdVdIKHfiz62ulE+O6SWleYjNZhObA/y+oHjZz0qubuMt8SSnJ2W46uuykSGbGCy3sUO590uu/yTCsfBfBlcscKt4F0Euh2Qq2q4XAfJ7buMnvHjiq9xGZUBn4zZjddKPJ6PIDSKUSxPREa9Ffqq3az9X/H2KaZd1UKbJCe6Z8rEnpku+zazSWz+RR088YHpieAykXLe3EYqWPMCfDNvE86038uGvsj9gPGeeejKGGY+KFmjrVPZEM36WaZ+N/e9ff7Zff83Fq+l99ddvu+fd/vb6bbL+nlzOj7++pyfWb7y/fy3vrPdfv9aRQvE4m3XOur6NzsEw1jGTY7q4/KfNmgsL7Hveila5rpy/4q+ctzLyT/LmZBM89YePhz2GCfNKjieaeeA0Bk96sYIl4v39aA9W4y73Qz1+a5rDJrsOfWH68zDWM2w8IXyyJQFLNXE9xamDfoQ8hlyt+Go/+VFv4Gf+R77c7xlPrjvTNec70eopMU5rn+TK/VZ7yDksn9vKYyf2f+T/qo2Zqnh/JzwD3VXGvdrznLQaC9lO15Y8X4ed1c1+eYNPWqwP+n2MWoad5FseQ3jtfCoTl7wh+dQXjIfjksblD23kT/BWsHyS11U7eJbHBJetxkuWYzs948IPQ1bpUcu7UUbb1ZA0ad88tIG8Jxl3onvW3Zz3xLcn3Wn4ch/e1O89euJ+9XtEW99WE+VGqBU2fZaj84T32rLCOWr3lkIOMWxbZGxDplv+PMmEQOZkO/1YuYZQa9oh985EwEUmbnug8VpgxFslut3uh/IaHwe3gQHsIQtZ5mk0BS12vrvj6B5VxODUuuBu0+Z1g+HjjU5OSukj7CKg/+DhZIZbuqWwEXMQ4q+pGNaZczBXUsR37C9ntG7n8yfc7+80sJDP6HowBshDi+mFHe0LnjbgE/W0y32flUrms7VH+xvO7+Io35NRWuPOdEW6jO6IqSTwo7yOK/K1gjGFfFYdBmzr2xG7TUg2vdraDPfuPDjWoJDndkFBvN6d4yJI8hh2q29V4d7Nd7KtbCGc/PZM53FT3K2HY4rAccHac58OFQNar1S4PI+wG7TKFzEATgZCEP5d5ZfWYwvwktHqsYWCBoUqNz/KnujL+nPJVVpU6rYLtYIDNI1A5zHBCiWZP4PBZc+HywG3V+yM/fQ0unRMcx34hBx9J0+jU9B+5r9qrHQFxBbwDLZ9jL3N2BE5s6ijfC+ySxZk51f4RBhEdCuQwHI3FqhTLS2+HrVSrnQCpzssfOlOWYDgVpHp5Zbco6OFi75dylSy5KSXfjIRsIkGywl6V3maPo2DKsl41/qZtgxz853qkxu86YT3vthVydDK8KtoFcY4xm2LPIm2cWsyPHh9LO0GI39WOqHqo72M6hnkJ9qFGIjpZjmuP7cVPRTiAlbeQGMasVH4KcWb2GrjPcv6/H7VwzKL3gNu3NiHCTRuypT65rj9jdP3e908OP+G0mxt1v3us+8hMvb+liDvcwFr5vv77+9fK9bMl3hkw9MAiwID3ldvjUmTYl4O2QQcv8tfF7xY40LGp1RNYoB790whfzbaN/5O37GTndO2089wyZwy9m3XmKlmY+z15bGBVAXgNjwSPYxfEi68CZzx5DqZJmtcYSd/xthauL103oFN0uhJ47Ctp/Z396HxRxNPw844nKxAQOs791kEPPQ35AH30V3Q78RjMnb8uHWkmevRqg6DXz0x2AOraqfS/ev7imnmecVueIUYgk+J7QLIZnhRyu+vg94SW1Vg4bf7Bkgcf3H+sdMaym3o3xXqd57YddfJpqjygMdA+Ju+1+P8ZbJSa28t1DFMnpl8h+0+msTCTbTidmB3d3gm9riY6XaWwj92G4pzRlmHN+6QAQ+yN+TPjf7PC8e7XmH4eX7UyW5ddlDhjed94usa8bnnkwQ9Wo/73WMs61Veb3C4dxqx/N1DLHE5PJvziZ4254Zn2OreLk5pLeRBuUAPjBVae2D4wTd8+yneV5sut00Y9iO6lV1l9empwEGLVzIXQy/IDHJ5YC23u56UEQWsjki8NTZWlyvQB0+gHIgqNsLJgAZxmeEFZYXj8iOIQfibUVIz/CDYTsZ8MKoqoU/lhxo3WsHWHvJlgZQ7zfDTNldMESykqAfJ9YqKl+liCnytcjfxqipuQpzJJrKvl00gXl3cFqsdblPkhrcM/pPxG5TCkHgT5eAhRuVPppm0fdtAqvJuNNa+X94cfT96x2lNHIiuGe8MZxYGFe4nAx+K85ROhkoe1AK4K6eW3mVhBwV2FXVX7WUj+CeTnCCA6Td2ZLPBGuH0dhdNCwUrikrqfKU+3erd8IMg/oiGwRHqgYF1MKhr3C9d0Ho3XjCR41TyGxNWLIzl8Zzx43fVs14YP26gRz7i3VhMqJ/G4ZPMynIv88ApVWMu/2YDhnHl/Heifyy758845pTpwHVZe03d8gOeqNPL8yJCvqkv432Sf/nZqbw9H7tHaEXbylA48XiGKRs9MnH0lGkH/cS/77TRlCcTuZ5KX7B+Yj7lPFcB8/IWestxs+/7l7YmoQG+vs5H/zM9Mmwn+vLzLIbcUGxGS20x/U76GFAXC0zLUKTYYbzQkvua62PPEhtfJ8/m1Mcn3ql+V3zNdJnPoDvgQT513vsWr6r39/eaIPevPk+kN1H1MvmUhaje/vrrn7///s0W80Zqu+qzysvks33yecGB22Rb6DRGn2DMiccgt13hsNlfvdvGi9t5O59kXq/Ga8VXM2W7b8MniZpKLlWpklu8+Ggec9e+AIz0FNC7Gqc5P9fHY+2T7gv4N9cVTNNNvm717Yv4XCcwGGNf1MzlnuyNCl6DYNZxS9DuaeuvsXrFUAWntjaYNzvD5w7W1sFmqLwG97YO7baW2ri3PFm2Ci/stv5PbIxK9/7UNql0byWf7HvSN4KHjmnM0Ucry3/i9/0Exud0Gv/L9h+R7x3HZGsc9DI+nzbNkCK/PMuZ3FaW/V6/LyxGutV8UfUzy4EqmW5PMozxO8nkT/yYZTrrqHyUlMeBnfRA+VRv5f1ewZnl3q53Lo3353HkAs8qnb+MEGOoR4AS9E4NvGkl+BLPkqF3nkkdQljEtoIigafEWwF8YQJrPdL0SFzs7PdoenvPS3ZNW0T0pSGMB8VSYgRxpA6rm0Yw5B3Pk4zewMBxYcWCoa5Fv1s7bA9ai3qqlIU02lv0Qlna6cf/jeEGD+w7BCLymBqYDIKZMJEWxQPF7zGwJN+34rM87DpwciaKyWN4uBDVyXxzhsb706CqhCnnFHq9N/oi/4t+v7gM+kSf4cyuxY8IgUYfeCHBXRogSUFwfB7Bx3k0Dnz0qXqcwQMNfNq0F1H/FT2muE60P9RzctoWksfPIhtOiImFWEmq6HCXyEgGo3UvPtVzxwRVEogVzVBypZffWlLxxVxkfSuMrwPf5CT14Ky731JTweG3zMmirnlGEp8zLuQ/pfkNUuGHb128W7du6m2SqFnHbFAWKE5wVMap7ZinhYrLO8I+p6cVRk4vDC4bjyMq54svJCA+DpOS3sK43BSUzk2sL/mDRIdMOvU2rjU2vh9lg9046A824yRkLxR0ZQAib/6eZbYtBA8ZE5DD1/gKZbiN06Qmw418VdBjfCLEFOTYlXbf8056ZcRkg7TiM7yv+uGkx8zITPH5lt69W/O4QyLF2NBbOvzlkx/QAfVlHCr6BFwbJukR5nkkaXrofM8jZuu4GQyx0f72t7+1GfOvESylbD/ogJjQL4A9jjm+ZZDpeWkcp3FZ1NGSzht/keEri1cCAxalHP6ryVG6eJMX+qJa7Dq1jzxVvorHTrQ7jTWRs5cdd1n99vsPC6Z/639YPq9/LmDNBbA/Vv9OT6y/JyM6wNbUU/Puwd7yeq9Qf4Yzjx1+Hw3sZt6oM+Wg4JaT6st0PtH49C4/x2bdRn/+HLvnpMiZRBeV7xwoujr+Zl5tbZ+gGf2b2NEVrv1AjxOObu8iRIMITI/5gskXxo5geKscnTGHoPNHowWM1jY+ZjjMszLz1wH2PCFsKs/zRBJlf57OpzQ4VWOy0gNV7Cv+lB+XtWuxFy+cUIEdKck8Nlrz/glji9vp/GrTi/skt94EkTywWfG72oSv+g3l3Ob1z3O/ZBmQ6dr7rpsr/qp5vFoQ1O+ITdpttie06ziBAwIj1tYewLyyFV5aobXTW0G/CGOgh30Ru/at3rPo8On5CM/oBe8VPYzv1L8n/dtpKrvKkW7L9oPUB3m0jxvnG5pP0qVtQjN44tWef9WCVPid9Eoek0Pz3/n3rPf2eRrDBXpnGbXhR+3mjb6F0XWp1zLVAR5p+2JhpzozDmOM8t0+Zi9tYl94X3hrHpHHJGeaKKQvrzwibsbSS4wycc/D4pYUxoEZUW5DuPCDgdyKQSAKA4cQXfkZkVu3AeoTQV09V8xefVceg5RTFhRX+r0NYhKsWVEJTK2JxxG12V2AZPxyOgngT8mPVManPQdtbomJDoq4ZEAdyNxQBac82/ub87Mxwyn3VVQ8kf6Vcrf6izzrPcq3XVlwuxkmPD8doZrp06p5pZTWkbux4/10o0/kkZ3OAYbb+djK31Bg8QbDi8ZpBfdSOMlwqcbzanZSGLuRBz5PT8o2c/71brQt7+zvd+LrbBBEOj0r3QxexSswOPNvljO2aHHV7eGSjLxobgZCsWMY+GhUtDynyliaiY9ybcqTDMTgCbu8YB/6qbvHTQ66DSW7DKIVf48NBW2pD/vEkdaqD04yqKLLv2Js8vMnI+AkQ34ixzOM1SSB2/wkF044PMmVT4bzCRb+nY8UZcMpl9uMHpIxp+dVe6d+ZtyW8frlt+2937JoNQOB//rrL7nFjozkeeRsLmLNv3mD3QwEXsm7Sv+c5ZqZfwpTrCcvuDLvlHrsgHdeqKpghFeWTQr0d47/eEoV/3zKm/uq4tPTe7H5LouvtWCfR+F//3798dI8Q2WmbMIg3/17YvHr/t2/4zuMDz6amMc3aGI68YDnJ3xCuczfHRupO+2yTj3JvGq8VjR9qn/9Tu+YL7KXWAXPqf0sj7LO4bqqsYx3PNbz4kVux2E44yz1nj00Klif8A16cquxhqNq5ydy+FO9n/DhZydZC09FTk8yQZ77UXqGFX1VHYmUzx1Wb0/qy3h80uvVWNnsmEN/nmIvZv30E11bwZPTk67LPFaVPemIzL9Why047frnNEar+iqaVLDxO7YR7hEXJXM+jwF29vw90aSiAevYp3GdaVLlO+kMbr+izWlsV/3M9KtwYzg5VZt8Vf9afv2K6Qku28k4lfC0vR9g9z3hLZ81L+24xnFpDh/FSROG9csRzJPyG5i2dQ1x8yM/q1FcO4BlweZxacQQSYIZBMsD8cazc7C8sX0XI+a6/rCdSHiM+C1c0l5m7nw730khV8KJDRJMOG1HqpNiUHy5PGIHVTGMmF7YKVgxh9owTxmDtdAtovBbhEsXBMfc6WqD4kLp+1cXum8GAWiAm2B2AzkyeS3cqoEg/aeeJjYAL+MDOe74MhyzyDkJo+xWufgAfS4jTRcch3vWoR7r6+g5YZ9dBnu+TCDjB4j8hjAVps1X7N3jqFm7N3i0GNx43ytiIA/6lVxYGUaJUXdbe9a/ct2S4YWjprbC//vft8b5qfA2eg/i+1nOdjYlP86o+y1pEFC1Ut6U55BoUUqylVbEN1wT3ncPPxFuteeV/xbl/mSwoS7mC9wqAwH6QmwwHSvauRPAEJNDPuPxVVc2ToPqWK/dmhVklvuEdZKf09XdjuMcjJsnZY4F34nCNC7e8JxJBmamK9rgnSGObdF0wj13vO9xe9BckKyhP3+395r9fQXaexsqRynWQGUIGj6FISF0yvUqfayc8BvW7dxBE+NHf6WNoyzzLpY/nE/zfrdqUtaNn0ar++vJkD3pruqzSk/y3WjZmA/deyjf/pMXvCojh/uhogXecX7PRx6r3dtfHPL+1f7688/ff//R/v3f/30tWCEWFnjrH//4R/u3f/u3dv/bf5Lx/PXVqgR6OPx71BcxIE0TyLPhv3ihwHESbxTo781QQ8wZhXncOz2iweiGLAdaZyM95+VnnP+UeLFj04O9l21lCQv+f4/8phl+wAF1LE0wRcY1wn4t5+V4YFisf7LrMMWDngU1Kn1cwbjplQLPU1n+rOrkT7NfDv2GT+4TfWh4dq0f+1pMj+roaJAvSpzT2D0dY856zSY+pE+g2C/mE7N7ev3bEnQzPLuiPhbPKzlBwPrjC7QyD4Bd7jyNgYw/cBn0fdFJceJbI3Mfsjx6SpWdwuNPZG16fyiHd6d2YKd3im4lbcV8k5fCsVHaiNtkGXhP49bKM72BkXm3OW1fxcKWivqFAfQ1PCfnpoUkzAnSZRMd8444r8l6+8kmlAJqd5LDBZfLfWv6oBirTymPIyTE1nR4ms9NO89r9vpXPW/hFfYMXf0DODnvA2z2/n1Hg2lIDO1Lw9UI0EPXGaZd5Par0AHSN9vlPqbP7SNEgcx1WE8zDblPLlwuN2SefF3QW8Db9UplP2b7iJ/nsXw6lo+GRttlSa6vkvuffjP+V6WJir4t+Rg2QW/lPJjL7e0778c2rsbjAidVhsrtOW8GHQNthi94z48vI1KByHKXsw4R5vIOFikyFcF3d8H1yTjOhFqEIcMuEAIDip+BacYenB2DVwbE7W7PidC8QsupCkKWFZLB12qGw9GYZ+z3th2+aw2utwl4P6bHcFQTmJzn1Eb+LfQ6w5rb+rFQo/wmrPvBaCvq/TTB4v7mdoR3YpkTX/rz3bVWM1h9/PzplpZQLwcp7H5UbaMnGTo39cuJH1Hu0tslRuFxsXhgCA9lYVXiSnCNO8bIqFIuv40nkgtPMuGT4WD8jN8f4KjKVs9Pefj7p1to+PeaWN31znWe8Fb0r8YFJr5V7ILqdxXDoJpwcHsn/sURzrx4dTK43Yjm/nRlL3K3ggeGCynCH3iyfvq9TS6G901lVCC3xLuKfHvi85PBMNMp5h4SXP8zzJ/kdoVrZYijjzJcyHeCq8LpyXPnSTd8sgNOOgnfH43wAid8zqOD8930uvrzzz/bf/zHf7T3r+81MVseO2/lccRM6pdu0PWAZ9WeG1rP8irjdKKNTLJOQWMzbfYFh1x3HqdYUAKup9sdT7rxU76fpKyjL6U9t8WX7qx37ztMrpZ1pfaf2RO3f8oi1q/1Nz2xLgovkeHIeJ7gzOPpiT5cJvPuZqe29qOJC75PCE6Lwbkcy9suD50XYH8Rj47iO1ON4T7pFn52HpMxrm5JR9SR8jzpccG3DjrM8p7LP3nRM865Tn5/GvvV9yd5W9XPdZz6vOo/PqZdwZxpk99lj1eO/VS1d5QR+E4gYG0/29uh3INc5++91WPZF9fRTsTvia+qI4u5fdep+1wxw50T2sob5QG+h/Iz5aNjVZvQT0z/3FYI/6GJ7fWfpCreHWTa4SCC8+U7wdmSnEhlFnwPY9af/2tz08zLp3Kn9vZ+P9vzT3B9greSrU84cN5PY+rJ5sQ7u+QJzy8sMO88+1O8q3TSu4y/1K8eWLi1Qs68DhIyjBw1QAAKA3c9vxonCKcBbcKCCIzbBNenzOJ5Xc7Pgwb3uHgrVFfdCEPnNOGbO35dg8IzvEgYJHZrl+1EXPo8KfOkKJbn1TKIE0Mt1EbDQgh31Jro9K8FtwVm120yWZi+/DiVLmgTxBt9K0F4NgCiBwjXc1p9ruiaFV/+NH64UTYZTJWSSkbSzsTan132QYKAu7rRGgK74U9bZxfqACO3SWhXfG0wWbPxuEK/X6oUYmwr26l/+Uo0eNzGYJsuks8KxWhEeFT0RHtzvMtO5yWOWZ5J4FDFslbbNQ7V6E4H8HFeid/6hr3i5nhW0l9mAKCfa5dXp7MrxDctckBRnoxapkX1jo2VvBhZ0ZDLdpVX8gMxab4bbmbtjeVXW15kt3ky3omHgP+ugARPpWehEySv18VwV4FOmU9XHIs1DG/rU5FzkuFNt/qNRoYt1VfJiNyHQ3dGf+mOn8XCMHzwBXoB8vIied7XbYQrVxGkltvLfXaShdy6yQeiKeLwYKee8Ybr+0w5VkNu+2mhQfjaFyVAB/aOyPB+Sk8G8VOd/vyt+WAo717MT4aQxfR7gLsa73WMEuj57H3o9XQdV2YjWBDnbrfT/fr1Z/v+/Xf/+jYZOwODz3wzz4rb8/XHOko4PbCqRess71kDZz33JJNyGY6VWBrQA3Kqr+98vC4ffcjjMMcYg5fSfA4NXPHHqX+f+tX0cbqFs6LPTHkTEZ/3itfVbLGN+3bhNGXRO+7Oou77nh5Yski5bKnxbTQETzwFuQ6wJtwzLTIdqvEEGEs7k/h56VotDs8KyBfgN3+dFlbzmDf9pNmgJdZ7+WLcixsIDY9LvbJvt1dYPrK0zjzP/Wv9ecdYfyd6nYK/2zfglduqdJzRw2GAxzUWine6xVv8qr496TnOU5VDbJkqf+b/nJy/cx4bwfZcPA6/N/kqbcGTQTeldKrV7wiH9YPe1mn6vWuIl5UdOqurI5IfE8uiAXy9blBTWOaj7w/jkPEv5U2Tm5XdlgicSWwB7ldPzuaxDoEv0slLtbYf3HPvSS6c5Gdt634+NrnJGb22eRS3b3PKi5q32ePNfoOEA79bOy9ErTnqbTFakTz/sHzLxlQ8IH9kuSHGtcxyMsr23c7MfC6yJsGTvHDxjNuNdPX52OkG0kjjPO73xRbYgT+dZ0DeV/LQm8X843P4ilB3+mSYouxMOhH81dxuXWKi7bx8shUj+B9s2qSHUd/S7GPIpS59edJCy422nW+TmohWJGyHTy6kE3Yh/omw1eBG3WshqMsA7d0RUvHUBjHOUGIuY1bjxJ0UA3fKSWBWv5+UV+6oTzcjZMYFg4uiIBrqygEUtwVS7s/C6pRcUZ/PQTOePxnA2VBDOgWDzHVw+58MszyJ4Dqxl/tK9TzRyeg64GEY2z7hxinjGQK1Fvyd23+bIa882SNNG429rBhxfHB7fqAtXMzlsw7warQlmHkRby00JwVw4qGVrp541q/rlnxnA47fD1V6nww+fpf7sVKI1bjNYyAr1ac2YTxh4SnLDTGq2ch1HDmftdeex1/17DSeWzJyoCCQqjHLtMvT+iflZLTOiw99z3eqw2DkfGYndNNZM/7NtS7XaE0c129ZKL8kH+umCvbM762d+xk8US1sZ93yE1m9G1DRkD3pKW63qu+JRyq4cl1skJ1SpROzPMjv8fzpRrBcfwWflS/ygmYIAj4Xq+DNc5HtsGT1/av9x++8f/vHv7X/9J/+U/uD4kQ9GWBVqgzSSrfl/lxx88a5razvsrFZ0Qu/8SwcE7lvsjcONlhrG7352RN/Vzy72YbN5Q/gRF1vXWgDnBU9Vl2KwxcF/59TJY/1BdpFuCpando40QPPT3SAnACdc4wpo4tO7G0BffhV5RVMT/zI/b3a1zABoT2zK867+bZg2PYjb1XrHDT5yRbJ+riSC/h+wvVIg7nQO5xykgd568WSqm6egDIs2Yb4SfpkO57gYHieZMJMeQLKcutJd9g7/X06lfKU2D57wgV9wTiFPu7kXb/R2BcAuHxrkXeyrVvDuuuqDBN+Vx57lefqk50QcT3R5fybn5368FNvPdkIAleUSzmGWVUX+kwNqxquVcetCx+fYcpy4ycp2xrSP5FPNl170Ff+WdlAsc38O8ds/VQu892TDZbbM32CthJenCfX04v+euI5fM4NL/bAyn11wiGfBon11/G6suxtqb6R5M1X1zOK5gFwqzGx2nBmuO9dkAMN2yFsriqWSBq0mNS90fUeRoVOSnuLu9WXKZNmbqw4p7rKvRUGGD+hs2YcpTvsfOAms4FYX+9nA3kuJceBId8lQgbIOGxny5MvSChECpdVXHaabAwQ817RYOUYyisg+CUCpA8/mgShId89eCnaXQbdkO/Nxqp601jlw+mPxRN6byvoL1ckMQmtes8BY/MRKv7V6W+/2Qa/g4KRqfEy/gUNOQLy1h0Jo8clN76xUQY4R4Ni2Y058Zvq5onhOxXdyks/yk4+kyHyko+IgEu+vbH5bhLzhplk8PjB++VF6OMqC/MMC4xohwG7EsM+Xy/c/KcxsGb/UdwmGfNzF1ePtQ6MAPBF22JpsUF5aX426H3nEwtn2PGNHpZ00ea2Kp/xfFIgciPXMFq/OIbBKOTA3Zr7JelYIIMMvNPXtdLv1mzYyPvvGf/8Gqrrh8EAPFlG8vj1cYzbKesFBo8PUBs6vCCKSaNsmtK1v815zpSO7uCvvgDumay/370ejDrBT5aWX9qWxUJUeFgBz/Q2vJQK2BVVAUhRDJvcs3vpK/18461O0hqUrrcz63sZHaIRyPhC8q2+wSUJF+GW6H0yFE/GJ949GT4Mc3W74WbgHGw/XCBRtRXruJYcmAs/0p71vv5lGBF3Jcm3Ay4nPE4LuTI2MEEW1oEH53V96e3IXeKq9L5CO07deWs8pHlscHpeIcbi12SLNYF/LzkwPRbe3+/211//XH9/+/vflyfW6RIPf7bTL068YjlOWz26yFqVzcYkPIlvaguf+fiLLAJ9N7kcYWlB2TVPC1gV3HnC97SQxG1W8JfHWMluy+2jnNFO9QXyvd9xwgBbdFY9+xReXPOY6LJTls46T07yeDrpzEY1MOYV/WaKmyTJw1CF6WX2m+tK9r7KyeADDsSXGXbAIEczvfytNwXyRMjkItkU3Jv2Hf1YwNVa2+hWyccsOwXuvECLeuNGWzU5kokOBD9rX1wMpf/vt+nbKuYu63XzaBn8jj630nt6ssc+5d3zpImd6iWEGoFns9uysMN3/IJ91eu2nRZY6MINclcr2PLR9sJGrHnQz/zKwyLLmnlyReupye11I/IR67h+7/K11sO1Ysy8FWygBv67N3vVY4/Gup50XwWjecIdisCeBviLhnO6OIR+7z74tfNl3/ujgusbnvbgo8KeMNt1jObgYITdahnIXLsLI5qn/NyMkA2a3ZlBxv1+JBJ5WIbsC8GIV4Xn+2mhk06LtHBPfzkWGvO6TH0nWnKc2aYEPM87uN2st3ns8LOgN6k+6EQux3yHk3FIcuz0e+OFS+fGmBvgRFK2WXij8ETXaqFeYJPj3Tk26oqtroy7cFIFvvpgvoZ8HtHR4KXzftSfIpaqcLLby1rD0Nhuz9Lg60sQ0VGsk8I6Cr3CnQ/vXho0fv2ef28/1uJGgyPDRk9W6l3rRFBdispbtn96VhmknE4xR/6VOk6wvIlhQVDu3EznciX2IMjRv3asapwnQ9mTA3VH3OKCCgz0YJgyrsPhryYOnIYKUqnPXWPXb9Mvuzsqw8lVVni8mxuHqzoMNILpqQ+jkE64tr1veFLHvHsydriN6vvPlLq/syN13fvjq8tZf+EDISwW9jDiefFTyvnitgX/RoD+3gJ+1r4AEXcTWvNdehLmg55JvnoikvvIb8lLE+jh/cp02gyCI23dA9QCg85FVb2mPcRAW0da4rX1vayzeT70x73zwUwnLxZro8VxcLfIP5v8oPJiaKKhSOeKP5neWR6gD2UB8OfHnje+Dju5oCWOSjVZcJIw/82NG9ETULS2Y6Zv5mKAOsGYLcdywvKy4ZDocKLnTwLzVuP4f0c/BHjz+4POORl5/PmTCReXeTLgTzHBnmQe775nmpvxhHHSnPbryJzePDgnOl/9Mq+cW+GYC1jTO2sudM1YWf/4Nzl2BhnxpuNqfByK28mTdcbh5MVcpdz32Y6I+vS86FTRNdPzjUWMa48TVcH7SRdxuQxbZQ994nPR5VLP9aULWJff6rjJBc075S4Wr2bA4Ov1PP4yDJn/+ejNiQanZ5lXN/yYBmOE+Jf/CsyItcftshzP/FPFLuTPLNNPeSp65COTVV0Zrmy3chtPtA34Pugk+SIL3WOg7XOdJ374CSwZJn5eleFnnP6l97qZKM/6kW6oJ9OHYzXye8E5e1FkXvZ5WDWmQTfIG9jRwd6797IM41qHlo6zsic6VYn7+0nWVf1fyU7p272OE80feWGDM+Fmdu6e+NifFvgRPTL/VXCz9+inuYjAqboOG/MN9u+ZJ7jtDFMlb6M8Rbn3BlfG7Wks5XH/lP9Eg6f0yb46PfvfTZWc/iRbAp990FtcBrIDn/yuGlOh7gffwQVzGxsONoeguuwIoXhMwStAdirWcbyODlSAxqWTGlldWw4vOLfXSHjfZORrsJ2FqAJ5yUvLX8UKeSLisFhQsor7/f6VBKzuMOEGNl2Q8Dpz7AkQxmOA9NYDjNxx7HkSBkwSNTvzgGE0DtB1YC7rbFUA2kuL7n1ITB39J34Gcfe1z2M1tFqptTdfCcWtYFqmRzfdMNHFxG6M8F3iTGX4ZRV19UAw7HemFnopHXB7BMWu0gzWnzPd7mKh8MjV23JrGff/3s/ctglOmvANAcQ7SpvHYDJaajN8FGXRUj0WxtiPo/ntJ0r36yvAxoL8yeBh4cC7IxeBxuVaUn7YzRo9exgIUsbP3b3WXv22mBgwQLDAKfKi+cISxa+TdyQXNA/fNjRQ5+3x94CrDQ0WiMCR+qsyDrIQdd5OHl9p/BpvW/16ft3oH8t4X1wNu1OThWVn7U39gR3RiAtg8f7lW38g37p67C1qfVQuJ2Pc3q9hsRsxocyDMSboaB/eNW86XoLPpP40Yr80UDbGFzhBeOWS8d/2MdHU45YZnPuggiHwN8as5r26vxddtRjeeRD1WkwnHR+3Lzpm3ZWPGVQ6LBsIFazV76MxZ3pV8RqiFXFLpxmikKnXmW+QqvhpGa7K4Iy4oD8+G4D5fTUR3Ax7fH9dYeGbvbQRwH1+XvR+GT73b7qQMTQ9zuYthd/vv2TcTu+u4ljNKZA2Pp+ODP3EAK54ujXSv01u9sQf6MN/KJ91CT/jowiAm/NURvxpMvE0Cfh0hCrKPocdxwDl2Kd7hHgev2URbdqRQ5oQm135QZ5VMZgWbK3ut13O1XIL+gI6g+0aWBhP8nzKI/PRYnq3Zovt1aKRQZfQHlqP3wK7H5da+a6ogxnGgJ/Zj/ux4Er2gV6V3BM95/WKXNMxOHwDa2nB5Fm2ywe+3WxhIvWuzaWVy/qH36MejIe3enZdCd6K3+efeMj47c5ZzjMtTmMn53GaAjb63hr18b2VZ1h/IpeyDHN9Vl9adMvDdrW9Xf6Oel7N5xarl9S7oyc7dZUZbTtOi1sl4VHcNtrtJ1AEZq4j6pWTTo5jwucVQqPcp4jV6LeOI1xLTLGek+eVV2tGvvH/4glngWDjM26hGqIltPMmd2AbjaKfTW4pT6JfjW6EYRdDWMprP7RafjST7bfJSOmD5w0T8Qz3eeZJ1lSe1Pwp7dtbxcNt/DEyH4Dv4K20y+0y/8N7zmf9x7Aeytb17p5u8gnPyT10ylM7T7L8SbZxPdy+ea6hPdShVQ9VjFjgyv2V+fsLQYfb0J1RGSHecI8LPeJRccnRrGFa2BFuUJBwUT2vtmVh8UQIUy7BaG5qHLxNQJorrQk4NYjGboyKC91bSBkmKhFGhuFJGeFYVTsoorreZwOGaYOO7pgpN3eWm0e/LjNp6rSEqw1IOX5jDNp2phUi9VrY/WAilAVVxofz9I7n+aw72t7rXfD02M8YwN0Eo7cbJ5jROKiEARvBVeC//LsKeu8C6RWeCSt7PLKqzIme67tbbsrv+3GNmRDA8AUjt7sCq9oI42PxmyoWtWQvie6+yk+jbt3Y9sHLJLuAo501LrXfgA9OOa/LG7ob0NvEzGtvPIZOiqxqO+ObhSME7Xns1glxrrB4k49HPNXFffhkeObz5dkQdvjTgijyHupFXX7Gflh+rvcmz0eGKePCCYu2cbxhB++yBeFnw6VeJOD6TikYVsiPjZZLaJWN5mzsnrq+0g057s1nvjnplVqfrHF3n/k4fAd8TIv/jfQTYywafg+bUD8Yq9kYOrWNnTm0N8tJEPc/l3dVTx7XM//r3W1hb/yWk99//Vp5ITPlL+ob1xn14scp2GzQ4aWBF/Hd+ru1wEs5nfofvys6ZvnBOGZYKnmUPc+y/NzH/88Xs3gBC8cfs3E+J1HiNaxwzIWrFIiZ6z7Zb5U+MFgo74KlOBqX64rpbN9Wz3OfvNpO11M6BYyv0kkfmZ1fxPzJ5biNn/J31TbGLePfflTG30EvnOjM7fhCm4cGiXmILn2vg2nMbYfxkmDM9ix7zD2lJ/kX4cr9WXto5jGdabbbUDV9Mh1mqmLeVGNtYp5Dc7z1sqwWNvB8frks+9/vv2H/PZPtaItU+jTDfE7nOd0nGdtapP1pnvY0XlgfnWDlBW+uDwteqLnkux/IDF+wivOo3N6LPN25fGXv5veon7176kWqybt6RPE+e/H/KNklBfHCiacxrE+dNlTmqQ9nshMvVLbcSDiBm+wKbudZ19Qy/GSnVrbJT/A7wePf9zbYC7Squ6r3y2L73HqNH3mKeOZqEYUIswZG9x8FcXoDYzwr2tMutn3Xz0t6IuzAiEFvANtxQWUZzYeJl5xtxsLHpQNliGXazDvm9k5hWLD3g7O+WFRaTzEYsDBGC05Yib71NjLEOxjufmKKNg5ob08Eu4upWVdvWNUUY2+dWe80IaVV5VVmwSEnmFdf3MyozIgxdhXo0Jui2K6NOSHc5HkO1OZnl9f/uyukyNh5wRF82VtQzohn1HwRcdVjOyRkhF3up7YUQfaI2ZS345u/Y6cFR+ksj2Wldjv63+u/7BjmbsgEY/V6GT+3QW7XLcJhVDoojPf4VoP8yjZZmVAPYhbZuJ/xnNYNT9Kvr3EOaJ0NjYWXeuB4Ht0p7eArUgiscBN8LoSBfbfvQ4adjCXKGyYnt/MaDM5B8iTHAvB0hXKbhTv0/arzrbj2UF7kje92yWMe7+8WJ2ser8xq+eFR5eyxtPp1NNpaT1c6p0/zlsNwowVGbBIIP1/lYrDJS3h4zJgHq29Z1wypNxy3rA33k0HxNHESvnotb6qXLSZifGn7936jzsK3t8XrOGvv+6uO36IByGlifNcZJzfrSmE/TViDtwzkT9tpFAwiGL7Eu5WhUk04Uuta1hh3wwm8KkV90SfbBAAMcuATDYIeBI5mdkCvNvGku789EPhv2Te3d76WVvxaNHij36Y8G5r//rUWvdYRuxVjRAxk8Ie1d/nCF3BjmJjnwR+7XnE7S7LvuHFf8IIOG3nX10v5VnRtjoNV0RHHearx8mncnSYhsL9O5TM+3CbDZ2NRbYdG+pX1Q6DFlLT3b5yKwO8Wu65o9wTjScYgZgjj4u/tbEGJP/DKfTzPOl5qv2AUY6Jx9ahLub61wXN7SI1M34xf6BfKc5ogrfABGiYkJ7EnO8xbPAzt5IkLt8+xV3yjRHnnDQi71fukEwb9vkl/N9yu7UCb/eOb7sPl+dg9m5d9kzypuG18hwyAPod6qfRyPpa1H02udRnTHnY0592bip5ILKeQMGGsxr6na+MhzrdiDg6/ZW6HM/62ECWLblf7vm7lg69AZ9iEnKC3pa9RJ+QHbFYZZ189L3joCQ70Idc15Yh6Ol0qi6U9Zn+e4Ee7b2i7MrfM86WL3o9QV5aplSzM9PO5FzY1KI5W13kxy4T0JzQQ02vm/9b4XhxLbL2ndg3v0K/1PAO26g1PdaJEkLWAn04UxEUj8TAGCe679rSytQKz61gH6RjQGFyZf+NcxU+RVXyb9fy494usKr2R5TDbZoqB8O79DvA8BdNH+Vq+1jq3sstPMHJ60uHZxsVn3PgYm20He2/9XXkcNbdVeze+Pd2G+eUTvGHHA9fvTZhhYuMD0iZEARmDOyJKvzmuwEyLMd/uDpgJE5iWx8Bbdufk/WsZlTY9T+DXkwI5h9gVJniWLBfXEcsyjuFZfv9bMrx+0+htg4cHFMX0SvTlFVnAwnA7DXr8xA1GN4SytLMZnwUDwIA5TVrAQNuzB2NlN3p3pX9KsZ7T+7PgOBlw1fNTYkH6E3gz7J+MD6bRk9HyZACG9lN92Tgv8U30qviakykONVjNEB87nTIdrH8KfMQQbiuo8spLkxO44Fu9R3piQSm5ao9a+JrBSLiuWCt3NOB8oVNhGr77dOpfxmt972KoLY+eN46ZQqDzuLglZnrou7uxm/RP+DaPv6e8OC7O2Ss+OPFdT+M68+tTWYf3WvJS5NCZrllf1HLG5Zxc3rEfg8OiSzVGl6S6egz/SImDXld1LLj6k6Gy0yB/z3KhwjG3/SRvMi888UaJT4LzSS5WOiRPWnK+J57Nz07eO/GiELG8odP4WL30/7MOfyPwuy6EsH4xOBPMWYY+vavxx3uSPcUi1PzjRRteyJr4s92EOnJbzFeoA0ejyt3fAjeHe5cPJxmVZQNoyjZPqKPLouOlYxnhBWSDMk7cZbFxLj7HCfBamDzw+5PBXj0HDzMv7PJu9/DT0o/tnWjO+oH1KGDh3fundOLHk+32UW5lWdNb4MNTm1wGwYIDHEXeJznJbVbyperZSh4Z/X+oX1nWfPI4DvXT70q2ZbxO9MttPfV/1Xaum/sge4U8lX+S25m3nuDPZSCLtw1E2FUYg7bgX9O84qWLNk/xDDBme/MM57sxd32yBXMezpfHXKX3T5sjbGewR5u9Q90tWsYWSL93v1mu1bxRwZ5xY5mob46LDf9K2mXs2HSUvNvjPHs58lhLcH/C8TSWK1l+oiHXVfX5k7x7st1Yjn2SGfmZO07s4zLz44kOFU0qj7UKFpabK9yMZofNXdkW4OcK3i8XWG1NrsxDA4rplpXy+32vIyCDCmM3YzWarP5Oh7Nd4DiQ/ImdJKuhNxMomVGMEddvmQA1FWS93YXiAmH3HbIhSFubgEV2iPQMvMLwyoIZOzMGte6kdglcjdtl5s5gx3ul1azT77LQ5rNQ1c01CJkXCGQIii8E+lVgaWvQygQOg9ij/wt4siiFFXjrn2zQdG7LkzEkVtj7zrSc97IV1jjQOvEL71y48GkOB/IlD5ScKgFSGW3cTv5+KmMeFslry9oezRdC23kgZ+XEMAg/dqtvwXVY5GKDmo/oSfyWvoLYioHpMSTgpZfhknyI9fRsQEmf9HW53MyCOFxZaWWj0rmgibBhwbZ4/WpQt7Y40lqQN7l/Ra74YhDTyWJkIO8d+22OSqHtW/sUMazQfwa9yLjhi1jcF0dD7pLBKovRv7+/dEwmPOBBIn1423gfg2VWa+Zphz5v6nkAA2zJm64OqGPjqyN/rzmIwPNKeZjOS26932ZghtsNC2VeGQdMM2x84A6bo0Hb8+2ZLp8WXHccR0JPhin2p3jYSjDofBDVePRAK05v8hhbPT1oAba73+pJIW98XIyzJ4O4Ks+GxG7c5MnlOB4TYhj4GO+S+ZBPwct2p1s+PpkN0oouUT7bt5I+RqMoWSQguy5CxTKjuWf0b1S+v9vQG1cFbFkUQNlZzzU9FFrk6csUI24sQhv7AmvGM6dskFcGrY2XO3qCGf5DddMtwnhZb0s3XxYLSv4kuPnXF2Trq7H3Zd5MqXiD+amCP6dsEOOz8sCHHuGYoG50+wLduCAzu+F0rwUs6btbdejcRJy67B6xH2xifIK7y/3GHSO4901Pg36DAsovPBPsP5nI7CFUWBLtZew5G8L0zrkR4J8nXSfd9ZjIluTN2NKGNJs0LkiYHU/vUQ768NWeJ1KV7faEDz8Ned6w9yNNSp3e6zHO70/9vrWb6j3R8KnNavztMIiMczBTP9CYDva52rNLX7bedi8KPn7p4UhOsi7Twb7jhvnRQvxJxGGyW3+vFyop25B5Tmv3XbdvE2y9pZxjQrJMy57t+9iT8clH6KBfM4243HEcH+yn/Dvr98wLnWyypvQcRM9MlVsIsPgi9ltalMWmH1UQy+BTT9QMmiMVtPB5ynPKvHldeWygrpfB0cjPzOkjp5Gyr+lJVjzJkFIGqU3R1YOra7zvZuFDUJevQzC/MSW2Pk1w5E0UhinbuxnOHKsr69+qvROffpLF4NO10dLlOU6ardlWV6wLJrBxqO9QvrfdJp7PVxD3Wxt8t8TQl5uHmzGTjpadhFc1gE8pGDqkmDOBFizvO0y+uEylWKIKq41mxhNG3EmJwMNDCBtvVpqLB1fLhuGyzmRhj49ToN57N/Bvwm8YbsQwq7ERApEbjAVuYXA89sROp8w4MEiypwPnwURJaBnr2ZVG3faT0mf4snLkgZ4N6KcByEoCzyYfvCj4t8NMhgQWXUhxMA7Z+M94rs/efKDiXWtH+HM/8xGHU5/k1ncBFmleBUGcy68Igg0DNIzDqo2DIrcxpP+aKj7zIEh892QkMawvXaxjWo1w6YDUc2Oyop6l0wZ5vQiHFZHddzyq/si4umJrTbwJhtHVjrhakEqN8aKTsiIsR2jLNgZw46HR1/vP8E18GOkphhgWwvhIHH+iXZ44Z2+PnD/LXpaDOy+1coEq18PPl66i63U5776LGfvqHu+j91iFT048sQc+QR6mSV0eXyejoDJcT3LjNA5OxsguC3dZWdXjug7jtAf+z4nrqjw48Jx1a1WH1HPZ5gfz1glW5MMi1DwKKItYMrG5YIhfUc/KxOmysvw3j9iwvD/RFvqZ+2m3P/bEdH4Kon6yVXId+TnecbBzs59ITwH33Hfg9epocEUHhiPzXMan0mmcF7cjLnjXMrcvPlpe0FxXjCXwr7eJkBJ3e6bhU9q8ew70rmgyxj6h4u+ZR8D3J5pW7T7hk2X4k+78VF/un0xPbivzzBMvj7bDmfNVMvI0Fpi2J/nCdZ02Qrlt/LFXI4/1p3ZOeiDn4b9PuqjCr7J3cx9IPZ9pGNo50MU/TxPms11e2oAyhP3m89FsTrq32QIejE/VDtN16z+tDid3WD9lGmW4K7xPY6zSGU8ei9VCWuYLxGpEQsic5VfSZQMjXEqjefJlSav+E47z7+HWeU5PY/JTnlxPxhdjj0+Z/Cvj7qR/uP6qrqf+XHyy5anL8PsqVTI641DZIBV/VrzfEn+f2qtuia5kfR5XWdfz8X75bOHiAaM/bJBEf+4dsT1bgB/pi9C3zGua1sUjwn5b0h0LzM8AvL695GHLyRod8C6QaSufgWWC6fSzraOBXc/UEnEQrB0wngeJn6N9YmLceiLw4NjT1XC29r4FXovxBXRwLHCg3jSJvO5Vz7rNatb+HrZCbfT6nb4bJrFr9csFuWDgO0S3uAFyYOh2RwYTXKMxzQuONrFdMFhHOqMt6zbG5siD+W61QeMeD77gI39gUHhaIfoAhMd+e0IQYrgpDM9Bb0OlVuZVnesTtuV1HoitiWJjoxKKLit28OH6TRlWXZfHRrh7HBtvWgAU/JTuw2FdfT8wXnQRajgvTiU/b2MY5I9k9DZAEautBVgt00C5k5F9WVY7HNHXNaZtRZIYPZZt3Pf/D2v/oiRJiEMLguCefcds//9f12Y6w9kC6UhHQnhkjy1lWRHhzkMIvQAh5i/saPu4B+ULz6shYTCOAX9xbLHnHUGtC+O52JB4daHLf3cIdjIiVj3zVjPlC9CZ2AV9yaJBBlsQrAO0CY9QgPOjNymJxwa8L+GBeEc/MwpqCpyDPtLOzBBcYJxlrKJ8gsLPXlnyCQboQWaDr7YYJ4d0UvDejuInH/0RAtk8BU4GYt5YWMc5P0/gXZQrDZt+NkgMny8JlxVw7CMu/7SWYN/l0WlRJ8DBMBeGxG584F29IOTPxhrirBs9ZkdvkPV4brjSOiTGzLcdwDP8DvOur3Ies286vHXPO5Po39CxyUcBJb6Zyo3nI5csG91cIlXXMXw1vD6Q4SOFANgT4o80tYHeXOEjbkxy2G+RN6oojEc/Vke0XyATfku4oF9NX89+PST3L9H0iyT/ybw8jTePmaEBeb8Y83lsMq2e+NLaawi94P37YMxVoV6qGzLPcz/dIw32j9sNnnzDaeSe40h6h/2DfDFG7HWzF5nkQF7I9hzzKuLOjxgK/CpHWJZJwYMeHJ6HcHAqC/mT3xsVKh2zJ3WQ35DXye46JZN3zsgufxt06j5RuyzPvqHL/dzRofK5NWsD+jnYxQWuOPEGCNNuhjXj5422/5JOMuZN9lT6IsOU4XUvoexB6zGz1nOZCYU8rte4nmbll+jSy1D66FvZ2f5H3CTaPZz/1sRZRyZ78qP8jzoJfCBfB8XcMz73EyuTj9eNtHpbnN1a2MCXQ72/nF6kLqUl3uAsaDDDxx7/b56pmbYwLvl7nMvVdkGev0KlrEUqjW11jRHmkng/aFEKcQKb2qYeD9ptI9tjpeR204yl9fG8RV+ZDrKX+F9SxpnjYbflKntw54PCBmw1boEb0In0WJ8J4bRmdIIMmH9Bnrzbc2/wVbRXyQXhB8Dgn6cU9DbV6/Z5s9AnJ1nMMK/24VFpK1PD7OM2MB8ZtmYBe/o03+NbcCuP8B+sciO4L62/rJQXKnJQbyPMFyR55r6QEgRibyWRDxKe8qfwPIGEQjtvSsAmPnm3P8WFwFr0MmbVzXK+m8HuxK059a3HiR6M4gcT4HaLizthaBpqnF/+HAdhsqYGmF17jHOjI+KH+8n9s/4qodgtho0E+R8Fw9uuOZc7TVzzeJwYmuH+Zviexj0LAM4r4xbr+EtiZmXPs66G3fL6SS7JDp+86/TMjXPmI/kMgV2VxkSpkIDtsvwgixj15PhNGL4JxkqYCrzxeN6KVUIedNXRk9WO1RlX6u17c5gkLlZtsC4jaMSjwq8GBk2EFbGujHqt4DRjYx54lS/czwRCuO4Yz5pIUWkP48ZelrWyBh2sfE83pSgeoH270ZEnESca74c+hYlOep4V2k7rf1O6J36v8lRBK0u+bpleYtvVGGKiozlDvdnjKvPOqY8nWnmjo9zG3pcznVd959+7EaIyyfL7RCYbKN+M97dxPuGjClzMbfpveD3sdUrmCCd7UOH5TbIFdY3mu9dQp1KevD8TPG+0zbCd6PG9jMvJjDcYh9hxxzuOifVGUwb/nD5+pC7YPeuIaDvzUKabDHfOe5RbbaeBWKdOYAvv58+aLP9nTQowb57vPkVw2CBHHujXeMw8D0Men92OeY9jF59LjJwKFydeCnZac5xlmRfgQ5lEpzm96fpv6RudYyMh2wr4jZhD3+rKemTSOTwBTt5/J/6sWnizESv7aKbsqZDzn8pVNF49z+Xe+php4W2cGU7G6y6/Mh52vOTvGa43uHmjw3DKthjmIy3Clj1RkfLcY/fo3hcd5ekus+XTNzBO/ch4zfjJtMLf32RehcMKhvw9wl/UneahBsuDkwbN+FGmETIOTe0fsQi8LcTWqvpdyTZefMz6q7JpjpvUBb543iBJ7PMKLzlVfJv5gT8zjMEb70WG1mP93fsY3yt9yp9vuJJ3dNqrvfMw293QJxUPZBhO+p1DUVWwodwKz3DRekbRvxN+qvQz7EadZos3QDwXlpgJdCbx0sGBgFAdf+H4DY7I0PVMkXj6UvY9b4DZIJ7d/2bCTtV8teqjiaIMiC5MXUp0I5/N0VXgFcvncv8UTMS1vgVnFytvrZ0ZXI+twq7aOgi8qVDWgIGrCLn+af0TTXIkSQjO+3or7sXowk6G78xFJhsG55irkWRqXcEoenhpHLDoOAtfgujPjFIbKr6DLO0BgpNLZjyTz+PM7VQCnr+fjOq9PTWm4FFStBMYByvDLaKL212M372+DgVwEEiLwfU5jj+57kC+y+hntdN8fNYY9f3438qn+R8aXjEMFC7gqaFft+IetUHo+YSvVNrycuWdxqUpx7lA+/EJpi++YhLwo+UfLd/keIjhaejbuKDXw2IxGWFyb6b0GX3nyTAKXUlRUWyxJbW6Rl+icXB8D/ouHo/YiQAbec7YD8ZX753G+Ep4x/hpuzi2IwOofOiT7BV/kBXsBYNDdyaVGCtPIz4eCFrFb+DLgphekDdtS0wXiMmXPQqrvGgrK1Kmo8rw+6a4q3K5rCUc0c76pjVaXG0mz8+G/7uRdHq2Kefh+uJkwOa6uPxfYIJ8lr6g/rwJcVj41oWsJ+nhFTNO9SLDE/qW5Go1wZG594ee+ZEx+ZuG4/K3OeKA4YcewXFA/oM30ZXrmrrI+ieLWvM2wgnXN285yE3h73ohrpzYbWN1BZtYxulq8PRkuVbV7XjeNzEiTPJexs9nOitQ+tiPxlY01TOgnLf3rxOSN35YQ/3TrC9CGzhGvnKqTfcxvEvwdp1k9DhhnvpENjqgB/hosUtuPprIy9jqU+1asne5ydd9lhR+HudaBuXF2gonGTfZfuD8TSH+FAGe89hxi3nyxEeQcAIht4fvN+y1RjwF+7a1EOPqmwfKqi/HyOs+oeJJYyUbX21DwtlJngI+xIrl8oZz/Vu6OHbAvi5PFeA08cOZC3SczFNhb5vrCXWm8avqrXRmZV/7xgAgSJcjqX7qVy6b20mLyI94bI7mvIj+shRe9grxBxa84EEFC/EyvS32oF86Ucsoi52jsX4Nd5dfOCZVw04F7h4fi2XXqNzBfMBiP8Y50pudUo0nbJYqVXxf67yibPd5COe3tori5U3bTN90aQZ74meeW3OC1k02jPYdXmmKnGPwjN6tT/WSW5JaT+EMnAJr3U5SZL54073MSxWf8Fh9dFUk5/P+xfmbXSon7i5BvmTcMSx5A7eCNfbFY3/Bfon1u57q3eHsxTgGnOn4tdSe3xYb6Sz3L3tQIpTLjKH+qK7uJBvY07/SO27f1QvUP/Kj7cEuIbjA4I8LIpRpDZPU2FnZmSFPLTMS5yB9AuK/0fk+cPI5zZv/qKfTfmMFraprsPJHmWAMHeplGPFsxolg9QEIu8nwuLpdX2xB5TRGzu+IQZBtIgqc9u6B9hjUYSbA1nfgyScgTQTqTYynAhZB5qsjD5VyhKSoicYJpop9kxUqGFDgPE9EK6OCjRW7IY5i7BihJ9xYPX1n+kpxbEIg2rHRcFE4OZZDicMmig0xsio4ssBit+xscJ4Mn7dJAU9aeLwM3rG7Z8LzDruczFcBfqU39tpjmE+4WfncidT6tI5hbf3a+3YyPE+JJy4MZ/UJ4dlgTDRM/ih47vAFPywO34nODRfaPvo2WttoNeCFBDEUT6bvcsJywIfjP9Y/x23tcvT43IOz+nM9RKWKqZuMqhWnyyNFj8Hxl4kL11nFmagmKt8mMbmdyFdxQmNHLMcwOuDEni4MU8T1edGIU2WwMh0yv1dGa27/7dkbfZxwdioDzwrJs7+HXvpLCrypdV6XL0Rk3HLfsCEi+Pu7PBAYaRGtywU0gH3R6Wh2PJhpIsfBuorxcBzs30/957yVIcbPRY+niQyVr/RvkEnpj/VZlD01nHkccj9ZXlXy4YQfbqMy2O0I59iD1U9dJROqz5rI8MbX9I6fdt7nRZe8yYv8O9ge+lxi57VA9qex5c83HJWwHOgi643seXcaswo2/r3ZWSnPKZD/yR6q2qsuCDjFFvvLsaIM+1/6n2mvsr8CnZyep/YM5nYe2xMd8Gd+/xeZn8vn3990ZS7HevlS/fSMnQ5zn3L9HBLEYIZ9QKdLuI6sD6s2ooyLOIkL1PXEv+ozpyk/7kKvAS621yAITu1kuqrkYpU/y/G/wl7p2WB/ZHnfnL9PbWUZ/Ncjfxkff5W9ufz6lD0m01+Njvpfqr9PNtM3vc15T3BfrX+1PGB/gz6+8WlFG3meXZ04qPuWJrIt4S8vjaT+V17w+J9vrLSyf9BlJxzPcDMcjzLLu1Df0e6M5X7Q+YxA/SariM+jK+bNLdqgyIiBlnMJCZMQG4dvBtL2cDuYzXZhbHnHuEcWwb6J4SILPHFSxUhpHbtEPnGQyeZtV9eLN5XeaKh9m4YSCy7rg638K9E8vpPxofZxxvtR4Xw90vpyg5+BnZ8rGGE9Cc5rwMVfd7wG7Tr8gw0TahesCrrC79fCyq0Ia3KtcDJ+3MvD67h01VsWowR717oF5HFGxS2EVE+IsVAQ28KH0dnV+ErPIaQSjGykVdemsOrjUUdD44oB92wibzvgn5YTG3BHQ/Vp5eIVvhtfQI8DX4q8PuLkzHe85rPbdkbFmKCjqHb0MxqGoOGhi7jD8Ac8P+uCjDF8LO61Dy14WLSpQvh3Lczt4zn/PgaJGoWAGgvcDWfxqW9D6uchAi7vfm0KMyhkGz/l1VW/xDhAwpGFNwUKT0QzOPVT5IofNfHbAj8W8w/4XviiWFyz/OLHgBFMgKLnldHEki8T5x5zorWWpIAn3DQJpWK/LdaNTm5kwKOB3WS3TY65qiftakvH366YGdK7caZ3PAe32IJg2w2BPAF6MyryZAEeeTKmbkQ6pFapLNp/zh4zYSLV9gVtyNGFq9xXHa9e1Ff1I/8+Gmlm19dGyjfj22EB7vdJrxjb75M6bxdy7qOypkePFAUNt0YynFUg5Gqiw5+zjhgwFLoFt/dEGXVOuqky9ckMuv7schztLruiPRKHBV5WHYv4ol8RBB7xs2CwZY8QG9t7n+Az/Zz0EXZqp16NeXQzoblhXOFUqnGYxENTj3F8ZJRYH0Ov+o1+wwLbl/AZNHGTCXUNLPBhswn4TQv8e7/zJB0TKF/YeB7PJwtXKvOuuVvrMb/6spF+NayElh/iQbf4K9xchVtcEZi/5jWHXzfVMq8/MY4HvA6CjfgymXJeqRcrsj3Hear6357h+dt4VDAG6LJsR155uB1Bf5OLQQ5vsirCUPUh2yCA0+BJdbAequBZsBQ6C/R8SmE8oZdQXvOYva1tsB1k9qe281ecndLbuGa87YkXEleu5t0fNP76u0WaQ9NWs73ThWg9ibLkzeXt9Sdt2l1yi1/XkzKjRx3Nm127DBHYIH9scWNDq9tPp0m2eM38s3sv8Q5vV17AwHwhev5meE5jkjfHOEmZl0l98/H8JiM4P9NlBSfTfrwV+7yRvMkPfYZYoCe+4z5lvmc7a9Bi5zXMKpex6XFsM665vi1fjp3byFmC6li4SHIi2GfN6QX6QupBD9yeyfbzG71kfc30kvWw9PXa6o91x/rzGAzYCASTeahKJ4G83TY4yGrGIb6bk8qm94bVfamMyXh6o/mfpfQ/jJB7CQ9Z4Bmrg37MsDbGTumbAqkYDs+qqsWwdkHGcHmdiPmEMza6wDRkgcoEGDFLt8DihcE1iZADdib4EZOL+yoGHiQ7+u9HGIfi1ft+rUnkWkR4IgwTsl8td+ti0jgZPywYhsN3EkSZSN6MsEyY1cifbmridGK0fu2CrZoAMDxmSKa6Kxjyjp/nPQvpkyGajfFM5yUuM16/z02bRBOWI39SxwgLBgzTm6JZo5J3vFVXQunMJLeRqsHQmrnYSxnt0zPCyrwdAYPis5avJpdDZdh2w3W1lyaI/FsUMOXvCEjctrqmwD/FUzolr7fvN7ts/KU7/WNYLLqT0fzoey7fGoK446jwbmSWdT2+mMOGoy3ujDpux8oydKG77X25dCnrgucVeUFyLKA3HtmNhn03f6ZqB++kmBbur8uWFO8yx/c6Nh5u9XXXVRnTRRmmL0cAcjrJVC5z0q1/oeEsx3M5fsdBiiPNxfr+IqAq3ZPpAfnYiIntxPpOMVAA+0z5uNv8u8Oxo3vjAzn6IZOPuQD9a3JFZOGyg3qjRRRZyGoFP3HfH+pj7tc7TZ711hhjm3Dktk/6mdtdOBhX8HgBvowO6Fml30T27B6EM1U3FmWvyvye43tynUIf/2Tr775Y0XTTYGgc0qmj7q4LcVMUf/77T3b9yM3UVFb6t48B4/8E54kv0Ud4rWZ8V/ir6m/FCGPcq+OG4B+2sU6y6C1W6ZvNXk2s0E5lc+SyTEdorx1wkXFV1V3JkdwPo1/CUZUYtgzLaXHom857s7tmAt7Y8yj345ROerIq87/oilPd/BwL1CdaqTzvrW0ai9iGTlYJhsrmyTBxWzy+u3x3WZX5+01+b33rZ/qu4OMLnioZ/Pa8qvO6+jE/fmfaO/H6W2I9UMO6j8+3dk5t8rhV9VS4Br9UNX4bG4a5ShmGkxzqCb+rHyzf2scW7qpk9kUhw3Jf3uS12Rpkl3sehOCo+/Q2JlV73+zHDPNIebb+D19YfoMt4+GNT/jZDwyGdevKeihnS6cg+kjOxoHTDakJmFM6CSZjRDxDtrur+2rdUXavkwe+GyQNANQn1ptWXvEeMKxYEKEbl3miLG+sdlldcruDtgVPlyETRPNAgSAC7NgpHxDmMLDUoFtdoXgMvVuQ0rnivHZxDEXi8YHFBemHnLntFvcBhICpn+5ADvcYE4b8xxQ3oW7c1j4nxvn6BLKyMLkAUzRUd4bALrILKhikOf/6rc199HaNiuJOwvHNSHK8NDM01pFAMs6z4QRFaXTQmtMKtbt6N1qk8wbhKJ3ednAGtcfeVsjfZTLWkANZDEYxmi7AozzA/Lbg6rQb1WV9q2MnmxGufmprTHtTIHZcrs/uRyQv26EClj8AWfFyidC9rAOpz1o3xSBYxgnGrrtBxLFsjUYZTD3mW9LCAMyfxTf3pUrB8A1DWSdZdsuH+msBJ+Djq5m3qox3vHUx03elMLKhvT4vWSQUdP37ruIIt47Y81RH453OzsdssDQkvz/YdRwSd+ihq2sCHIVC5D7s76NHgyf8flH+Os6yE3rlDCbHZheuRosapMwXP7RmR7/ludCVeGTFCffyvONm5OXGP7nfrh+k9IfqvfrV8u1efzWwvhk8fhvdc6zvVHc0hnJ50Ac8nLRdW5D2WHe9N9XXj31qawYr3jWTk3nc95uJst5vCoEY3Vmeit67zIP7cuMcPDe9S5WXVn264PEMXPksdT5NJ0KP6NF1KyrFykKScdxxzBMM95DzZzyZbhpM3vrTW6wz0Q3wwn/+/l6eWPf9nyRP/MgZcPOM3agM8hGGc8HTY8SNPBmVJnnpPerJ8J88cNY7kll300giq9JH/IT//fg/Kgv/OyRWlugFDmhPEzzjM4QpuMPCPOOoqXeh47nRTjv1Z+l/7PpGvHCfalkJvs7Pd2Oe68Ezm8ADQC8UJ1psrzXIob7nd8UZ2ke/K/g45clpU7s001b+/uhG0/AXAX7YzoGWABPhlsen0qUZ1ipVk7XK24HzV2VOcOB5OcH8Ao+VpzF9s3PzIudpYpjhZ3rJiw0VPFyHjNVHbddbvBLN87wvHStlHK4VW+i6tpg5p7ZwEuS28CnZPnFSNvNwvht+kcBanEoeKW5LU7xgE/OqV0odvG+SxrF56PtOD/KZaane+OMyjnODVuw/k6kxjiEHzl/v4d3aD84lvZlTSEUrDEtOUu+jUQWdT5dt0uI4It2tbgP9cc8nweeyq3osy3jD3A3Poy6eCNe5I2gFORPer+76MTzX23sburHefZqdpBhxDDc532rcVrIWfM/PHE9+WmQM4ED0i5Qb2v84PpiXV4ltisto1O0BzpPh22BvNZ1gbnTReJ9kGr/n+nlMf9aXDsK91sSoDawtuoJ4Q2oWgJzezthmxcaTlkoZibG5l/nfEsoz8v1ZgH20LYbM/5L+kj/0e4EBJdXMK2Llw0T0EoHIygxCQsZGPL2ODGL9UEO/y3GCShDnvgDWNwHLE5S3CS/jRgRffH9Kb0bISQi8KX5OLLBgCJzw8nZsJhgLeDbJmnghGxRbP4coWxOwlq3aYfRjeWy0Wj1kmKAPdl05TQRH7yRgo3FqxzFQ8RP7MIpuSF8BSDQKTY7wQvIXvEgA/KELUugv2nD4wEsdeHt8XHJbZvBdriibLnlUNIX+5KuJM/2vAMK6cMblbVxsYXn3Snk3tN1DtTJ2KoUY4WcDd49x8LRdKb2lSh7k8m5gsvyIeU/jP///HPoFOXPCQ1Cw69XVOEYf03Mlcyp58iQP2ZPHSfahOdVf6cb38d/fCw3XcrsqV+nWUzrL+rigs/W/koUv8GTerNpHu+990vFodBw0eywP8kIjD+opW3B8cMXZWJ4/EY/fWGOn4e8eAEyrnZ6xvKjaQT2yWPdT6Py4CeM0vHuEVDx78pis5PUpneTQKZk9QwLWjj+uycsQT/Sushqy/UGQei0/jxT/MG35AukJzr/aays/vP+L8T3RtbRd5z21w/jOOGc8Zs/KynYJ3xECQvU8j0hVf+5Plf/U/9wnwMv5mWdy/JfcxwquCm9c919kXYb9rU/f7NostypeAR5POOJn2wbyAe4qZln1vSpf2zu7bK5leYweFcehb/pwpjs9/8tc4dvYbzIQ7y63xdFfoTUcSR72v+iI1ngX9KSjMr3683fc57E88fXpucMgcSIdrrYtKG/02utxbbQ4xPDmmEwVLS88qA5F/6v+sj7MsbkyTitccPINXU8sB+v2I07zgi/qaAQLJ6crmwjZ8zxWJzlx4t83GbXr9l3OyG+38U/6IdsCpxMrLJeP9qt+r/iUj2Bygkw4tXWSQZkm5rOfRoy9DgeNOwRtzghsuIWB7AAztJRhOP/J6M6dNgNuMuDgwOw1EnDW1s5U28oiD+beHv0SowiT3zXjfdxDIqyw95Iw15/t8j4yYGli5m07PKUiU4HX9bay7daH6SZlXmTCuesWmuU515ockZTd44uD0wMe9ItdVDF5e2hiQItjTOyukMTVX3CixHX5GBnd9IcdEvYEHAwlv8HPIZhbMw+A8WmZoRZMV6Q3vEPKcUAqAbzqJdCYua1fB4PEbuVsxZgOHH1wBjzVtQkAo5XxugA3D8VisWvRx9PjTiud4cd4DOqjxKWa8a5mW7qAd8NIHeXClNXbna7gE4cjjqOpMu2ZbloYT/zmT8b5Gt/uRrlUqjIIxtHK63IgGNij2W4Axkk8dG6ZvF4yUZ0THqGPTnU6rWHhwna0dGprnncDkwbJfzVMjnUnafAuZHfeK2jxzRAWF3fPi6PJDzwJC7kdjX7lhYWXyzwmfbH8ajzN2hXkLhMQKwLjtAo/+6SLjQYYeO45hHw/yo++eyjR9ySFaze0PBYt528YUIhB4jusyN+opkdicZAizv1EMnlPv9fnk8boqg3Ns3Fft8syI49BliFiYP5u73O9eRJU6WY59uswe7B1xA5ivXw+llPBcjLQuP18hDffmuh8n3Epv2dczOXteccNCfm7RS71j8VYg5zj+nDkzstJA111k/RJ8mcD2niAYmJU41EZfJgEQB/tvCv51gIbjR3+4uUnfouf5BXZJju016bjGQbDS9KjwGeY0DTIu9gPTASDxVWM/8AYjSLPkDhdP/+y/HR4UfoxIaa3XtX/iPdcGAeXbPqB22WDYLV6rQ3UCRtsijnyGOe+h/4RH2ccnyYtoV9pjDKO0O9NLqV6t7rAR1m/HHjXnuV2IU+2XtRHD21d8qnhq3QNj/ebDMm4zbZixW/VvCTEdivyZ1hzXXkx8W38+HeGObfNvytb9iSDKxxXuA7vW6SHLCNyOfnTORP0vEwKpcxnn+tV6fR81RcW1PeJfF6IEPpcX2yOY/w44Xo+dOoGXrhKsyorxJZeATUU79BJwD9uygUc6HPsj3l9dtcL633zEy8nno10D512NY+B+EPlo76FbAC/rpi2yy6Xfok+dZhWyf7Y/L6iE4bNsAcYe1wM2ct6GTlJ04/5QeexLx8t+xNwleGqwmlUMqJavFlli77Dbm3ci+6hgSr4K3J+kwVVX/CMPYeznOCQH1U/T8d+K7o7yaGqf60o3wJG4uVdWG/J45Lxkts6bTwFKvgspsWugFceiJXaeBM2nKcSlBnQ3I7nyQir21gGxQGZue04CDpgmyWqZebRo2tH9kxPb8FwehPKJnYL5QqDIvYz77jpLmLHLT2j8fXdUlAWsTLhy7tGiyJvEWX2fuJmrgBvk0UJHh/GrysTn2BkmKAotmcJT1lRwxDNBjIbirkPM2UmjnBE+LJArQyYUzvh2UCQ9Pi8osW3hMsLcktXgzH6WQsmN/kMVAaUHVLFbzNWUOGZhzJ/ZbzVeNm9+5gfMh4qXPIYVLQd249lMjx5FX8Fj3/ZRbd6gZ4Rva9sF761sIiQ66oWON/gZNycYItl60WOKi350XVh6DPXxoW4snwt+bWAgfnwxAtjZHjrhWTIjmVcDJ+cubmmeWXm/A/2dKS8eZmugd6W4XbFYJpsAGcez/0QefuUu1h/4Wd5fsYP4/ZE26f8uVw+gsf94wllZdDIb0NNKSeXqj3g6VvKbSEJT0ZDzNtuIf+bfpBnxANd25wLGaOtW3Aq3au/ykk4rn/vBV/8JVWGeVVHltNVmVN+8cDy5/hDIHrQL54vWr7vDQamD44lONM8lsE8kG8vOuGE45b9FW+rb0ejGv2Yi3hqsE85cWe8XaWB/SYXY/m/5a9kIj//prP+Ui/Xc4qPlRN0HbfHz+CZnSnsW3/4dy4PfL/2BXyd3m83iad2vuHr5KHEMoxxWF0ugnwVjquU7SFe5K1sSO7T/5IqPkU9b3LkpIvweSr/xtcnmujttg3PVcd1LrfSo7bGF7nKMFqA9gvHE8/l3hLsHNghQbesBSkKf5JiDPkJgu/tl7hL49L7TqMZ1pwfdclmROrXSxJdiP4+5fhz3spGQDvl8zl3SJvt2X5oha3t/dl1+ymft1vMpdv3ecRMb16N2a7zZ1E+Pl9w/hcdHu2XyF/Z6/Q0XjbvVccRXhityp3gqmTn6X1VX7bJ8kkVzo+8b2N1Snj/I4sZw4KjC5O15mdkdYcbBv/Yhbsw/vedpZxOCmem5/ObnsNCw8BC9olHA7Ji9zhMMgt4cLPBzPejgkUmo/BkAIHLrVyIvYQYCk/Hbp56PcGwSxPJNQkzV0kIDdmtCAPHHh6r2jjB6nqN88CztZvc7GY6eBz8fiQQ4AoRfYk3ltzK47f7PcHs8AUPY6AhO2s2FhMWngAyblf/4oOT4JFPGcS8+Jbp5jPgSfaxBYLA5Ig19jJhywKiEnQ8LR4jwrnq4V2dvi9EVAImwsHKkQTs+qN3hm/10ElHy3ihQY5OEA4WfVxWan7itjlFt5JTtwegA/E8BM83ozvDGQzd3gL+IFx7GFvGNd+Qtbv+I+9nuHGAmBiGuxFpQ0C9U1seYwoKktswGFRuuEcc+tmMtvCgUmbwtJnllsR8hnlDTSxcZug8S4ms6C3d5VKeHhuUysd4EOPDyJjFiQFuiNOJXIe88p0g4Q8aR3loOJUJRJfNoy6T+9ukWSu9CjKvIvnYxtsQr2TgbPLXegMidcys5d7nCnLGJj3DxxNBtwN8HREYwhRpxfYy3pyLEipvl1fHGJvHa2VMCC6Tcd/9nWSMZR8a+cr4PynwbynLL+t+oUujAbnn43RZ7MKnNM6+BWM9tZHpoLQhSrh90QVB2EMeug1X5JXc2LtIe4hRvcrNCdaMRYY6hhwTHM3HNPSjN5voSl/RruV67cfJ8KsWcqrJQB6djFs8iwYwvK4+bkBiAevjXgCwna4X2juNLdrELbS8yMzJblEq3P7DRMNiHF6hHOdt8Ma8RFbBQ47r5OC6M80FOMRC4aMmQ0MwWOhF07d5Qi7pnsHhFwiQM74wxh7F1HNgTN+V6LX2Kg8ApiHTsy9jlW0b60PCYwjkL19Mnho8h8nEGmvW4y5wSO8V8jKNyxzvC/ZGynuSj7k/ld3I+DnpKsbFW31vCTIxT379uPK5/xUPdMqfE9NBFQS54tE3fOV+Z3suPr9MpsZ6ZTMKstnwonrcYBv+ZrXR0mS1q9fOU8Ocf0+7T+j3Ur7TcroQ1u8r0nfC0WMxJ8JHwAvaQ3yePngzXGxLl7mfrWxFi6jT5bScIjBz4dpp75sOWf1JHilyosHtLwRoXSc4uB47keG3josskLwCTlyEzW1V862nPzY+XLZylmB6sguhcOsjbvVOOPG2b4EbZz4o9mcl+064zPjc9G0ugxNAw+26SwBJdXt4DsSadNu0W4xVyIxBt1pmGQa5+mYfZpnSxrX1vcJFRVv5+GXOX8lkPMubo7bQO6yBenzER3rB/bZxwHKbbf6fnBHKOTNLduWrjC5uKA8E530DlJGUBexQS4Qnhm8drerBM7llrdvk1etj10zMPqcbuxyt2QTH0sXdrqqfBpsdp4KCmpMq63szHPBAwMupq7HCu50LvrxwMoj5SRFWhi/jRe9AWwJnprsYw9bqs8FBYRdeD9K+e4k14LjzRQCeX2DaYZV30dsh94vHYWPiIlVCILefDT42SL7VU/fhX78/eiXpHV08uQ2J7VTf0BWFRhIAox1jtGU4FiydJlLJBbs2YoSe8jHCAH+LNJF3B3eD8WwgVkecsudZZXS29C5/l7wR5/b24GEJnkT+G67RhLdbMobF1SWQh9vyFU5ZIWTDtIw7Q/23cZVzoxEX3RehWoGfjCs5QZmMplaPZaW8QttUr+AXMuIOtJh3vs0oHJDLKjfmu+n1qTeOfeg41Mz3oUWqDAN0WE7RqCX3+i4Tqoq3WWflfo4l1l1X1HLIYWGDj3FZ6by9npqnIi6/T8C+JZft+zs8z7Im96GC/a29d14OU40GPuY2OT8Ww8ORtDnOd9ddScJnl42SoUboaM6XO8273eGTkZ2u8/PcpywLON8p5hTnz33OsOb21sUaU++0jxqWv+v4xcmTh8cjj3OQ7arX+1OP8QmmKl/Ghcj9szfCPO7+eeQYzMpzSSzPdQOHypvZ199pT/3cQU4Mo4uIw9Mkge2YihffypzyVvrAPl912F5nlinV+//FJjr162g/JfgzPnMfsm6xPAUtsrx/kxNVvNITXv6aTvKssn35fVVHZSu/0kDb51lVvyr+/UvcOm6Xy55Sbr86qmfzl6Jegeu77ZwT6uUJ8SnfoAVtrtdto3NZhuG2Td5dH1ey6tQPHjuMy1/aP+kOTlIf5qwY00RTXfq8jgcW5bn+xTvTbE0nak7zdIY5wEuxaT1P1lsxZtdRrxW36sVOPBqiY5/vV/Iow12lt7HaYOkx3MHO0+BRkh3y8qhH3uTVN52C9LYhUv0+4fib3PyGy5xvo7dCDlV5K/xwnp+5NTeSYZgrgUEo4WHGmmz/tHiFMr5VXWIByp14E0pb7J7530UKEtH2ufEmMTAiEAhw/SW44Vwp7c8yhDJYl0TIXSvzCLX1yUaJGh88OLKb9aELEOeXW/sw4ffoLnL8aKztQngcPb8fg8/Cbq9mpNylu8cChwB245BY19Xi3hpcTcWgRcwHXShbDbgBD2+du5+JeCmWpisLtuKO/rXW9Kgj8ko9PiFZ7X/gWUIjxQsYOJd9CMKE+2tGZ4+VSlBdATbsVKzx4uaV3nznSAf6EU/AafQDRyfDMbdrQt36MWGJHgxOz1pHF3rFbxxvE68UINq9Uzp2dJoLS1Yaa4wVBIPtShO8IuG2vbWksG5s+4EfnLS74P5VI6OtW7oW7zQs7uju94gLjV3p6rNwIbCz3MlGg8X3Ksa3wr3hK3WrmkTYGAy3nz9aHrdfWbB7vS2swahKC45W9/DbSLgdPJs7bvAAWjyu5a/hYkz4wnnpUUNF2rA7XrzuJR/EyFsL0j0a/OadMPGjO0nP8Msi7r4bpIgNlvHIuGTlPT0Vfp+Pje8s9p/rFnkcaCYqfcRfkIVKkesTqAceD2hPbLRAKw8tYllMxEfiKnR4nkL2wDNs6GAbrWGDoIifEXgDnmU6lrjbIHkX+q2GBOvz0Z22b4s1reWNi5NxdkqVQfgtL/SHtCcxPfbbasA/bIgKPUpbe/4Mx+sEg5L0n3SfwXUXONjjoqBeszuGx4caTfSreyF37a94oef4SoStWC/pi2pimMsv3rzvUNuCLcWyyYZelh9VWrA/v0LvU7b83CRXnwbPrOht/Fne5Lke/l55fVgfk8dllY+fnel4X6iwMQ+1XEsWjoSPuTD5/MpRYruMo8NTJt0sRnbSlC8SU3Hv+3pv8MA+U5mTcdQdV0JrMmH8UL05npLhsO08MTb8xLRuo06eVAJH0oepLdOPyWM9w3OclCQbHu22Qg/z52Zn5zZA96ls0IVTvxAt5rkDH9tDmb/IylUWvN9Ao7seCLo0hagA7X4LMB9wl/KIXkl8rn9MD1nn5sQwbnZUwv3f8BMXNE60gbrqBQ/RE9dV4wD2VhXB5d3O1sVoePgUeGccwKvq6fWc8yLPyijP+JPhgWWIBYNs5+aFAblAZpinPuiW9ee01f1W9JMs1W/UZfZy1XlAk/h804790BhayBB/EOY0brdctEjm/Yw6hHlc4wFiXmJjp3a9es0tS+jC2sHuQDBCLGu3Fx/E54UtOVrLJJN58U2mMewyv1I9SgMeaXn4/zQ39ltls4wXGG7IqkJWSjkZM6NT0n1vPJ7lhcxR69NxOy02mz9UeU8yjOUdnld6Zr3TDZ+LeCbnWfme3X7gfCe9ibw/4jEwEf1//tn+sqjCN5P5xMwrmIZYH3ugNPYqekPi6Vl43jORxRvMqh2XuqM8TaR2pAkRnGC6tSgXr71nwxWffJwqw879kgkl3vlUGJ9xkGC4NTM0Mk48voe4aorAICZdnl46FmlBUkoJ14ugvvcx/pK4Pi7huKdINRSvqyJG3rHJfd29NHbc/gXO0ztmwjcGsb4WwgLpZBC6UOppfGO7mYfW5Eq9+DKdVwYnf+d+weMNV8bbu0NsglP/sAD4qEHFCyfr2nbVWvMZFCXakuuI912QJdhvPwpYGSgZttzH3aA5G1eaqZQRWVFkAdlxTFPraDl/i2bemxHN7+ya2hbpETi8Nf9jvLbLMfAKy8WPjhO3VxnAAQdrrHZcBzykvnCgW5b/9v7z2HHoLOdi+34zoOGWbwximZMVXd+9gyPMvkGQfThZP1wrkH1Ng7ntoYbnsPryhIYbqWk6y6DcTn53mmxIvvfbqXL+Mw1E+E88MZPg+53fxqgnCid5yx63Fb1Jm7vczrQ95QqCnK/FlUcWd+/Cc+tDRun8Pr2n1y2Evx7IPcIZ6f+bzGGdlfuF79UmXu5/Sfst0gV79wIHOAJ55bXF1kp6Ap6zh0yp8y79TDEXcxujeB7b3z1NTn2fzz4fGZu1JKebgKuPi9exKVd0uEjSRm1YZ9174kEs8ts4Doc500im1RyPsdIdebGGb3aqaCL3z6RckhGnNlmuZ7ujGpfTTVMZjgyDPXspm/VNBXslK051VXw02hn+0hY96AiM0Vvw6Pw7yIKiTtgn+F7ZeZxYD5/yZHy829Tvfa3KVTYbP8+44PiwVV3ZVkcsXjfrajlxqi/b05XurGCP4+Jyg5s62U7QRfm35MdmjZ4EGM63Nc9O+cd99flqZQet56OFkDosV0684zrrs72rcVLbh9ZnydV6j/Bl296eWZ1ev5ZAC1IXeXxVdTJ8nL7Ji5y+zTGqsWIZb5c6bfbwDjunytGn4iuUzfkrmX3qy6bjD/r4ZPsEfdF9neCEN4Yj8+W7XPI6f7rexHUaYBN09nqaBx6vAHkuFe5dHlh9vpN1Fgh174SZyVXEJ31JudbEKgYnhATnfUNo6y3EU+h6VMduNzNmxDJSxJeVG270ymIZFowQsytOzCCU5tEg+UeK89I27RiTCPA4aWYifzRG1rDbGWWirnDeV5h+5LEA3OiHPW/NgzQ2GofO4xDDLWPMzGNr9pM8WHAjdl4UxM5uFpL2vkfD4iTAzMMiMSEjoAdkQhBkRjVfmRIm5pPFF88wHELxSPFb8aLt0KumX42vpHDZTpUCfnA7Y2uBV3ghmvG1peG7ujLGmn8uJI9h62CP+LtoS0qHOG6h9eK8uMB+e1WFHKgEe2VkYMfu0Zg2KHdDwIL/INRBz5d7BOL9+jDFetk4ch84NkiIt0JGJifG3VD56mYPeQxZP7zskgeK1+yxRKVNmaDvvChc8/T+W4yFxD+EzzVBU8NqtWHwnunRyvaKtnTRa5EijKNusQWwAQe8taJ+64MKwkG0Krdw5pDvzfTXgx0zEeoCEbwNdRFFxibu4j24tdDoGBP9KddniU/sKwWQl91D0InQ1DX2MXnjBau2R7n4/6YO8OHqu9EM3iKW2gnvV4vxC/3Ie6Q7iqX15mmdUnXbbIUD0+XAwZY/emxk420tDOsNQuNx2S6bpeS9ZbdU6kIFewy8GJ6LtlecTF8MYDl82oAzeU3wZoOOn/szX8DZbZyoK7M8zYZrgKfQE+Cz5cV97TTyNzvLF3yaeg3wJA+4WLpE9cnyCNCbXZ/nv5YP+nItZDX25hCP95nvhqemtrvipFW81dy+CROyLE8Bemu2GYpxCycaoB8OejzTN0PE/JQ9rGzsCvxCryFxWyPlI7NH2kmTYKYDroe9HLJ9NdONRRTUm3U6YHMg9z4Q/I/KePB75gfOG/qX4Od3Sw6MuBhjt+JOfuoxtlplJ5l+KAJeV7xW9Q90t/AGnZ7aOQW5x+1vDONJN3B78AjNuPO6eHYTU2WjfeN5LrtgMFP0sbhLQa53t2+sr7S4ipjBdlFHwsOxXbIP5oaFh49wT3HFEpXr9ts8v8I7wM/ttWZxm1Wfui0g71Yc5S42yWUTgWvNPdrnoXGI/ZB2AJ975n+bG4RFieezth7ySSJ4Fl/bwlUd4mTJ8a6OL8MX6qBLDQVm1xGvWb29ZU/eNiicRn881qLBC5u6sr53u4H5MsgEnEYZEm8Z1p7WkuwZt8etDnhiW4kEhwHQdNK+6xGuL649FHY8tYVxl7mqwqUH0HI9jhc9+WXdqr1GT3Iz14flZ5tDwK5MiKjkE7eXv2ebCSnLwR+ZpMVA3llZnxgjKLN0BrnsbIch4sK+WgV+a696dlotzKlyNX7LVwnFN6XMMGVDpBV9gjAqlXFgZjx7x+9eNxstQvrjImPrUI8QYl3nSL+zYPDJAxSgT4ZORgcMiXD8MsVSMrhS2/k5180K0Our+/zNsKRSoc2N+Xpcdc/JyhU14/1IfcDzilcgOCpPrRPeqpQNUZukDl1IUahPbRhssEygcNTSz0F2UUc2WnIfT0rIf2uMsXQUhweadwyXPhxnOVHRhHZ9e36iE7QvBktkpZ1u93Gu+MoBOJ/Pr2iS4cx5t/EwLbxPTHyR60XetBZiq+WxQhLPDTV6Wrzd1BR5GsMMK2IArksq6NWbPGQc8MIx7h1a40V9yeM7RjdvFtCpHznrjYmE5ThPYD3PWaadJj2cz987/+XEdVV6bPU9xS3JBkQFQ445c6qb+/umz6v+VLRT0mx6hh3IUicTXk1uoQ/iLrqeT5z8/v7GOh5sIjktvcabIDBPnjg7rrwP/I51IhYcqzhC2SMy2y/8fk5e1++0uMdjUeE6jznTbCWzTzRk/YacVI83GTvXAwKzZJ3HkX//Ffvvr3jJzWN6Eg/raT8/PzoJucr2N95qZ1o/Gc9bvddFUnmkzSLlkVS2wm/GaYfM0CRHHU8Ww56qfm1ypkVbI+vxKpV4KvIwDPws18uB39mWFntwt8MqmyO3lWFhGc31n2xJa6voQ9VOxnXu77ts3PtU4SnXd3pX9YcTy4zNXmqRDiWlG/kK+E56ogoIHe0J9Uqxct/toAovo/DKrfToXq9ubGqV0zumwoXXl45nrYt6/DbEk27i9MBEWLZNWwbXclXQI/PgJ9geFb792Wi86MdtAr9vsFTjFnG0NXnkgdW3apPqxX5hOjjDyLy14+FkX+Z2Zjpt7BY9oTYZP5GW2MmA27a1jZZ4O9HyKb7Y13Gnd1luAU+VbeE8oJ9P3BjbcHngO9gfSCd5xr9P8Ta5ffes/Ls9O9PPf/9ZAf+hhXZRamfCsFvAmPQICTZAE5HX20IAjID1jWz/eKZ43Z73rMqEiG1pTyc6uMEMBA4rU1NeR14r9pcv7Az1KOm2qOawrZpG28/bIsDcbA7HW4vNCiGUGPzZ3un7eTuG8CmWqIVIfq9ohMuEi936mwjVh4jMzne7EfcQEX6SkfVmqHwUn9YibpWDwEbRp0da6LluEf6e5yGmH9YnW1y8LxJsEjMqKyROb4I5KKQPVoot44aDzPilEYDFuNYafOVCW9Qmjhesd7cbAqDT/sQjQHKxoHqBJFi2wJndx6IUzLoz8DaBqMf/MSwtBQ3lqvT2QcwiF6WLFteuFtYrte+SRSYkXU0WTBIZv9nw+K5kaBJ5J0+LZIhwEnC6wTzUmLBxa4nPub0r0snddvpZ/KwiCItkGQyjFRjquuvmitOmPIqHM92jn1scpoL+T7y+8ndMajTPJTKxKZ3jthWBd09xgTDtersYqI15yFsZFodhRBrf+q55Abe1k2Jc9HBUWspyWFMsMn8CzVE/O2So7/xJP8CbsnN3SpDzo9jp2vIWfMD45IUjLEbsC/QQCjo5tFsF99uAUI5pp0qVofTWB66Pbw40njVZhjr9fd71V9ZUOt+9G0arjf6mMeHAgxn+cx/icXYbA4MRZfnYqdNFw4TKvPoOegT9oLZgOFr7BEOGfWnU4QvGnLIc2MqmmEynANin4/FMh1n+ZVo64nn47Y55TAz+SQufLicErst48b/PZ8XbqxYqMx7u5ovlq42DPDE+S/2u8pn+n7LkaWEy4x1vpffO0RZG+UJm80TPtcNenpOdVkhygevh/rCd+BTjF/Az/DTElcrmdOKyDE/17jTBq+g7v99oqXi2vk8vGHhRgH7n8yfyA39nPbfJoyJvBd+JHmT6EifAufwJR2/6f6a5aM26hH8HGE72U2Gb/fU3y32WHbMVmbx+35wICTZKaifLdv+eN39djq+3okDMXo9lC5gQM6sl/mj7GGVYmPfsuy6GdfuNOvm4/ieMq18g09oYvpgm9gvglHrs+hLM31RP8RzC+1jgu+3jId/Fm+fWkykWb4smxHy6ADGRYG/7iSToOtyq3ZqNUdocrHDKMP4ln+mc0cwBB7gSONRT6YFnvdsBIgdxkoZkBtH6SG0Zz+uYQ4fahj1wBS9DqcjnJ6hr60/NbyY/SC5B98vGgZdceqz7vAbluPbNTuG26EgtLOdnuK1RjUUlt77N/cR2jzz+s25rme6Ec+J8dQK1Jg40gIl2tZK/OiAFEmNU1kMFtBqR6q65arCJSS0chEmGuRqa4i1c3Hm17yR0rHwqG4wL0XpqeCbFpYSwJlqPEzY+beehK7E8UTGus+F03ftI7QPnY9A4qRukvXucgH4Hdl8iAZ6E7Wlc7btN4HSBoqiT8ZGNHKs71StGnwjF0/lrTpWSqdzbv9XBR7EY7iLzTntVHBOQRI8LfFZ2wMhUfIQbMWXWxrS4TRpU+WNhgPsCI/Rb3w3nYaICWuKdYF9UznFBmIeeDwRfPIO9JrFGp/Xk6lti2ZOfhz6hzUNfsf6N4KFMl0ueDZElk+9mnsWHfYcXt6RAOVdBSHPb3H83lme/frf34NNdRtVG1elmpCqFvuizFTcHNFMYoVffJ6xszG/tgi7Bg7QQZ7LzACMbhvHZbqD+pb9cx0dlzgoJTvLhTXnmPke+jEcHcxzIkzG8U2htZHH6S7DibCS3L/3j/lQTK/aIZEPsjbYq2Ks+vU2eslFz6mclQ5y2/fji1H8//aeEIf/lC0je2s3PSxOnMNCy7s31bgYe4X3JYKUzBJ5neDl+V+4DaCHEqyvi9rylig7ZGGacgA6zlzzjA23jDx5mK5aZboC1ddzpn4xq/991A+GMhbW8sNZxq2t5Yv2njXLM8jjkxHBU3nKMx/y8MtCzXMz6iPnRxgl1EhxH26vRBKW5xtBLujc6y7BhvN76nHn9Tf5W9l7F55uuTnIpyKENq7Guqt2Fg8pLPdH7SYb9RR695ctwner/hoe/6nF+l3VQzsM8yOOey1Z4ybRxkscnr4lcLrYL2qv1QqUHKlhO+Pumj5DHx+Y8fngWYXE9mb1iGUaxq5qF12D7K1OT5K/o4CZ8xfxv9hJ+Z1nGvJyfnWQl1x9pL8n94flMth3Kczn0o7ca9lP/WI6deDX3j/8uw0XkUZtP4OhnOhpdya6clvcX8re24Tjz7lpcfjmBhM+wEJz4rOpzxltpa9FaRZhvEo/EDS9ZSOXhWfJW8YVYnBX9VeP6lnIfZr0/kXl1ANeHEBN7Fi3AGjxEXAjl3V8YIf2qDlFJwkrtPvHTVeVLJsy3xnLKXG6d6TE+wSIQ8j7JEGxEo69tB95uq8IiWhcjKrVthGEeOFZc8NMjjKu9AArioKBO3Y28uwVHvSDwh+9USma4rw4t7y6f84y1HRr8V9evClVZKfZjL5kYPEZExPO6Nc2WMXozt07cA9iB9cQ0ZlyBsbILsdyUNPQiIOsPTe124SpB9uW5ewo1hU4xoF55er7/+UBqtCptCrEnZflEJj/VYXy0bh1stGAj438ZfeDM92i/DAPw5UMcPUsorwmaJAQrI/T0zoTIfHz1sOPoZ6Qv5YdHaWr+zreQ+E6Pp2vdxrTqamw4+nGlbGRkWCvBzd/9dkZ5hsvSWSFpQygo9VrwrpgvKJGBSYeMC3t3YjFL6MTheLQpMxYLchO+00mmZFbeMnUY+imylWUsH7/GbYfR9ZaDOFYKaoNJn0P+LWXTm8URW88K4xE0U3GV8fHEy+e80zsTYjDgCJ/BOdQ7yhrAgjrFwWiNPLxAFzGxgTg/EWPElGojWZ6Uelb28l1kLoxMoX/ts5I64+nmra6wOQT3//34+1+MduCZDa4wPiNO2LKXWI4xeKKRNz495avKVUaVfLenx/IV3ZoRY7qVjLjWLBaSjKuUwYL0av8ZdPxzX/hYtP+MV9greIIbqmo2yZ5j7fiObOu0kJ7CK3DbeA49tf6eCB/3Ce2cgsCuehZdzIr89tS3/r2NS8XjbwYzG7G32or4/VnHBRXun59/7/+j8kQWr+bno2PYDjRZJ9iqUW5yYnyx7GKdCsLtNK5uW4ndU8kP+KLDRrPJHY1ZPm5fBfJ9Ei5XPpo04rPUofr5povzeL89z23l9pDy2L/Kt8NYjlTPKbFM53o3eHGyI9TpWsP0Ksq/tFnxQ4b1hK9tg7f5OJV8VbT9ZudVeTn/CfZcpsp7grGqJ+sbxNK8vowntxvszrZ7gMeUZF+q521EK/7xWE+797K07yO3fmssZ9Ct3QI4ZdvtXleXxf97gh2LtjGPfWwj0E/b7NTg8BsWbF4Bu3kfk0wLJ7q5wrz+WfPMz+/Hj2MOsfsho67hlg8+b94QHVQ/crAp8yJL8qJs7n+mcdOfDZ5eaaEINi3qsk94Vkfw3mLkcdscC7zSidlBIdfbqc3YHmJz+e3oRoE9bpwIPn71ewufcPzJ+KUH9vvDXmPL8eInnMxa7SudVbZ/JT9OqZI5Jjtm6IBFADOmwJpxC1PlxAKPr49HpThfGhBbKBkgmRXBdH0EQ0aBuf5v+brSDFP+juvYlwF77WeEc3n7fEEg571HC9eSZqX8jN0rjRfAbDHrES+sudDzQ7jz22xGYHpTcNfe5wyvvNdrPO/dMK2Mko/Jjay09LvY4jRGxsJNXFnPO5Fcn33CaEjPs0Lghap5VXhlbOXEuOyUt4Ijj2++PYOFRiV4NjiSsHRgXWGyQtoYlC5VyIZPaTSmPoHH3ENuH3vgWGJ0ZLykiS95FtZxb6Jgr+DNKSjmwhOABVQwNgp5ArixEJHbz3jjtkOdyVBdv5MCzG0OtT5kHKIsrPoHfGW8ZDoSGbDzaFCIT1zIqfqd4f2WVtu0WfA0ugaXFnpkn+M8cVl56GhzHkeO6ZLL5l2lnW/JcLkv46uTHMi0dMpb0cluvPa23a5nR6Zjm5V8NuOvuzmSZfJMPGHNcmcPsr11JbSXceplz3BWeMmyuXpnKEm2wDfak7Jxwlm1cRrDjKOZrutn/WVcTK/mfCPTLxtva0Xssu+yGcITlHqRM8N76nc1rqUdU/AHe1YBlhyvE7zBzxhPwZZ75MINhXzrA9dRyaycL3tyZVrJdVf6BLRvXvL/ft//+b/+/f2fFQZghXz4tLUxtxa4xhV0atAJoQ+QQTSpI13PeDnRdX7HfIzkvJb6RnlMv6TxrfAKOHM6wZjhrDYr33TCqc5T+1W93/TwW9vc11r+17BkmDIcuewWkqGA/dRmrveb580J5li3hBEQJ4JdRnzrT+7X6XhtJRMquDP9VZ6GOZ1osbIPtvYJ/5mH+bhjNb7MC/ldRlOQCetB3ZesG+Wyll3/7XXvCw/r88r8LpsokL/Zfq30YCN4q0sD3vphjiIvuriS8xWf87wK2X3xyvG+bGmqhy+iqORC7v+bnPpf+CJ7/4pzjZaDrGzKO8UFQNyGt3WyD3dYTrbAt7wLZ4eTULkc4xI8U9lLGdY3+snlvtlx633HvL62CU/jndt852lfpfjhgQlBJ6+a1geMuewa4suo8mFPcaYzGk8wNsY617sLf5mYRAMhdl5bwcIAJjKXInC9wmpqoRyHCg297YGPHm5myRADe5n9/zLeqz1pGzEoTkRsng2Y4EhVZEZdcmPgUIa3RZo0UVFvkLnAYWfJOx0VGzqxTASXCYGF8DI6wYgmkTAn62tXxOWe4mDcBB8LmNhviQ0hLq+rTXNPUHzc2jebTUDh+uRBc/pijNIF8kaGSkLn+YQxtHGZt2ItYfpTCtEbccXg6ps8NFrBhGHM4cmUjq7y+0VvKNtkEj7x+xCNON5roYGz+pyPx/lS3561CFHEK3EPFC1//RQChW6TXG0+zubiy2DeOstjRhfERIDhTH49oaiUb2VMIX8l7Ob7nyw76LuNje7Ss0KwPKldxlMlvOGpaAs0lm8s8sweN3kn5Wp1/aP78RnUJ3Aij7sxr/Eo6Csbhm/GVpYL0zNpHSFM8mx9V0MERgjqFzpNCnE027/O8ASjy4Prrf8fbedDVmWEIS8cdQ+43rsZwHxLyRx3i9VCGydvtFcZ8OVkxLac8ADGgrR1KQ/nBWLnT8dtTtkQ4bQHxATc+K0bPl3dup9soCDmhBtiQru+0ZFxEp+jn7VbepVOhpB8rw2ZPA6nxSu7VVJxv/TyukHsHyfe/5Fd7q7yfMqquf3UZRNq8ubDtw5OiWa3Acvi1fz93DoWK4/GHHvGsf/VxGYYwZvE1jE7HQlRnunQSdnztaZVzuP6FMHNBS9j7Y7Lov9lsUWLgUv1ZYMy0Mf8TRuGzDN50pL7gfJGYXPy/REdf2udU1///vs3x2MdLRxDA+9zuszb3BaKzbOhK86fkl43uZ/oXZ4jr1yvJSZJ3+qSnfCIO7PLoOMJ6jx++bhbS3mhx6qU+/ZND+R6cx1vk6eq7Wp8qz5Uv6vjysBb1uv5s7IvcttZhmOcq/5tdkFjmz2mvLhywjH31cfPYxd1o6l8RMcX0QOM2fZs+9jhGS9sneieYbQbgmF2jw/Vo/OfIsHD3U2gbuEa/PmwORmS3Vjcmx3TWnb6lF2XRLJbNlxXHW4nI+QGXZal0m/03fvPOLEYs3Zzq85TVgiW1REtJ3bx29Fi/m1HzdSGE8BINsBsUHq1C4XUfkwzT8er4gtvAZff4o75Yl5YB83nI9z7/KX2KIs2eObLSb8f3eSBvSplEMycbFay7Xj83/jGcG+IwwbgftEabhXOdWW9xXOfYbQp3kuSl72G8i3CCvMFZ579OH3G60nncTkOPQG5ZJ+C1dW16sKiOB51n99shVM6eU+FZ7BruswRDE7d6P16KYjOszG8V6YJ5OVyVP6nIppqsPPzVfmLMrTPhLhqQCujeT2jKL4YEB4ILN5sk4uirizAdoVNA959oh7qa20L6L6OIjBRAWy3do44WnmunfBOCUIRhn+oa0kEdcW9D1d0V4ZD9zxh3Kv+ByaNgu55asbMjIRU7dZiEoLfdYDhJ6C0ND7GKNXAaq9wxz8lESDJGGwRj0yTrR1w3Jq1exLWJyE0irzh/aH/SHMh62nv/KffEvxptwSGlBoE7dJx6CIjOinOOBk4G7KVYZWDi1b8ynD+VUFkfP1FmJ/GlJ91f1DWsWJq8SJeq/lhRa8bcbERyltwVHsEsDTKfdpl3Fm+nGjMyuvvCeOthlcj2t8NuXq3pZLXb2NUjW+uc+Eo9fckdza6IXlT9f1/Ufhs4OS2+DfaFYP5vb56zPcU9CKCdCo8FV0w3aBMxRfV8SVu7xu83O+qvjeZwHVmY7eCAfnWIsaUSf/04Dp6ds2F15v0ycdshzVxWrrLjV8saq1JzCXG7UhHp+Nicn2jUIZXn6R+/43GNgO3ta3v6DfyQn5UOOK/Kp34E+9e9Rh9f5Mrla5EP6w/sKXU0F03RE4PrV+Z7K4Nmi6LcygHeo60I229xek5JYY1e20x3DF/bTdnHjnx0QmGXP7/H3KL+5U90DP8f02V7D7pilc8FXW/lePyVZl8xP7/TarsjV2+npOPHRax0R95L7Z03nj8op9f7CDTCS/l9+fRfqto4i+8fdJhJ/1ewWS/5yIJLumhjfxv+H7jF3+n/ZqhTTTMR4a7irGU6+I6K/l3ohfOW+H4hKM8/l4m0sJSY2PYfJzrPMmLNzm/8LFe1fYlX9Qy3+l299c6K3je6D+X+0u+cxI9D7i2i3FaTc+c53+ZW1TzEeOJXPcXGVddrMJ4fsN1lSrdXNHot/pO9eD7uoimd/dUfOGv1naa/DkhOgOcC2/5n4YLvhw4NRwgBGEwSn5FxCUr9BxceQUA07mFmYl0rOr6N8F9ZKtejvOtZrRT6nV1t3dhuybKzSfcWBHuemuNaBM+GofnTktCaDp5arcdLYRnwjLCrDRw0qSO4RPaHe8fardxDW5ILeOUiJ/K8zHGp9Xu9T6Wsst7GezAh/cF+SIfCbOLcuQdlnpSg3ZhsMuEIHo3ed5rEdSa0Fs5ra9YKMtEveAfLbWL8n1NTKodAJSXfqgnzNiN1dyvcOTwYJwuuqLbGvxWKw9iufKDlj9p0quyeRrqHPej43bIHid5k7aZHq1/4L/RAt00MxjxKZPgNuB1o3jFDtuIAhO3iRo929Ffx1e4dUPL5SN3mVc3gYc+0qUH3orIDJ7olbu6aczRtr4w/vmWKlmY5Rtw3VVIY2EhxOYDHVEfJt5XkHH9jqPHu8KL7dfKv1Yk/OxvS7ptHXmGmRANpkvH87/6XO692Y7ctXqnPcsANyKUR8CHzSc1K87e0KgyvfLKJB0A37nsydWirgMccptla3mj+STneEcw9AnIShsV0xNIADofmeT68veTcS04m3Uqz2KBpOvtr61tNCP1xSNP3EbEKZ5FGPf6Yn8yXqq+5b5UxpKNVRfPVcTSGMpjtohzN1rQIHg+HiNqHUH74Dhd5LHPslWexkfYVz6l51/sML/YSJkPpe6zx1U+Ujd/ZztmLu7nBUCWd7Z4R/jPcbH4PY8VcJ/7Alhy/6oxfzM+T+VWuz3mgw67L9lZn+Pz0XGxvlB9vHj3v8AmczCpi49nNvwlPs9HDk+6C96fLFeQTnR/wm1V/lu5E09WPIXx5c9Kh2Q+rNp6O+74thufYeBQGpxOxz7zxk9uG3ZGlvMMG29yb/JKbSWGpmovv9tCMgjkCv/7pDvKzv15G7sWyrBX9Z3akTJY2A45qN47wPxmW52e83vcaMnNRXmIG9OmMmbvyfn/fvnE29G6iheR/1qePUPts0tPkJxx+GZHZvp7T3Hzv9rkdjtiBPt95dF5smMQAbWTfYAFyWQPZLuFjwLOY48WX5o86zBDCkTS763fYbwH92O3q/YTPentJ+utk67x2yEFhnxU+CSDdr1XySuj9yJkTiVfT/Za5oXS1kKZ3s12i32h+loLJ02+pbexOsmzUz0Yk2pj8qTrWJZicROhRQIMhXy2Orp6YD06HOPyY1JVZ1gwHA2Z4cc0ckJgczlyFI2j3vZztBlReC4GmcO0PEyoyJuhhHQTOVRGTw44ze1jEiXPm8Ytkjp/xy5Uc+oqsGujQyaD+M2EnScS+Cn1CREAxxuzJJRa365mweIFhxKTS1poUUi1QjClfnQuW7Tn/XQBczK2rgOdVe1udNqcZqpYQbkvbyn3LzNlVLhxt5bLfKt7LTZiUXKOw3WvYLY5b5xM+M0kuR27Ua8wIjIOslFXwccTLF6MynXlPmd8/EXAviU2sCqDfI87daDRA4yV8qroPn9/dHVgeWC+wL7BDFl27fDYuKjSxxid5HAu95ayYhlqpD+FQV3Vh/Yht3gi8TbG3xRk5KGPeaDhHbwKY/5dHrDMHM+OJ+53pXB7jx4A8nxs5XObwCM+uZ5c7jTZiG3G79VkraLp6O2kBuaBJFi3Mn1lmh/jXb9WOM39yH2v3p/KZt7JAa/juNMR6OXNc8veRf81W2Pdc/f4uDJNZ14r4U/P2KZh2Dd61N8zH9/Uw/CyUciwVPowexxlnOT2T/kyHrkv1bv8/K2uDHNOjPvlkSoHrtfvX71tcX7/yEGfjUbywh0/z+sqeA+v12yPGX5aHC98zxPNXa6fdS6XeZPXf41ziLw5ZR1R2fJV+5WNk/PmurivlUxi2FlP5P6e+ndqq9JhOX8uVz3PNsPV0+aXvgO/cn8yviJs7xPKXK6CH3qH5UGu483mYdy8LfCeYOA8p3d/eX4az/yuepbjgmW8n8bgVHeGUbLMeiIdv9Hhqa+8yJo9/rIMbg2T/xhHequb5npBR91YdK1pfJcrsDnFSSDnxYbXiYYsXfE5nFf45A7sslD+YDrkcc10vp/K+N/sBrZfvtkWlT2R5cv/Ukclg0468ZWPVC694Sm3e+KJDOsb3/yFt/Pc7k3mIXGMtEoXMez1Gs2/OfLv7+8KkAlmWgynS6SrAjviKAsrC3kP0aE2FHbQqIGnX0Rwsto8V4MlTgAWMOY11+p5NW+RowUpW5l7MCByIxoY+vN5POaIwis78y0ANK6I1KNRZQTux3bwLhAfDBuv0Ba1DIdU753asYnN+ChTmQ+UnPelG5CgeAK8umCNmGQP1V0lXrkPRIxbF4bgfAqKrjGmhGjOR+4Av6R07KO5Ascz6V0yhtPEQQj5sds79Ayd943G41W56Jzkwg49C2Ylj64MtBb+RlQy4nklO1KyG6OTxscnp44DYlrEzkqCfJ8Iw9g+H4P9fXgRVWOPdQrwfGMcb98Z6VRPIgWMC9PvZJwF3cRTODp72fiKIXdHusFYDfdMlBhuz0lHrXSaIL8ZtguaYmdYfotiu7w7Jo8qgyAr5tP7/Cx7R9TGgcN1LP8MoWcE75x8zjcjPh4zUEvbzTUrXs0VFUTGSzaS+FnVb4NVd2+CFwL3Z15hD8NMjT3qofGoLtnw9kBqb79Wl+Ew+OhotuiDZAgPTCpEEIq8SMq6Eb2B6SH/BhaXhh1BRG38uz+6kFDoAakHekDlBxwHzFCsjazK4+nNgOJUTZ49P2QujHKOS+RyPetCeMoJaniD6E7t++23J4OZ+3LqT8Uj/L4yzmb6uMKVPFKo/RBNSSw+oZu5AfDTuvVjveuq16Zsn38zZwcefDGIJ6o5mQGpOL1Nw8sOuF84ggUUTFAgn+vxYzyw51SWiFwme1hVco/HpcI9yzN+v+5JoM08r+M0QYr40WCP5F16bXUtGJYcHIZ3BKFdCwbTUe53/NOHbfm7rxheqnOWXXpfAW9veHxLpe3UfeHXb4qTALGLxuAJHCaQ3eznqZC6Tjxyn3mBqproXiqnmGdB22a7YMxa22mAu2H493flYgb0Co3tyaZkO7/KW20CZfmTaQi/q/HKeGNcVXLoL/LpjVdyPfnzmw6T72phjpjvqIeBOzV1sYl7IXas4c4vT6r4sNIPcqHTVY4Xy9xaljgFMay/j89NZLy9D9m2K+ECvQ0vU8sUTGD0RuxrlyMnnZKfwW6UgnrUuovONA9vKyq8f10RPxm3IV0e92vpgo65qXo0GQ+o68gQGxx5uO7VJtOs8efqTOPb3au++swQvE43uW83Fe8485NRMd/W5UfpEuNr+esFloH5fNP5wlDbUfnF9cVHcDL2OcNJLuW2ItxvJyuS9yf1QWD9tMJ1LLSXN/ZPts/bvKPS1Z82HE/gXykY+HmYvav1Ws+8nZX/kkXPHCoI76t5QNXf3K8jT6S6eiqPzyvVye8reNYC1v+FXW4Ix74TqvyulWNuLBj5Y4QxhwJtxed6n/qeFaINxZC8M4jzhwyqyu0zI2H9vroF1P5GUN9SVILDcMhts5F4hMmEuuw/VkrO2qHrWg0hzXeT3jxIolJTxfNgx1F3cid+Pw96dMTL3AFY5Ud6j2F6UfIZH5w/K6STkVy1we9y+TfDqcqPz2qle/5tHlJC4DJBJmHwdiQt4yHHOkG9Kwixrh6v8ZFYsqmvqogL3LLxywtV1QEyLsseMFW93xLjORuv3BbotgoemMetgsUMke4eeJVRx/lHUc8p5bqC4gDPQAdrqjySKiMBBk82zNfifJvjfm91nGTJG+0fvzeR1UxzeZy+Hqvsfmz1bruOQMpHxI7KvumFC2vDAzx4Dl6cYQcPVYrSjbuuFxSoAr3E4LzouuzV90GBZlstc0I/IaYLmsvPquMrVZmTUj/R7v5c9MpfdFDOc/LCqY3EHY5Kz74ZoieDmvVGxgcmBdOmWQsgHod46fu5mTbHcMrsz/Nsk5HcZ8hu3OT7Bo9vsMU+R9jOMuDbGGe48jMENsdRKe5bHqeqTuSrZHN+/r/YRlaX8hfblpl2JsxYvPqv9kdO/HcNwO8hEUy3Tl59It/kMc3PQ9/1Vsoq5ASP2QptMVfzPnsQ+IpnqvSmj07Hqpn3Kh7MfXsbG9jtXe2TShadbLL8rqKLt76yjq/qzv1hePKm18nbKMOU6zoF4n5LVi++p3fczqs+OKQKTyeZWuXj6vM41fn/bjN/g1k+41j4RsjOQ1z2G52eYPT373rnf7FTq7lAhadMn9/oJ+fN9UrduV/xuy2aH9r4diw3/5a8CMRfzA9o/FhOtATnaJl336CsYNj1QZlveYrtdm/vO34z/fNvzC0q+ZLbxafPoz0+5qkvXPab/s7vWMZV8M1nuBxqtNhG1Yc3GLK3d46dVckyhq/qfyVvTqnSgUGPFWVOvDyf/Xz++3//+/L/0Z1JIcRVYb5NQicO63+dqUFgXZ070+TZJTv2ayFmVnKjfGKcddvcUEbxBi1GTGIcTCTk3LAKySY7RrmjPOnoOBtL+nMdmdTsMGLsDC0IgCf31fiMqNgqgyAjPRK9fP8lQXWrwkR+6WNv8CSTeuPqOdzxli2tljsLHiPoHhcwbGGmiweGn3F/woQR5bDBD6KW4pfTgKHfY4dUffdb1fRGIa3Y+ruuQB8SK+aAesax7aiYqzEmoHkHgm/rmGP9sd8QjC7kmwVARwyeB7d5QAEB/7o4NPR2JwdYJxR0W1bsjccqE5eRXdkD/2ytDMOjY8f7isk54QifGHfb7QAupnD3Gz5Aop1igOnypuJj36nj8XCBCCMrK/6r8RX1/O5NKdsRPyiwToac8kC4yYIM0KBw4fNMbtTBiMGz1LeTYeN5FD9UjncVULGN9+U3FXI94gepNfZmcqbpRK4RHBGvO4xsmHHC+K0/KhcNLeETvwQmwmljZW34zubqF+jn2uFkOFbMNsb/JfL9R3XKrO/uTuPmudkVOfq0wQOs7/HWYpsqV2BEmhwfy58R7ax9jjkSkzfG5GaPWSc0RwpkGRgfo0eTl0W/ORZEnpCdaCzvDv7VcOV6vQyMGM2rfHCXt5FGmqqMkFN7Xm49/WroVDS8PrExNYCXW22NT1nG/hZ+f9YtdnNzCwtbn89Y3gO43a8qOxMWVbCofum4Wqw706eyucZ8gzhk+A3azGYa81KO72M0rLDNxTeO1ZWNyJnmAh4MVdtJndbNiDc35bGDHma9yLjBd9aPPcnP03iavLLbzfZA/fPz9/f/WXH01jgtubAnhLoQerjMWwt/PJbov3kzaR0XdEMTHvwMX6SYr67WA1xr3B+3C7OtuekJyYRvLuPxJE0YHP/174rfLM5pMfk5yfxOY5Hxn9Npcpf7n+XUaRIW8ED2bq67guNN5nzDYV4ADIsqIy0sX6muS+nk82x4q2z93LYnl7Wyyf7Qc/692/XIF+sD/9U46HqzuT+Oi13VeEfZ911Gs1zy9lWWUYxUTpeaPY4rn4u8zZ1MzkEi9H2sK5p3WxInHuKFHEiy4dbt1vgNhhHlQYYLVfqJpaiT7LvJLcjDc3D9TPeBb+w732K56xamp4jfS/Wn8/DUiTgMgNvRP4iFC0+/rluUQ8P+XI9umlyKR8wVtO4ctAuwXLFt6rl+CE8IbnuLsayYTkFnEXcVPqvE878cX3KP6RQXsrLMq+IjlrSS9HYus9rufpqE5yKnlOVxpqrNlmxx8SrjqNb5e5v5e+XBdkpVu3nBNuMqz7l+PHaCLJL8F0f0WisFEIDFUaRTZxjxi1Po2vmHB/6zu9tVA8wdXQMLw+LViOd6oUAinHxD24dcFx1JEtzPbhIb/O4s5E+pnvTW+UKeAYGQFKXiwAhoipwOg7lpfK7YJguYjOcqTlH2iguKDrBsysdjM3GZk2FV4SfkMyEt9WZ4WoMAOa/WvrXZ7WjesPoCHoAn6NykYGxsrmiA5ATXcAT5ZkO8Q7snXMxktwk2Z/KiJzQMZxz4eIn3FfhD8HDHfG3n7UP14X02aDKdzdciX/aJUsZrJVv2tqhMa0EAVnjw/C3Qr7WXFELuY36G3zdg7W6oneJWSLbaKLd8a2h08VRmHyVMS2kddkl2o6f+/hclhVYr2sDzwOMmr+pjb6b4g1zdd4v3DQ0tf4ChtQjHyYCBTjAdURiBuHl2jeP13vdTOk7C+plG8xhVcQaqOtlI2p+j7ggX6qm8FDINzVR5Ulaw7bjZPYxK+dIiXnwhpqYhyF20awsZyjvXz93u626/XeTNPJ69vH1+P2Z4Mszzc77H4pUtEnS95KH7BJLlBfB1XXmBZr+iPOMq4yzj+YRXtMc63ORBYdhnHRw9ttNYJNL8q91zkiV2VKZFGufjmnyMKRuu2LgweiW8cbm82z7Q/81O6SZDIs+dF4TeApXje14AyPz/v8iOKlW66STnuO2cpxrPv9qof0lZvlQw5X5U+r3C21sdpzx7mZ0XAy2kerje3AbDX8F0enbCj2R2eV3B8Jc+v8GfZdWpzsreYL4MfNGHhe7geuX9+bjyTNljPbdzgucNRv79FodV9Mh50aFfcJzYT0lwP9/aR57x1F7oXM/8y/PR1zqL75wn6wnO43hPi+Fmn2BDiOadWBDuP82yH8bJ9GQBU8bV6rfFLdw91XLfEOKkaveUKn7IG578O5/sOvJravttjCseqvpgMLU95ie3c+JdrvtkU37DTyVD39JJJp9kdkXXGS9s6yD9mMwhQ2HGE1l0+vFdKY9xpcIlde7aEOuMz9fIy6f1psX+qXAYesta92YsptLSOE/7zz+mAfJxbMW8hCB0/v39wKsHZ5iR13YkOrUhZ32vtFthXjUC3fr/7phURqRbMXxBrBuxoExAwoBDsqDy89mFoyvCmIuRMOE2xyaNqaGAD92ZtR3HfzVaAO95Tv3nDoTb7Putn75jLeHObssz9BgFFlBk/HWxqLlCWEJwrpZfMqGQRTSdeDxYvc6COt5Who3qTVgvY8Jvtuvk6ipCGUdwonts76fgf83wNNYNR4hREvF06YT1ssWDjllz6IfDiiDgeC4dMsZL5ZbnneJ84W7iWI0qo7n5ey30jEVPKxc8tSjoJHCDdgEPw2eeALaABkgu8w/o2sfV0oWxUYNk7BM2xkH+lB36Quhq7C0zEJMCPAl1pE0QNx6WYfwEIW3TZ+M5uQUuLyAtTw+tC8iRY2yp3eGTIeyWGLzZkFj4AkHoTpXGXhqQkyBzxe8HMkfrtQswsBBki9IGfOiLHY/u4rF1Jb6L/ojNYvgAPyGAMOixy8UKoOdqfG71DgNOZEd7bAsPl7aMGIk0fQ31a+dAxYoP9wy9FcejRzfo3SBMHppBvo8kli4d3r4MtqFNr3g88AgFfT5At1R4IdbSxpeJZvNGCnTZAATKiakfT3e6M1qDLFhxhLjP1WIWeVd2X/C++39Uf9UBqnN6M24WKIc4Eplv861EWKC4qO6VFzLlMsFqY4T2YuD0y/m0ydjd//n392hMrynz//vrNgpuRYZBPPu0GpjxEWc4cV3kubzNdXuOdRN4Za9feZ7xxb+rSUTGN0/q1kYGhhu6fvbtn35e8SvnyxkXdJBnH8XT9Davhs0g2UG/zeYI44hbyRSWDoMD/aBbNBendPeQFDwrDXcsTEn5oQuJz6eHPlq9Krfwrk3PwP67dOT8g7em0dT0IO6+cPfMI4j/8HHdlQ+XdUS+DoK3uc204OtcRPw/3gJhO45j3LB1RJzCVnQdl9OFGZiodJOHwDPqjxOAynvvNCGqUp5UwK7iDaZTGaaJiq4DjvRvvr/ZQxBySn5s9vEJVpOF+u7ROvDb1KMBEO3vYTGEYv1IptcvlyeniWvTehHfl2HdJnJoP9UjmzfNj/OLqRUWhPKkr5rAwwaGPL1NZvyKN+kH+m2PKUZopWfuIRYm3TYfdJsCdkuwG5uEe4n14cQOcMpyyi0UoA59RWxe9DOmx/Dhm9IxXxgLbf9XYbifFgL4Y363zlfYMfFPE3Q5pW3OHjZn9GfgZ48VRnZi9lBSObnPl8Bn6jkEns/2aVGmkguwC31TPDoBjATDlL3YhF/z9BF5wZs2QybOu7Z+kC2wngkdV57mYW4/xvbeWqY8Xr9vOIm9KfL4GncoV+nj3HawbRifpJOsPiqb68+wcgr2KQBvrZSLtZ2346YKZZNxmsclf8+wV3Vxv3L+RTtXvHmTy5juIXkIu8dPgQndzec/K3bC3P3Sm/QCD1bCuugMGzhI5hl1qRv4kF32tZDUmrnBV+nk+WUT4cyI1YCm38MMs1g3X3s/UJcGhc9nXyODKn6+rMyiXIW31X7Y+XRBDoVh74fXb3VaJcMEMbfPt9CxscupYiAsYoWzsd0nXTAAnvE7qTH0T77vuwEM7+vv7s/4HYzffu2G1slgy2NQMiUJfuCby3C6lH5DecoL2sztDarLJ7B6A9Zo5LbbtoUcDrIHOhhNF3hfAgqe+v+CIoVNGqyua2fhHOvsqY69bXwyz/LNKqwIKoV1NBqLPmShfRLuoR+H8t6nnafZ4LZySbFaSes310nfN364DCZckgZ5U8F5Ol7Wi3Z/SAbkqRj6lWNx5fcZPxlnd1Pjm/LkSZ3I6eLGx2W01oZbTtZ2McbLcD/QMdXcIHdZfsY8MjHPRpNsLDRVsLL5gbIVtBXeBpWp6AwwyS6nTLigz0w2/ivyM3Qy8sKPlYFxMlx4IsOyPE84K4On6ndFN6ueVtNzhYOZEDTbFtKLvnm/unr2/LSfHzlCyAGHl0H173O+y/02g3OtjNOEZqjH8zPChlnoExuwXwxB9kw8xUE6JaO1rrHykifFj23qjHDELgZdfjc438aDPdP85SUbTQObNaOua/gEFGORYx9iUW7+YZEOeMo44ON0iKOV6UF/hLIj1RPe0fhVhj/jI+fPfPGoTDXDfOikMQ2v8WV6xjJKcODeFJDX/m73fM+wv9EVygmtnN9HOyy+3+ydlIFlieWjfrPeqOwB61Mhf0o9THbkTLbAVPSLn7/xxXpuG4n+HhtmWZZUKcPNY3PStZmu304eOD6yHHb75ZsM436dPHh2OzAdpS9lX9S1p+NMOX+lJz35BnYF31Z/wrnNB7SJFcrBxVjLC/yMdwlIflEFtf2UbY1TWu910ewpsgW8/X7C80rn7rqdN8K/j5PPY3ZdOUMGcX4c1zeY5EVh5x7sSWqL+aHyGJLnWffnfruMkjxbNRueuP6THVXJtf+lLuRh+VTZ3qdyeeGZv2cboqT/IiHuJ3s0v7Wb26jsyg0nB96MOiXSisnUyzfrf8LuXNE5HFsxQ90YHYAPq/xquyHuE3IE4AREV1ifxm1QHXF4to4Pg2ftFhITWefJHjCC6IjKr4hRX43R3EWTBfrVo4D3RRzAKTu4OPr4jGRMtUQ4gnV7T2zwTzg9dvbaYlwZ/NGF9Ka2Ov/Ttn4X4c/fdghb24uBT7HYZeOD4cROqT1XSC4RRnjuhPXYMYq2dqhvHWu4JBhSGrzHWAFmoY5PuTlKiNTpUGC+brlB4+qx79hxeRMqpfBmgTpaKGuM1HWPYgjt3WoIYH5tMcGGeG04OZCBpfT0S/xjCqmrJwEhbY37UKN54E3aCdWxbVlB2mcSEl3LPO5BUhkCMDxwuycOFMMDbRzwVAnuaoxXTBrQ0qQH8EiRF9/fFNhJ6XqMLIGbeWsm4DdPFHJNy3tJFT0bxnxUlG/25PIfKAC9RWW1izKIQZA8s7BiOUY0phfrkicT4M3fDRb0X+U7dpD/MyeBz46vk6HOi9hBXlM+lnc7LcYdUAltNQ29W4ZljBDvyzY2m/dna5BuNhx0s4+0HW9Zchyl24PCNdK8IyQM/eByA+UbGJLTTPs0Xwho63Y5Ga/lDdbhV9itXYbZYxtIW+uSk0knXWQ35Mf0tBIxfa+qPsN1opVlAy/xJVI2CnjMfIIB4xM448l/NFhOBgY/PxlJeQLE+hB0nW95zelSfYo4MhwLEPprxWybFJa8FsBT+OPjJDwZOE0q2A4AnVQG3KZjqD9RZ+16sMIvyoo+uAyXnJbOKHSr9XX8rj/UhbHwSSP+vFyJA4JztNMRR9gLpI0G3jMu90kHjm1mW+EUDNqCu9vC6mg4grzyLY9wCQQc7S9JiGkGDxe7+bTrYnCye/D+Kox6zsfjMp/dajOOizTA9OgEryE+WQeuFN7H7S2n8dZcntUefqdnFYyAk8vg9jzQ+NtELU9Y3iZHGQ4b16195yfYrVCRHE+skhUB3iSPKj3Nv22SlOo74fdKcFew84LihscCL8Bhpd8Z3vXsg00h4N5l3aqL1Brb97gdEzEgR0vwPZFfZD4SvbSrsfZ3d9mHHPO06rPLIy53BxpzzMFOcPvSceH8nExMt0Eb+Fy7rfrv5o1CBQdiLR5zRCxNXexaz+IxPBsLgvtSHW5S/Ik8Zrx06Q3pIz63UCRNNgZxg6vpMfaMTeNV6ed+1GVwoOiJWOH5qjz4MP230PbkkWtoX2FPqGnul/5QzK2mcnwZiLfBUh3/zPMYtkNlHvNf4w+2yS6LB7l7mAr8kR8q/m6tliPW963mvTzLzup3zs99ro7+VvBW8jv3LcP0+fhmM+id6d4223RtoApVkJPYy3bkr8xj9smQDS3Y3+IApfUudpDvP7i9hjsCpQBBWClk/75Kark46JsB1xF1p75GvarjW7KNevTtsEtgsGRBTu3LEYHLYrIEI5f6/5dU5YOivrBgxR5OUwC4PeJM2HwsKiUYFP5wA7NB8TMxPaN02hEDisaj01l1ypMNbPmMQXQrQzPjJOMmT5IZZjDK6XiFt/EdPxWjVt9DGfSdFw4kYr0s7qiw86UQV8KD6v20XZmsT+OvT+uhldiu4N5evAqoq/m4mRfeqI3DKoGH1gp8d9ritlgRVkqygm0poTHUC1M8BPhmtzzOLEj/YqBX8gTfNyP2voxfYvm4GwL3OD/vv9/wpRXv+NHjiOEdL/KzfCzce1HH+t7dSKj4wBZUGPY0HmuflmUE4YZ39DN9VJN6K89tE9zVtfECy8eMJVbWhgcYpKu4HEGojIGgfGfPlA/fjP6Mj74OPMZb+az/A0b4Zx0bQwwELO7MPqz4SN0nDwx/5hMe81OSMft2PEliMgLkTS90f854qurjerMxw/yyx3PaDZ/Mo5tX3djl3wlGpocMb65vCwqtMuS+f0I52DJYINl1Wb2YJBOnW98PWVCg0zqZj7heNrgr3cPyZhpr2WhEWeyIVnKVZSbrSh4ztvH2o50nMzvBSfg1nfb5bDILHhBoq6IVx9v8i0Fz8Qe44IHFeAw7wwR+SYtzsfyqPY5A25EHxpYn13/CUyWXN/kGeu077oWe34/vnnim0pGl/Gm1Fz7XKXm/ewNW+vUNns1OKTxuxiWbd6NFHrAj80Xf33Bzsh3eys9UHbcp8x/62TrLllbiMcsM0DbDnutl25LHc2ZFjKm3/p7GcJPHGNOCTt/ovKd+zxTnZOe6Tu1w3X+heyjBuHhF9NPcHs/JZAzJBqtRRVbmC+tnB8yxLzjREuTAFXUsf0KG8ybHSR+e9Ggtb884zjrqbb6VYRI5XNOELFR1m9p+kpexlSGwxHtfZz4HuL0twF7P5/bTXGh/61ZqJ3nmFXx1knGnPJutBojSAncezxM/n8Y9j+XJdmIYs9zJOovr5oT5Jddb6Y2THM5tZBg61c3yDt9/7MaXKWR+5GzhuiEgLUzuDOuG+4o7tI4wZGL/9/uyLWWfBDdRSDK509ctCrhckx03og4qYOH3PlgwlHR3gmMQoOUuK4mX3rYl8TZqxq2+OzbelKsazTbJuq0cMypm1Ze6jMBzhl0k/ZgITQYMDoXdlNxHF4VUmHSJp9XsxjktcWF3RNqX2iVO0DKgl3eAxx/pF4J9n68Yf8MfM9/GFE3HqTUPlmtZ4mKSxXKSTVapj45U5vYyLJWQCOOsxhSM3WeDXct3hWW9EgHM8S18x0EVAHlqzeYuitEjBoR6dNmtTU5fSzFAoAJWpuuu8VmG4BDfIeTX5LtBIORoSDEhdhsWUrD44P2vXUw3IQzlj/JK2/BGgfLnYzR5LP6ixHOZrT+2iyjxDbb6h09uZRxEXgH3S06CL6VQ7HPXXfru75AQG2ONNxYm/43OMqZu3aHC7a66ONoZttbWjr3EmqsnA1hg4z6tCW2Bw2gwuYHXWiFn29nYvNnQV5rz94k2lvesU93HjBVsFAAvngsGe04yPr354pVJUy2HBQE5khiMbDLQW2vqcQX69D5CngCCeJxgN0qugViAerwwxZxaXspytaHjqGPhSnZTW1NvZsWQ8PFNXp/1ZtGCb+wLRxXeMo9VBgvnzx5DTAcnA/tkvGUD65SyHKnK4HppTCzYGGM+5rZxzAz1s3fZdbUtv/cXtLMb6hUeKzlWGflI8Wif57+LOE7fbvsZeiWNGZB6C+G8kRHeDAJfxBX6vI0d+tPaRgvQI2PUerSiqywfutY7g+qvG9/+8dz9I8cG40Ri18+X6mEsYAN+Xpxq1JqUj55Lot+GecSLLKWjHMsQIoN6u9U49rviC+4Hj7EcS30obhLTUrY7Iy57rycOOVWTGMkLOLPMwM1evkldTaxO7VV2QaVLMo/wTv4zcl93fFa2R1Uv1xP7ucNd/Q4w0t/pQh3GyIn387NM5wzLtqAAPbP3oIGnJH/00piQhWNK8HixKKKKV7t2GPUlfvkyvpx4IfK6ckza7K2UF/o01uV9pTyp1+RqNsvJbYJdDXiHP3uAsWwL7fdmXk6rnNqsz+PPuP8fmpeMhKul3Q0897ifl4rMmGSc96SLWa8xnM2jvwbcQXadQmgwn0BWbkd6OQVv2eZ6Q+cHLdGtjTlu2db6xMN+2BFN1NnQzwdOAfA4ruWo98FBXH1URN/kQZXpZhhNty2Pp6chhNAJbytXogXQ0t3i82wn5vrwfDuSTynTBJe1o9ECwPJ444Rfb0HgKxjdfjjjCnNblkddCgfYMw2+yjs8J0/Qyib7EYNuupZLrIj1WwXfQmiPhALi9GMSbuQzYN6QT/zn81+te5B3wwK4yers/W2Q29nQqhIzLxPHjXp6t0WJxcgHI2AEKdRoZlkHRdvhkICpVjcME7T5cD97nvdZCgIJAqAxzi1nmwuLC69zzBJB21G2RGRmLM+jMcMJ7xnRWN4M8z/s/ADuvLMQ6OUwpxFcPboA+NmYDfXa7xbHojJoKmZ9S2FHuYBzEI+wxyqTzfQ6Ym8sKI+W4MwGPr49JCJCkEENEJsnHfpjExbeln+GviQeqH5X7ypFyYLN3o0zjwM2xgfnQ51mRB7OxTMsGy0sFnMc5SDnW5wVm9T0sFgdaIb7o3ITC415txnFEKOOcVPh2Ua9OxwBPhPQh7ECvz1jx8UXvs04Xfjagr7uPAT5X43lMjJbnKDJez26Z1h+S2gTssTbZZywIb/L9d5yrMM4Xohu5ePW26VtXuHYNIKzPjgae8Cl8Kb3j/mQSzEuzSty2axRTkKfZDrLZTn/ycOgosE3r4CqXKY9tFXpa5aDp/dG86mOXC63G2FyIx8wVUd75FM9fJ68M+034J7idJ7qzMcfHNa404+6GTc5fesrf/I7xJGKCzu7PMhjw31rPfK5118b+qdPTrA5eVyAL3hgwT6q4GQc73LNg6Cv55cvPDEecSswx2V803kuL6Luy+Uy7W66skUa53Zyvfw9y9vqecZFrV8hH35CucpeeOPf7fayhK9vtsMb7fDzSpdm+s3yocJh7lf+neVlJffe9OZf7ZnTuHNfOZ1sHuTNcfTIcjjo/ChP5cmn+RTc9VM1LhU/V/jJNO448foszmCaxFe4+zPuYV/NeUP737wKQzuKH3hO8ULYWvwdiqMepzC2MQvY1Wt15vnoJleFrwxTReerfsJVWOQcca7IbeD3m4dstZDSUb6E0u2Xs8zc28HiB98mW+k3biNuoOwybj1/dp6CfcZwZJl5orGjLkikX8mzDF9+/vb7LZXyrON36hvNjas+MS54Hm00Re0a/lsL87r/RUa+6cqK9/k9px+4rS+mGo/F5Og//zGMeCUCclC8GqxtBIIqmGyuNg/YP7SI09xTZcV5ykBrdfnaanMjx24DTQRbQuSatOkE4dYKu/6bxW8NLH9hcWFQ2zg6sgjDsWAIbZEZgBcMkrxzorptRwDlP+K51jUel8YoQh/s1lK4nGLiqy45rOQEBjqnPgMPwzOnKw6aeJo9dhtXrcwZgxJLJDELxsFLakD7K0zgEOMHsSayMYffK4YUcDzYrR/NPdrfFKywOY6DQG6Rjhr9ZsYmp7OAg51ZEKNC24MHXSFvTKGQYeeeIkN9LWLw3gv0YyvpECL3xrSrb0O98hDvQ4JL2YTa4c9HJOTdPcgIXBc41LuZCGKZaZrxVAkWwxomZ52EHCmXNZq9bZ5dnRZaokHQj21GoSi3W/aO4yZiLHlsj/p4AIxAC96J8ST6/bQIL/KwYSBGym542dFM82hroQ70w3fWyAtJ8SS/P3Rb5XqweU1VSrfD81XzWSBh7LAhVpfZbfBiipPqaqK+nif5MXQnXzYGWgOnuQdgt1gzA95lQz3MLhom43vdWBFJRvhqzmu0Iynw3Y09sFZefA+6TT5hWLvcvnxHt2GhHP1owkvts+Qk5Cp7X5YGeHdDkHd1794CXRmPrfOfj1PtiPIXbXyKxdw8CdonOZGvuV18Bx/zJImPvFHtWlYNnzF13m26Hp5pj3LR2mRJMRbQJsOSn+V39GT9LfwSLrNRjFhJzIELT/3Z9NPKP4/YLpEf6b+apOX0FMYjl/mWwhgtIT8XoYaGk4i3YhoW9LY+YSC5pbeRPLLx18t11thO+h2H+mDzNecJqeOj9hgWeWsDWYVM0JdSj46t/q14Vs2P5wMW2Fl8fBD2k+iWj5RWVTisTum3Ndt9LDrdWoQ2kLCTDfvLaL5BPn628WZa475n75mhNjbHYKzoyOi+NZLtbt9Jvt2wz3BUyXmqN45XFCY9oayM3xhRnsGDhOUt9yPXw7Dxszc5VOUJOo90n9/emODQPOaBQO1M3YSjTXnc8wQKOM0yqerP22SMf1e8Zu/Qr5fFBkWByhnQdzV+jFNsAHJcK5tstEbzLXm/HzGqYEfaj5BDj2SauOy934hOUBd95jHYbUHn+pk+qlcsfvCU4x23M2KjjNNhU+eKm7wxRhLRZlreYf0hFdwioFpNI1VaeFO++9AzwCu6NnpPfUx+Sr677TRmYTGKDRM8Q8xfc2SZ3vyDYout7N1iU4aLmQhOcGiH3ac8ur4/4GOR1BZWZXh5OJZw3FyxiUUuoc3PowuE5Okm8H/WKQcMTyW3OX3T1cDVBbrmsXzqjYmqPKcc9qOC4WSj4fc9L/uBTpVdn+ZznoXJsj9Z/2xtkEwL9iR+k7yqdElOxsM6H8FGP24tdzYq7BCC4UcCpze5mWoq2o8opLXOUihHa9wYMLs1tuJ3ZBAM/EzwRhFjHJP72FZGaCCIBFseCBg8fRNULFyaGdw4unORUpS64jXs1Y6yT564/2AuTAp9x3JNdG8sTD0hxk0Vd0YGbfjiVW9bv1AGu6VimPbtqmjOnxWyMIJPjgWPaSIBXUdtwrB4U2qM92CcAB5FVkVLBu8yI/cd8CA0X4w3Ti5gawbe88cx9jZ3xS74wzMRno+OQfCeyoYZJQuiPuvpbeONXKBDoGN82FBbk0/UED3gmDYCLUil5srZXnCzGxMEg3Xo/fiQCz+5sQkL2kaXeWHpkCovPfnEUbFmE9yAh/GYsufz3Xl3M48dG80VVKg/B46ulAjkg7RFuMWiFxT91YOhdqq3Kx4ves/thX60qDwHyavThKiqxy7D0He+axbLYEIhsk28r+S3me7aNh+j6q21nX94HHe81rDnPmWZLs9kgh7rh+H/0cNakDuxntNEhuuvvDNy3kzHGWY5flqP7alvnPdkwAC+3Jfcvn/fjwDn+rVWzUu0UCyKZvirz0puSbt+TJDHI/YH/cfR3HhDocWP6vFmzKzrK/xmHOTvK4j357+bLVH154QLJPZasmed338abI9Aa2kcwe8n/cT953Gz8qQH48LNKPHTYWck2ZjxBzphDy3E+jJdS3x/pmmWbWJHuK52eWQ4gi5IHneVkX/izawX81ifdGYlO5AYnrxYkI8DfeOpt/dVynwKzwam6xOuPH9qs5OtXvBBlvEnLyx7b2Os8LZ9LLh+n5Ttk82TbD6lE6yVzDzprApvFY20okxVd06ZF0EvQMNJV1Sw5ZT5GOnktZphOtWfx+Ek98Pz3pJclMsQeN6Cuio6ym1UfBz6WtrjdOKFvVdKObfrWLZfrjvS0sxXxyJMOCQ7suKnk07f+Bg8rraxLYxZU2fdx3wZ2iWPqpP9U/aptY238nvwn23CJ/rrNC7cThUy4aSHT7ZQbuNkF5xkf1Xnm0wwWiP5Dx3r73e+CkeKC7krerCWg9/g/CY3/xe5yvoF6afz0TD1VLLMrMgBkF6IICGtfKXbFVgmIJ60OJHAuLo1dtZqg7wSDA41OMAovym45BuBh2CtAxM5qcuUaPddpawQ4A4qddbHKBg3Dx2LRPA6ZphFBI/sdBpccCOd7V/wVut641izdq9xy06RBmWqmFFy6zMELsXqdtOBtzPJsRwzF/CwYLl98VFwJp4tTT2REOzw0Qmdnf3VnWwP4ZSNX2Emi8HA+G0YBvI+sb4Oe57HourPWx6B06tdwg7YUo+kR+NqrBY7DNqruj3ZaYFwjgCyML4t7xOVLcMTmVom8OYxYhP75Fqui5rwglt5H+efmeRK+dmml/WFGXh6JeNUOrYpyEvbsDPnjb3xpOw1nGuwq3IKUosbXOwWqODVqTSBCRHFf8rXC1fKX377BNSFsi4wmocmFl7IhdbWJPbFRdSfU0Vvm0GkusSXoB6d0MKr5Y752wi7wl3f+46cQWRwobwdP2txEct5utMtpJI+8OygowRvxicv9lXJaT0q7KughcUrAYdxoY6PA3If3hLqZ+VeeUZU/ZTf8GCpF5m6cOBK4Xjeo3HJkpHjbbgAgp4R0Z77k8r3S93uqa2r1gmndDLKcjoZVLUhAzmick8jMo+H+6sziGIR8tTuyUjkCZjr6SdMhmXc5YjU/JQFyaYeTLtRZLGUwtHRrE92w7OafL3hDsY1/+Z8p/6X6eqi27tsCoon+azjI17Q+ifhIm6nL/Blj/ExDE79A/1iJ/7aPCyQ89Mwxg7/aNDbeXLYdWKBCQb6faIx6FHDx7jU06w2pk0Gor3hnmitOVdt42IeR3Gydxuf7pP7So7ws2oCc/r9F3l2+mS7+I2vKji/tcc40l+t2qDObfHvPFla+ccwO3gm2wDpvrhouizBzvI296L8HeDTjYmWaIjmQZWdVvXthMPXWHUVz/WdPhnmED/Nvo+c7VWeXMuWfdzON3EAmfxYXT7eo1UnAlJvm1wyknWk94bppOLviMdna2+Q7sjlbXOzuGl51WbZMSb/P9LeRk2SVIUW1ciafc77v+yema4MTyksWCBG1r7Xr6szM8IfQARUxD22V2yrrmfLf2lfNtNwJEci7hHfnW8Wv6nH1rjg3BHnfLZwtH52mrfLb4DFNlkfvoF+wufEw2zfdXrGl0Mt/Jfnw93sVtUkN+4O+KldPhVAYYWs3qbzx576Y/7Oi/dqrw+NtYbq4CFWJZaXu57f8zJsFf8y/BVP89j9/5u2ecVw/ett1Z66gPFkB3PdeMYb+VU62dOsI7lO6xe8V34abad/pUuWB9Z7GjVvEWbodFEq4tp1V53U0dAICoYrb63u8M3w0yNMHV4mJNx4hTXfHMHtm6HywV1/7d79tPVCHIgE75UIyAqX4T+tenuntQhPa1unCMxnRpekwfiaTFYYt22XlCYwzDD4w6IYBGEerFzvhBZBpzWHtqc0ULp/9RhDLNOaseGBiwnFAjusomPleMKDAc51n3aGnidj+0CvJ6Lc73C2cj4Rusmi3R68fn3eNBjJsAAv3xvccUzwJ26e4vr5aFJsU5WMHn/DWMoLBKAzaA7jz8fWLrSgUB2Oyw0+wNc9QowY+v4MV+WeBLnwI3jQ3wXPlHYeQ7XRASG7L3ZCcN6Naa7vklLJ12R/Mvp5IlbJQ/teGKBZDrCy4PGJ8bv1UZKt3P6tXny8iBVwyjI5KfRKmXFeWaTZg4DC05ZjKT7BudNVY2IN2UXLRxAyLFWsJ/nu/M70yvBWNK3gZLkT4e5hUcKMveRltcsw1OO4cN78DOOg9zgZzOnUXzNlXVnxUMa7SlmmCv5Pel/4nWNjcR7Wu5lPsp7ndmWs7LAveVTcZMdePM08Une+z3jIWG1NNl9eJUzcdnX856R/zjQ7T6YqXP/991/BkWQcey+BThmGynMn646YPEYcl2GZ5WUgfSLMLA8zrh4Da5eDoCsHub/arksznqfnDHvu/9PYyqnqo1O/Vf080vva1in0CcGU8cgTlFz/b55leE55Ms+cfvNGQqkP2FYjvKpjxnkRuKLZCfbqvfze31W05s+Tl/YpnfTpqc2KF1m+fNJnVRu17bTny9/PPLDL8lN9TzbSEwy1bIl5c6sZnqeu+Y3+q3APcrLF/uot4o3Pq7ghVfL7nPc3qbKDuD8WTJhnF7xc1ZPhWvY9PRKcstz0OV/FW+ZZPwTGP+rZzieyZj4s0NHdb/Kb7MrT2D2lKk/W9Tx2T3ZgHg9ZtjyNkZyexsgT3z3psJM+yO/zJ9tjnI83DbJ3ZY6F+wnOT31V9U81PpDvCy7ycpRQr+im4b8AflXxYmRigVPEtHAqjIpbEBSAKwFtMVa4YBNuHarAZnbs3PrkqGPReaUXdnHXnNWDJs/CcpNfVOYWCwKVdJ10FkYPd/CLBp55QEVSa16U1UUgEmiGJZV9w6OMFB8WeG5dDPH8cRBJzAplukUkaR+LEVhEGArXrG8KkPl+0a3JLrMIzLQosEJj8EDEUR7sdPliSuSElwkySbcssNCCjzB9xJfbXs+71M4egcGIeecz+WeDvxJAT4absMxLO5PPe4tgHUrDhcudvZNodRofNHDNUX3gdjihvS0UpkG+4fBmT4MmQe2X0L+aXMMgx0XWsdFLJmQsTHDm2DyhOvhB8uCWRNwOKMZkomeTUSjVErwtKhbAfdGxweP1xRpjoGuZGzDe0ZCzPrZxdVJaPCn1iaaMrXhrjJrIwajhN9yHlqX3cNyk03PkPyWMN5FtIudYcay/SbN1DFjLEG3E0y7uhIwu8Y/It07rU/oNP6eO+ygWPbT+ixQxDJOmOzejkaI2GOIO6nexeCUV90BPxIhaoqnrYsAS+giy/OXlu8dT4qOkq06mv9aC+F44CiZ5oYTr3V55R5dK6BWSQ9u+NK+PD1XYLU6+5u2Kt8ULg1eLeJgyf1QwRKUdj7JUC7EzWaws7ccsN/LEhvvqUfb90rCAF4ws5PsOXy6TjzMB32XmXi/CE22YRRHqejIgI+zxxt7Vd3qTHZf5/v5ef3/99Zfmi0H+bcwYzBijd7P+TcfYK2Mt65pMj9ZiqADEFKpoyYm9kFhHsEEped4N8aHAS28dMReO7Jo91Ox2YZP/rZNn+UUXkjBP1YtYEX7QzC9owOQNsu/b8kY6rgUqXJaz7IIYp2vBQXpn2YAS88COGNqY6HGx49ViPD+jI+pO45Htud9MVk7jyWTXdnzDDGPzFsoXQuRJ06nNT2O6GlOfyiBPxjvDU9V9kjP8fuW5rhB/1mhejPu9TgTt9w2FZrZK/IxwCQ++Cr3AqVosyjCdnp/eV3TdaMPPUlvRezRNPpUEbJet/ErP8SNvBB/Y5+4RznaTbwx4jK1Mw5gQJxLyNHpyVzb5pxToY0cg3FITHhGE3632EvETF7tTQgWH2X8HOLN9Dn0fb4NWYpkDwXymMSV1wWff+JR6OXYVz9HMAYvgiXP1N6a36khw6Yb8eU6E5/yJd0u+vjzAT770wi8Jk1NObIMIHgIz5jnrQPvNJ7K0D+44T6j6BXo+0H6ZhZd5mHWd70JOn3DNdtFHOpCsqeoJ3qBFvZV8fHp+Sr+R/bDls53JvLy1p7Yq26tB9iS5k2lwSpX9ebKdfiMv8X55YN1viav0hYq5064wbJKAlL+6s5NiSkDOdOuACh0sFW3I470ZFnNud6XjGgWCDFdoR3tJOtpaNpdPLM6gjE2ARjPPnN8IXa1kc3VEi5l2bNANQT7gxAM345RX65cQoAUWeNpItUmQbcwS87FBYApIrzwNcKwsYhRD8LU0CCJp2Hi/l1E7dBCt+i70+yvkex3iLLDQ5PQ02A1+H9mm4POxqLADQYauK53PRmxY5U43B3LxPKifjWTx2Lrf30lARMPczJBJw3Q9O9pHuWzUN63tJOQvrR+G+WrnIFDRXoXPJ2HIqTq6Fgw4WhiWd8OGlPCXGBfvewRjwSy0FmlfwRbkS4Jvk3nb0Zu42LDXudeXYZB2sfgkk9JhBusyYSrKKYq3jWVro5GSK/C0NjFG1GDLRnbu2ZHqaASZxZBqNEloFIyzUX8leuTva/zjGC3xc2U4n/DKyfXT3n+ecgTHVePWh1Xb2RBwWNUD7YAzymQjJY+tJ76dKS92fUpPhtapnWDE6LvqtsZTPUg4anuCAzqU66lkjfEvyUKmI94hidd1NEbL41AJFm678npjXKs6nvQAFrL4j+kU6jH0cbEGLZj3eIsftyfHj8fGm3kSUSWz25IXUGUzMv+hT76+vlSvvVeAV8ezbTTggOvcfh7zGVZ4OmeYS34h2uZJyckW5TwME7ex66lW5s845PJVm5/4ieup5FAui/GF4+6nsZVh5Xwn2AJesB0PcuBUR5WnihPGuN6pLqZrFQ/uqa3qd9X/FS3CHCWN9Yqmub3tONAJThqXNR41LpXtV+GW7aUKt4xTbkvyw67+PN8Cz6y2rrqfKtsptrvbZifZXtWJI/3u5ZpksNWReCPp4vaLsAi53kXv0bZNYtDlU32fcMVGxsqT2x5un4lNnuT7oesquVPBNNAO4ZPxl2bGXvaBbz7ZOye+5bKQh09yupINn8Yz5zM9nORRzlvhd6o343i2a+u6OE+ec/8v8AX5d2ynhu3r3+/3UkTmbn69mvmJdCxe+QTAbzZQV79lB8lAXXLx8h1x9ja59T12AZevwBxUsjUQPLTY6+KNHfoOA0JWuZsqnZfGi8rn4gn9RKjMSM0XWQw/WVEOx7j1mtT+Es8cv/EKn7F+3CJn+xoaSA7DjCfLyyOi8yJQt0u3FkxXN48J7CxkD4qAOy06rmDYy9vqlhuqLsEr7AEngST4nAf+grO30M5o7lnldbA3EgQalBnffsLtQmF5MOeV32a6algoTxg8g+hFNIlGYa1s13cjwA+dELdtCcp68eKl+yH3NRd+6apR5XEjigCti57wimK63tZ+hxdSYWybwONA3t0XjNparHwbH58UAdLXWv0dyQOy6S0tZ2M/G1VbvswzyDvES7CHHXHuA5/or52TEYNdAk8IOMYlLmJhhz9PtvSopHU0Jp4eJ+/N/dzmxAbHvmAcujJVpEmaXNaO1Osjg+nFikI+2cDptnlwN0UDMTogf/rYJkpikIrbuSzKv3RH7Nadva+ffhXhM+XS8tYaPvng8Qj4X0o/nrg6/C6jRZYLjWwBXfsV8QgM5zGC3JH+jMp41TF58laeTmPZDKUuEvRNnh+rTkFYPUi1n7tT+cmIk36XeCDd+Edvy1P53FXGgy9DH2h73gaeRVmvUAm+wMtrkvLTEwY3x3LcEbtMIcJ+Ojqfxyr6cotpp79Lb9ikVyMvA89MV807XKLL+HP+Et4BAn7bJTyFMz7Qr6fJehxXPkldYRL0yD/LhIzb8ojtZIx3d5d/j7YZjk8GP9rNhiHLc4a3CmydZX9l9Aa+GELXv354Z8p3WdjBJPBqcrvva6PdSm94e95qHwiuX/DuJvTiZSDgCQCVFsuHy1n53I98ZS8pHOucf1jEsjh+2pfsQbGgLhbfwvu+X4rDZZfMJP64B3hwGF+KmtI+KPrhKZ7ZKZmnOWyI7Ugw6PkyWKuAu3k8V4tppf2jMeuiZK4XxP6X93iX+XqjRfLksHQ9j61tQpve53LnPO/m8dt2/F6ZroXtc0pRv9btA/5qAe2jrmL7tZz7NPKYTG3jO2zoATjeIR88K1EvPBhf24oEeD/qIfGWrI4ZZU2oTxWeL71ZT35f292A7mSBfoTMJlnUYqwo8fLJsa/qiyMW3YqbonOy8Tdws/Sr4UbWS8MexPxKR70tbxR9LPq9tt9N1mT+bi6il+zvUZfn8iyvKjmCfNMeW/PsrItMF2qM3qbzl+b0E3sKfDDMQ8zkPNntGM9op+v6ADZZLspT0V9oejeLRZbwxXi2296H23BMaRvfnfRJ75u+qcZftJPdns4yt1qIyuM42z3ZpuF3lY1n/Uz5qjJZNlftl3K77X2R4ePPbb6IOnSFh+lb5a/Ssk9mrITv+x2CxMFYf3+oSN7tygXJjqc0ZqZYHgcWKwEcbijEDpUq/Ms8RNwzCmnt2BWeDjvssXOCYWsLUVaB0uS7eWDjIuZFxgWKvCcm0vxcQ4QDQbK7Gku1QT9yeVqQkAnkCFdjr+uCiyOhp4lNNrQtyGOPg61TPda+zhyxQAjMEUvrycDARM0G2wGeTK+MUxZw2G3NQi7jjKtisyBEnb6ANCzWl/TSrjRaiv0R4D7hT7BUQTuvHuuz2G3Mw9lY7XokjPqNj8ExzJUAY8O96rtSUB0U8aeyp++ZNnvCQvle9tYjedLWczuVQM+T+9WaGQFe76DxyvVWys4nLim/te3HljJsXJd8FwNN+EGuV7ajAFiQka24DSbGa8kJWiDOdJ50sAkyFvUKWSu31MTfbDDnulmemURZRx9p0iYWvwcFTzACz3xkMNOY6Zd1T6TNWYdwvVmfyGffJoYMx83P7Pv6XzGRI/1P4ysvypzaynhVYzDLjU/jrpIVmZZ3wJfzRliudXStjolT4fQbfc74IFQCj1teOJGFbEzm340vnOG2R6vxtfeEb6VLGdasV+R9pG2FP9JpEQF5XnJmwzYop/HuOL8XzbtdKLOmXnaEfKSj2/wpctA3IRiXANO47H0VWyPKLqcdFq3m8c7//Oc/6/s87qlYN+hTtlcq3ufnlbx7hWlfXATOtgOnTJdc7xNPgBbscZVpcsKn9+hZeIIP73K7eZFPYPMjYbl8sL8KOyj3XwVPNUk+2XWME8daOckCtjurTZ0spyr6yPfklU3pJEOzXfAb2cl9/mRnV3DkvE/5Mk89ydOZFizFDSyncrBPPqWVT3Xofcex4vWOXGh9mHefeV8VdaOGQPM0JtkWXKFMxIa4LvBIC/VceoR6QT32ExePvDhwFPC1FrQ4ZbmNGMB4x3XfFAqiGmuVnbpkQ+96sUs84pxlUB6zedGhktG3hi4BFtWGC+d3nH3+PuX696h1VpeKynoynWe6iv4XT+G8ABtxGm0fm5W90Hvd36WeK5LXucNfyZRMw0+6he3Okw0goTTiAm3+furHp3Tqm1xfBb+VL37D7qjaOp1cWQtYcMd3z5z5/0uJc22BoxdQmD9kIwff+TaBmectRo8x3jUkrpXJMe2Qi9Z0h07wOq3Bq4HfTbB14f45z7nUq0TbHwTnxqR6tI5jt/htCDJ5EwGoFFHhKH4Ob42JZeq3waCzQ4gdnmYD6K485t6pE160M8h4qpLBf4iJ4oNPV//Rf00VtO6wfi0S3eKpMN9dXr8I4Xvrv1WfCTlcKx53cl/KZA0DdKDyWz21XBHBcOJBCEE3d+LboIU58ghihZZxt/cHg+Pp+xCg8Ea9CtXAHXK2ety02zeozduWOrWyXUEsw7G5V4HQUfMXLrmcNuO3SfwkjvmB+G0NgoDL6RjjGATCF/fqAwRhH+Q58mSkMZ2zsVYZZeaHqXz+hkDtRT+QB4/dRjGigLfeJ+OVXaYrQzUkvd2lX/tk+ZMBGcbFoAWVBTLav22B1uTnjRsQYeiKXFvgTNj5Fha0cws9Xirc1qFcDWPFSsw2j4feXqdGhlI50Mg8Fkl2O3+dj6gCT5MBXTY3WEYcJ9NX7De+/Wx5OSgeNxlH8lpH1couu3G8g2c1Dihx1OO4KWT6Wxd6Uh/nIP3uwYd2Yj05VcqZ+en7znnUoLeduUvjl0mvIcLgywzLdOTsipdjoD32oKrG46eJTjUOIv5VOeR9WJSwGnzzQzDS8XPHRV+XW4oPcCH6cxvYGHoxjVb5N9GIF5/FCwnePQFWjRe1YJwe6Z2fZc8lG3iBtqfjRtWkgPHhd4BTyg09+t81ZsjP37v2xsptSn0/sL+/l169VDLMydVrLl4N4UQ12kSmqs5YttS0dIbYDRbzBG3ePSz/oA+v/hVwWGKCPLOHxmbJO65GhylnvmQBay5erUWs11f7MzXJkIXzL71E5EW4YmEu0wETJ3ii+AZT9HiydA+9BdrxijSOE0L85eC2VX/0BK/o/VejQRIsypWvv2zjRX6f+CTyE+topsWmJxFnsDn9Ml/VEzl45sTJb/bgqCZO4RkhvM0lxkg6gTYRU51Pso7tMF5QYz3CsenCXOEQpJjrrQIZP9lH0eY5p0qO5LZPuCLlPPiO28P5Fs8yJY9K3K4evdZkXEAXBHhujJmW+HAfd3HOMcI3Do8iMgp2q/KDyqcXjY/eikXYJjb0TXYowsbA3l96KMzbaFwSuSOtL8u/7D3AQbHEvKbL8stGm2+6DoujqTyEuJ4j2jcMl8yb1Dmk73298FbcjRfdkNa2yZte4eY0cHt96t+g18Jv8PpuZ0hr16LRCz44yNNvvSl2EaeBD7oS34e522Vgu5vmlNkefaunT59Rgk2HjcyuNoeSwyxis8jsFfK8GX43nUJwmPJ4hH20L7Dft28AMT3xPj/L+SqbwuShjhGG5jdyvUpZDj+WYDu+Z25JdSqtZfxhnqr4w56ATXiJ/XWrJz3yfcEl+33/mAjj/0QEWysXrzjPGFEp+kQlGrJVIEr+jq4PR9sQu2ki4fMe4b+DwWwDmiROJcDn6+/hV8Vi8AUROm7q5NzezqzyXCcmo2Y8F5L62zosMi7K4uaHbZw1daNPbSyFqgjBDIPyMKG8/tsVnxRTBXc402qKORlHeQD52fVa8TOOUlZkL8dMwnPjjxEFzmlCkNtiYzK71Vbp0uW2ybPvdAzkVMbaatFQsjoPMUCe6vr03t10BdY79QV/Pxk7p8QGXVAG/4Mxldvn9GSUcZ59gSFODu4edHbz41bPE4rKUK/g4Xfi8n02ZiMe8HSoFz6qFJSXGhVvC8K+t8c3tq7cIsRSrdGQQNnqOFTGY2uP+2fsE+hN5leTip5+5/eJHkFxqjfqoD4/lfN3+86/5WuRfhGWsZX5rcJHHTtPxB2+mZZ+NbFGE/3h8Zc47tJpJyrjXuHMbut5TD6N3TwOZHsLmS41ds90Rj3fhyMNzNxZbhlN1BPv1EZd9vxux3+GUpg0/0u8vHWhcAuWbkV2/ZfbyrTk9j/t4Hq55Gl+SMEGI97z+FA0EShg8+fA97m951R5nqH9ednBt08imuvlxfNv8oQachwGdtnihsyzQ2I/slH7G7hl8S5O6rKdUekthpnheLJBfktHHmfZc+keccxWtk/+vk1qDkF3n3Tzia/9+TPfV/UAlqcjTqd00lOZ/lxXlhn8KRtM+3GrXE8l03I7J3mQ4cu6Mbd5winXe+K7bOeenp3aPaW5GHXK7seiIq0dxuc4YutZZy+mM597IdGdLr/cUz2X32kk9b2VnHbh1Yh0PeqZW220vvOItNUbPEU74fPJ7vT3HspC4LEM9j7gVxwtq1LFo6wPzWPnwVGghndvJ+fhz7DRNnyjysrGqZ7Bh2GD24LzWK3CBGx4N9Eja0PogM9Oo3oh+yT3M76nGFl+wiLSl8dPfpfhBC1PXqi/6SOul98ZDAd9YRvG9xlOpofpdnt3XkNYz5Odn/XiF4xPgUavWqfB1m2Hce+kZTSMXagKgOaTUBtguYzmwWNmvku9FIygWr++bOJJclE9NMFpbevc9Zt2TpcXBHaEdcdTPLlA5NtvKTRcrgWFtOlBg/WQAVGrmwEm8N+RkljFbT64BK53IxR9p2EFd9GjUE12htdxiOETPsH9JlrKrU82gSEAzBvDegz0U1fMK9ETwhh4aGUcd4qKbWlTBsPra9TnXfvy1opXWByqw5m+ez+0XVH7gJb+6j2Vb65gW3MuB6u+4O5Px02eEo44mVHeAfww3wtt2HARV0/fITrWDRzHXPiMAjUbakyHxZe3xBO4TEFlgSlecXgmznSv0rAbRKh5a5Ys9FUKzhe47Thwi0pldPdEqRIfI3Zc+ZhKLiE7Mrw7UhogRNPKSNyM3tdXbN9is4H/AdNLmIcMISnH8q7b79dFmwBDb2ebb2mBeY39xb66CN0j2ib4ZfZl39kA0u5oTXfaJcaWeFyudEml/Y4xa5DWPtSyK5QuSfGMOdG83IOzOjoihmZU0vy5Ty6cTtiBBZ2Qn4/jcH/5BvEV+NXiK45koqF8i7H5noxC6JEMu/gdnidk8kzQyLEsEKNtxaJ7icfYignVxIiyGILDZS7fIgrj3275pbrr41agfZzcrHH3uuRIQpPGBNa+dCRuGnr1t3aR0yEEFsfExYy0l8SshJ5ofDTBbY0wRlX2r/4u+oINHStzd3XmlT6At5UcHfG4LqxH4B1ocmP9kCP4Uw+99MbF2I+nhYvaU5phzwYhy0E+7r7oNESmrdh0nRfgLjPmuf6sF8Za2K8nIBE216dsg7HeXHVfw+D1CVtTvq74XuwoefcyOSJtwa75Fj31Pdr3v39o8U0mmNeg2JM/Cmd8aS2X08NhxlFD4PUOcPrlMG6b3tiR78gVj25Xqr+0fRNfhAnVXoXlCYtzyVuqKwCu19x2leEXPYty/y/86Dm3u7WjWAc9SPafEnArn+nx9EzCBF0NN0oOypsnUVV9oDHfUJgnrKcycXJWwwlOGfT7BOfCR0XQlBDQSUH2YjwARsBAMDLf/IYOrbVtIwryl2Go6qu+Vwkx0hZtdV7UbbGnsqtgP4K212Zzb23AriH71hZsh4/TaSPbxUPaOUPnOrFCmY9FmxEGAMaHeh4N9U4iVJaeaK7LQSfHsS35IWNEPYB07ip8gFuLX4hcpwb3j2wb7qnF9Dc4L+UfkxcyP7dZo92y6Hh3n8SFsVD1S9OTF9+D7Svt09EaPK9gDojXf72AO//eb3eS4PbQPDzr4UkGu1ia09HPbIHbo4dEX3sBbS0sMvomeRfpiJjZr7SQc2lQ1NFZh3Wzl3EyY5vHHjZGVnEbe0LHbJPw72WXhfUSfg+dK31Z2YzMf5WcgC1sfJRvs078YLdkpjnCBfsXJ6207Olo4DX2+hPgXu5BjqE+w1E/32ZPpDGocH/hLHCfhsM0ICbi92sN9MW8ToJAWCOefYenUEakG8FOgpgJc1kpWcSYgiSsqjYCiFI50SZllVcmLU8XgTlsBbElvNKVzdSeENK9VIZOAjG7CAZAUrhe59no4UlKdfMAT1Dn2W3EuVgTXirLhrng1regmdmF+kGnBZrKoOu2EFQpzGpAWjvKL7K8xJdx78kUXYAjG+D1jtQgw/oEXxb6EAotwX8yLLg+i3eQ3nF/lx5OVG82yqydtMukmUMe7strxoRToTCAl45X/xwWswjP3zrNCL8VnjnBXms3Lw1E+R47TC0eO6vwa/ir16+2+ix4fzYoUkK7HLw50zIbtDlOSxCoo219KYZoC0ovdsl5AaNKYjDVNHCanYPzMl/acdVbSAVDhONwrLLUdm6rSuztFsbE6pZ4LLMeh88GM97fhaCv6HgK6J0VthlObvGIWz4FC4birCYPHw191mGTj94sS3eZk3EqjZJlp2HBTTydnuRyrreCN8uZE35VWchb0DM+rw3n0fI4GzT5ua2fus/p5PsKJv5a+lfNvVhvISOZfpjI4RkHBYeuwyIRl//0h40MmTTEozFZZmTa5T/GpRorOGoD3fXblOEx/AreqXg903j9PpTz4cS/awNccIFhfG24Y8GR45Ux/C/1xnphk3XabC+XSSe9nOGYf9zvmW7V76fxlHkxx7eayRb0U6gIHIH9KuquYYf8j/YEbJXK8+ZJpmea5byg10U2R9abFR2yjvoNbhUsVaywKobYCa8Kvtym6Iuaf05ykJ9L8Oj0u0glnK2czvx/TsZXt28k/Qafz/a6xpz7oBczX3DeaqwwXHnMM7zVWBU651AkKBPbcjm1LFqjkcU9HDVtPqWMk+izWT9iXEHWDZurVfaA28mRtvnW294T32obAP0JB1nY3OGuxjxLfB4XmdbLHrhjn1ZjspJN2SO0Gjfl+B4nb6a63Cdbbv1O5XfZ39L8uG99WbV7GguxjXrBOuuTE00+0SLDsmyjrb/1u28lhnLVePxkk+x8WsOT2wHO4MMSX2Xkr9frL9+ZtfreukLXLNDnfWPxSJjndYk3BWC4bYZ3uUC2Gxf2AYad/9G97YDw3DGbRmfXVfhBiz9zEN+MGA0wmkzOxLdpwfvIiPSm88Zd4wwMNQ4u1HG5l8KKUQIJ4Mb3wvrV9IalOPDtyCDgkhcrlsGKZ9GFWcyDSr0zzDOIdjZXZ3b31piwwpTxBTUNnDqwQ+CC02Hr6vk1jB6LoZen0JvR8p0I2CM3TQLXZESE/+v6am+9BS+nPGlG/6xnwHYozNbH1pHSb4ZLnKS0lpgbfDZayneF3908srot0Bh+RG+JTePGZuXZwMlgwW2cEEK0NCd4C73zgoBwsy80rh2wWzyVbCG3qXPyg4CwHSi6ytcEQtelBr31cDb6FhcqWfEW1DXoMhaNunm1DFKYAztY7dYbPiI+Teu6dLh0NhTX/y89uw6yYYFNGU4njNPTC/0a0Ew8lYPc2o4d8hB/cNoU7mi2622LHK2Z56bLDSshNGqkEJVWfOQtp2D8rOQxWmIekS0m6MGHgF/h9dvyqJptkkkLzRpYCwsEcknGrAyeSG+rS3ifvRqyYQnPFb3ZabiLse8WemwfGHdPdOHECt7H2Uv3DOKRUb4EYk1Opqxc8RQpyGfy3JC8KpEsttYo+qiFukvYYXhSMOzqSOUbE9LgSdrtFlvIqbvjEpOxUe0i0Y4bUdtBLlSGEvBhOlyGs0AxzGfmlnWDpTPYy3evsxGcs/xy7lve0rphYcZQa0xITCjWUbPWbI/4pfkqIzAbOByQe9J3xlLC9wxrNQFb5ccIefIEaeF3wdPHPX/EXIGRjeDj/9uE3uGLO9yDYJIk17Vz/zFt8vNsHFc0yLQxe4OSl90XMwQsE+ip/poOtyxZih0y23zJYuPstxkPSwL00mbD8NpqPu+N9Z7xNQXvz6ma1FX8dYq3dJyUNu+3TPdB9YB/vC3ODzheJneHxnkzmXFYOAmwbXSKE1IssDVtw26h9QKhTq4n6+KcwoSPbudieXWamPFE7k6LgDHJkRxh2SjrYv16rgHGDt04Kp7EkUdsUpXwMZxu8frI4+tNc4yM20ZH9A/1U6Yi88+qvwm8V5IPWV5VOuw3CfXjltgUY7mUISf5WuLcIl9k+ySPKS6z6lMvVb2YXp6vo47oXxkbUh7Tcshm97a+1XblyCpmpxfJcaF2po6+rxizN9D98hvf9XN5F/PCkoe7E/q/hUe93FvtUIZFcGNa7nR/rzz3jRljlD9ZvrsB6RveEofr3pxULGclU8kxZM6F39pHE/H39w/e6mIF+970g7bf00jgI/Vse+D2S8SaHq2WRyxnGb8G/mv1GLH5h/EMnW5J9nUcE2q9pOO3p9Ai3HY+XVDlzbB62zFm6IbPQQ4MszvrcZjbxtzolXki8aHp7R7tBY8hnPm1vpzI5zvy7QsV2Yp9R3BdIfh7BbVUT40mu2gCUPR4MjajzlyBPlUi3NqoCVYg16IA7Bq024x0devGoG9AqBJotAsCoq1Fh+bMw8ZHFROg4pU5yZvG+osEXu6czCQn48d/j3JHdL2fBlYRHyCUXzvy+wB1ZYhFAhdEAT6hQIPHmJXTXe88Wby9Y0uYf7PrlPFguLOeYPrxLS9ZwGx07v4e/SKCYFeCcnR075tywHfgvr8XuNRbYOOnzyvYuW/DQH7fttAV6r5F6V6H/lh5Ju/PwTtvncSxnt7cA48MR0w0wJN2NAr5N3yJ9qOZZ0JOm4GMPmnuJpoDTHI7fOxhpO84YgOXeab1yVjMAvGpH2J5X+ytjK/RYp83gyvWl48ybzBW8mcUO2/Dy1fBvnO9DBuPJ8Zvoz2N6aygkCfTQ9y7935HfdcVx0WmtynsS4z/V7qlseq/Vdc7LmAxbeRFfFcpZD52DViyI0GmHdOW6zrJ/gz/k6dCNR6wgN9SPZmmVb/z84r2TzqN23oVuN33rjMybcSGiPaCqSuCV/hONq70W9OptNHMduiKNvn4znyGRQv8VXk4Qe7m9+vzdQX+Dn1TyGJ/Vk8gq37L/QEjeV0rf++T1JOBi2O3IXRCkqHc11lGB5wKnaffNloE2AnPk4drptW0/3AT4fXX15IFN2/CDJk0rk2GQYukJ9si4Zp5s+rHXDYHJ6/7aO/LylbIv8VE3m05vIenyI6jxIeTOmu5yrhXqYI/wNH3vLncKWWal/JM370pPl/VXvVbeGGvW77vcOVg6xUOJzpVeOaxU8WNtTi+s14NVF7Ze6eJKr/LY4jh5X6v9EJla5xkTyUP5jfcnpffn063nMbGiR8y3pnOmy6zG9rVPiefArQTeTryRW0PPC9kcHK7aa8XN1u655GM1RyjyXnksOAAm7N6d6BbRVeXRc6rIcxDq+VhRSvHkWZPh/6qDFo8l3wfbvActX2V+eE3cugER8YRdkVV95P+xrtoI0a7uzpJFVOMg8pypRrDVark0qfYWE/6IdOZ6Xk8AVHQKOO0vr/2fBiHpzrwe+L09c+//7Z//vmnfX+/2/9Vl2w28qQjZdV2KVpa3JCEd2+7qU+USvTqWg0CuBXLQSe8tOQsjCODTOJNNPdEWphGYi3FZ6vfzZQZ79Stib+ckwzlvm/yZJpFdZGq01ndhZd5QskOIO8cN/q+Vv0vxX9+zO8r3ofsBvW0gHLjDHaDG7nIgPk3d+WH1iO7bH0tni041jxLFl6kPsQwExx9IIFhwITivq9QR6GhXjRrB2EphXkzzh0Y9kJwbPRVt31n+93UGIsMrkYa8rlJ29T+AETSHrNW9x0Q7hNm7gt9rIJeKsUbKbRgmD15L/8B8+iyOohHsVDnArqHPIFX9YEr5FfL8VWyQs8DeSiGlYfOyjvZHkIei2dDPERm228dEykmf1hswc1/chtkrP/JEF19n/Njkk8vrtSHVh5+G3M+2O9AD9ymKTlcXrwRM0vlBcq8Fx/Tou3iP104mvGpIuFM8UFmsDxY9KMYNVkwLj5ou2E2lLDGa0oGjLFBfHR1uTEFwYKNVmnxajMgG56rMmyyeNUT/5nx2Hrw8gHe88auu7td0ZWeWEBokD925t7xgZx+aYBbVFyqOHJL7N0Vv4hvuWnWxvXV/Qgou4Y1mrzCQL+x8RD50/C8sDN4h6t3v/qX5n+jYtUzWh47S9ZuPLQMnsl9CnnS00C9lL8bbm+FMYhoPam/HBd4U+IIBOCLkw7HewkCW0jMmx+ZTvyJ+k63ZVX1nOSCiNj9qCgb5osu1yv8xvi2u5i6bzAt3kpwK1FFB6bdVjbo7PiYLsBPe+Duzfit8riZ318/fLK8LPQPO4/YERcepAWILrLmveIadvL8GcYzotMgM/yonOPznDZ93pw/xyDZdMfxgmORM91zzE45efkGwff9Xh7As645Lld8va43DebwAsq/b8UPiyuj7bwhWL5NJof3d+T3e4mpO3hM5cXg1U/rxTCZNseR8dbdV4yO17XfGCd3Wb1lp/wSwcdxK7PcrcZANblA2ZO8jjz+MCFQuiK2jfW53mLs477QCcYXjSZBWi3y307TnKJObtuEpmn7wR4wu3enV4avSvl9njA/la1gZzpXMJi8VBx71i+KpZqpe/t+fa3VX8pAlgeF7LRnChPsSY9ptKc8OQu4ExwV3bva12YnB9t772er19oWbWUTS8gBxGEyR5Wust/ludSz9yWPgVsJvmIXQfcrXqAh7Nc8dvJkmXFHdzGOsHf8NEozuZ3FLzx1Gt5Bb6segZ3CDhbSdjxJwfMsHFPx/nJ2aeoIYnKLb7ATQ6zxhB51vBLecNJAD57HEt8qCp3ieZkvFt10Gt43wwJyIMoZaxN9SSmO+a8QKsXb1TzWt05L4A98l8xKYwRS/2r7RhPPvSoZIXndXmH5H3HvRh+fX+0xv9C2zzdEf16LrxED7t0QrinTivnIaZFDIv3OjmDc8fskdyu5Y5teRTPVGMcJM7YBKjmX8TZdO8iOg3xB3zxiKnm//v777/bnzx/bwe7EkFAIHFRvJ1azvGuJ6efZ93ruLnpWb/OJWK7LboUhwbTloQWC+Jx2J8QSMCOTJwSAGYZaS0ox77Jx/bIu5xMhpsEgASTtA25aSW1ufHPdEmeIJuqFJ0SGA3XLpKZeId6fiVGM4wZiUOIae5mUYCfA8Y11GF3SQogJsgRzECBt73PO24lPuK1KebFC3+AovnM7V/fF2bwjzO2f3Dc3AyLhHW2dZ+PuKQ8EARukOVg11zGGl0Gdb1tM9mDTmR4R9mLn/SHNPK8ORY8FTl2wuDM/jEBz8ySZ+ekq8E5lgnJpfXN7/RQHg+sBvCceZGWWJ+OrLJSZjteqLoyzin5ZucYy0WDmdx3ed6i3xDK2EZ6NdljsgOCO76A4eFEYk9jjWFALaC3W33WeKR+ErrtsqHgxP99ww5F2eoyjdJn27KHXDv3r8Ip+wQJMTp/kQQX/MrhTUOaGxbm+T5TKiZNA1fiyhYqvnyYtJ57MuPD7yhDk9rIXM1Ilq3I+TLygHyu5mPHkvszjduVpsR+QN+9+/la+Vc/Em3wf05D/gvsOP9dx4u2c37/XMnkuXn1/f2/yw2CjLs62zpJ1hcwQOb493uQWYv8smLtZGFrvabF0l32Zn/gdjPfZ1vTILD0gh3uIBhsm48oeB0W/5LhBlTzNtsmnMRX4t5GB32uPndbG1jbHj6nGW6brXmcct3w5QAnng1zOC4cn3PP72Wa2p7jNKq5jVc9JzyPv0/sV8y7Z+Lkfq34tYfglfMZLbR/nDMeJJziO3wmezJMn+62yp7OMhoemvU+4VW1nmEo75mCnZZpU/Z77JI+NWOczD2Qa2ckGuiTsREO27z7byLPfsIgqi383jp216QTy5TnZPmnPugEx836bTnZOlWAf4fupr49lU95Kppx4Ac9OJxTONlHNKxn+Cr4nORfgpfmul6s93Uy+tzMdyzY65o7IKw4nuy38bL88jXvIl2ocmhxu3RaHq7HNfXSyY8BHJxs15195pslx7fGmqwQ5PvN9DYr1EIN9y6R0KdTefOf6ksG4jvpdl3k0NI3NMe2Wr8FI1UDMQSzHiPKCBZRrPI4FRC3GlcYmwvWhK7CnzNcb7C+QATf3CPYGgBALMY+M6ZNHC8G/GIAYTF4L3n6lfS9wxg6k3CzI3YOhgbPmOchnjuOAd0L3ezNQtwmHMVq87Qntgll5xVUUri70YEUWz/k2NkeCPKz0foxkrPgBkPgOXhYIJp5ZF+0bNVKMI56wPg1qeIJ0o4cLo2w81QaivTV4hJ6jyTaVeLkZ/Xot4LIwyP2K97Kyvfen1++fDOv3EOg6GK1LbBGsu1pMi4OCYdoOHUxSt559DztyvfllBToZ0pmMi1v12LKFw2+TL1K/jNSruWcTw3INuF9Lm8Lv91rAWJ5CuFUGNBzoHflktGbd8PBC9LiKvjxJ2i/aVbkTZAx5iFDrMo4Kr7tKmN++sMzwYiG5M35L3p+V88KB6xkOjzPMbqAvuiRDmY8OjoSDYu6wNfE4RV2rPCZLegtMoE2h4E4Ti5bKzXSp4L1wO9/qB9rg6AJNx+UaWmj+XiENVv2Q4x57rFbunw3cCPunCZXSifnTtInX5zCoEdxEepNvIMFYH0l8mtBUeQOUyeA54ZQnGJb/0pAExHpLSwS+Zm0dU45pASOMJ+E8ppC/inU1E7yVXn99tevrJTHfuvNsnkStQPq3wqDVwFNoxbAccaHO+Rl17N5qsY1m+Mv76DnCO6+gFZe/77ihJ8fY/eKZzR4Yw3X5kTfrHVimJTzdTNLC8yzJFbR/qV12I7QhyST8IbD+UDWyjgj8NT3MyHuwiRccYgu9rJ6+ZMyS3UN2v0+T76fJZ37OvJb5KW9GPtZF8Mh6/zlGCV8ugN8nWYgnbKdV9UZZMsB45QTklJ5imebj1zyX4LIoU20e/gaGKgV7bYygY6his395DAA2M/c/2UaoIy/GSUbfqEU9Y1+cZ1xVnYc+ye1nm+HIC2xftOY3sbHO0vK+UPYsB1Z7o5lnkrddjyW+fIW+usdT0HcEO30P8wYxtN1+7Q9zSoILsLk3FgSF8iL0udaP/MzHO64OteP8FDoFc2o4NngJRLtZ/THli/VDhJ95NBwFV31RjWMniOC96oETVt91qB1h1hNIDlkh28zW2+cv1mySDxm+zYbTGsdQB4NkJ6K9Rt92T7j4/SSXbd72SReovF68crfggOH9xGMOOkqerTALI8qVCH+eC1TyQU6dtcb9j8070YH4ne0M/g65OBPCM1ki2QAHAcT/7ZTXoO/dAqhvcxlq6+k4eCnfaH2gmpOhXEt5vqqMK/MPYd5t7B4HoRNba2T8LSIVhm5gcLRF58EzcjXgPvAuOyZCnidNAt29ydPj6vvRqtBGGoCYeKzBnXa0HMZ8Xjka4HlQR9SfJwwnhV4xAu/KSZ5mizNIiNvU9QhlpZQ3IckzKgoyrrLPd+ASHhjg2VAPeahN+6P+6wovlP8gfqroZsZx2pXMhpbwJiYk91ZPPbGIi0cZF8uLxav2fFY5C9Ztsrf9dkHJfb3zgvZdx7se8GWLduGRDBHQ75SqMXykBbXz0pV8CEzur0yb0IcwloIxJ96GU5y/VXG9sCA281yRX8SAywvjOm66x0Sq+oPxk/p2bz3ldv09SMi7Mc8pj/vMC2zk5zh+C+Y0rjPPV/xZpZ764mk3pj7s8Jxwa6XFV2s77rlPPhk/J4NkBQflsapt2wL1JUetbA+0R77Pn5lO+40z/m6mp5h/FY/n79WtPFz/Lo/cIB5qGAkfHOhTyCBO1dio9E5lTJR6vWh3pm0jw36nNgt2O42TzD+4aRTvKtyRHwHdZ3wlueDBvW5myjv6O026HuG7NRbYOf7cp5T1DcMJmvPzDAvGb36H78CFPQ6DfbD0/b7bfYK14rHKfqs++f1FIR1yWdxAuOD+enksLAprwWNTFqx8g2YdByUvz4pXK72XeYvLn+TEJxqd2p926qD3sH+0lF08kmmb6Y0QHyc48FnFPKw87/Au18XvahrchY2y94HhTx6UzwHZH+YRCV7gmPGCTZBLnnCp5GGG4cQXJ13F7zJ/cc481k+xpTI8rEcqWE84Qp7NlE8crPaTzqvqq2RPTYfdZjzJk9pmqG9hz6kav1WesJBW2LMnuE58WtnHAgecGroc7R6+6LBkWdOjZgZvxBtpuzjiIK6tX2l3YcGj37GRv50wSbx1knXM6082RuaD04I1lVggjLGPo53u58sqMowVXPkT8OU+zF7kFfxRNtE4xKVdI3qLczrFw3J7k2nt9omM94gjQM98au8TDlU6WQB4vryzWi3zDO8xNtrV+NV2cYVDVRZlvqDgZpwEcVn7z1ZgdYueRX0N76xCnTSbQBfIWX3FAoMz1H5EcOVZc9thi1fw1kELTIQXFKROclb9RZ2LSLThublyNpk4LIKtuAqAsVvMDhjjw6qxmfGzIOhRkHY9EvNutbKEwTdwK9UsSBN9lnybJxMp+UDTJdiojpkHO2frR7SP+IZHnhSi/bXTTkKTBddJkNiCQkomxFKZXbnokZqBHVqZVOSUA3CfDLvcvrdX96Mv8Dk/BA+zvNAwMOHW8pfCrzBj9dt3suqFCncvBa5du1LzXjia0w3/Voy9mZgvmOcirbFgR/EcusQ2gMCVcjym6YgfYrmAh66X1eNebFpujsNBk4tVQG64XPRZ2/nw3BsrXhbI1c2zRY0EE7hYEIi3H9ktGOb5mcbI0MUyxKVbFH1Jv19qGKhRsrzI7mH9cPXBQ2s7wpLTfPY+HL3Kxn5WxJz/lECvcUs0vxUTq6tPz8CC4Nv6YMHT/HhO3aZLPnmnslbj3SxaKZ+uMdfvTbmVMhILM+naI7sdcr2TIOuVsl4eesur79bFLVhw9UIIq+8wIcCrwYZFZeg9G825n3zx8GV0xG+p953g04XypScuM5BO+sWTexaHp9ZvPbVTw8vPn9rMtEWMBJaH7PHwm/b4Gbe/+PPtHr9s5PNYYzk/FwfWX9fx+mHMcJvSLvB7rcV0ldqLL+67HiP4zYas0/t3O42Ocwv2jHktLRnkn+AXr+e14BRPSPm7qN8rOp+M9bqvsmzKR2YF9hn7dLvKrInd8/3Do1P+QS8gvtfymvv64aTpMTft0Pn3nScx2J1+mSzHsfbKDjvx2IkWOZ1s3DwJyob6aqNRHx5oXLVR8ZbBmvirSkHnk10Zj21mT1Tc/Gcct8ktt3mivVLRh2EJ9n+r+yTgeLDVQr3peyf7c22oJd7jPsnfSxzIdlvvUvv5dznvSO1vsGh7LNPyYmuWIzwRD20c5ZvILJtv4IjqwHSgGzK41IvbB7xP46rixdN4XJPj9032mM4fZLSYDNfQmrZhm/kLDgVGE9SVj2Z2h/UmmLpOiRCTy/K99w0fxmnOOcV2+7Fru98qLxEC5blwlti9b52/9eSp6By0L9IsmpENr2ZJnQ94q365dI56t8hnpqMpYQYY+inRm+c5p7HI9ipOXjTzXKL2iK5yyU/0DpTfBR8v16jn+WNOedHoHvVCMXvXMp9n2mH8XMPjpk64cJReC4mX9xpSfALo3XqPbcDGRHigjLeUmbTtzecsCzP99GOHYX57q+3aI/8+yerNJuzNHAMmzWB7ZbqfxniVWJbYvIDazTpvzSSo7i/EFZiff+736ohrBR9vHsjPijYbMSWDFN4D9iqf40+3FvFnlU43xuETTL/8oxYPnScSQRB1xy14oqjwa6w0NfjFgtM1RNARBhO1lxdxKkVcDbfMXNGgYaFAZdJ53aourlPcaff3Vi+ONrWoLBnpqh9mOq0wj8SgXOfpZkavPw8OV3DV7rkL4OfBmfE45dtp2oMQQj/t/dXMcA/wT8FSLgaj/s8TSfTPEqQQrq3m/0z3jFPG+6QILI/BEhpZkxFB+bOBA75hL4qrX9vC2uLVV2x3pnU9L7lgB8Vj5S8rDzoJzwEZb+ckfGEEiBJ5iVF0wQBsDau+wsp+JMgM6LRwY5N5Mor5PfLb7nLhdXXi2fyMn4ff3b/nvgEdOIglK9rsuQcP2LWI125dHPDJ68J37BPbp5QN9Uy/E34rOLJeh35ToGkczR1Et8oQP8FRtQeD5AQLl880fsqf2w1831n+nCe5YVJTyLyZnnbLGJbnI0SfDSDwMr87wVSlYJiPEQwo1M06YL6f8aEq/mF6VTE3uB3+Az+LHID9EGl+is0HGcDwMhwnWvDYz0b1Dp+P3UoXZRpyX/D7p/bBfywjgI/L7HojZJAcYVjXrbpqh7J8Wf35pYvgly9AtleSUeAnHRfTA0Fk6xUWAipcn/T7J56uyj2mJGtOcgLvnvpmPR/DcK5wOo1XPL+obtiVsa68cHsaqzh6tfPUCVfO94l+zGOVrDv1IfjxpskX0qkfsx1Xwfhb/PK7pzzcBo+5k3ytyj/Bw7gYLc17va6jkh0VLshzXVFmVvDwxNrG78OR2hKnQm6edOhTv+08NAI9AK9tEye5znwpugShbBSfZF8N0NSh3LbbpY0a7ycdEb5DDibdxN6dM32RfXrq5ypVeSp9/6TXTm2cbNnAbwh42mq7imXFqQ5+luXuCceMh9kOlsGP/OW6K51bHbWLuhHvgc9nuHNdK9/YQ2M8j4M93xNf5L7OOPH76nn1/gQrp69JlBnEfRp69zsBizm2+v2s72qwXalSPvZTAjCw2nyaXMmg9ZgS0SPAZqIzz2xLg7zM6cm88pqDFWP1ezFxh7FZTx663j7YKI/gjp2MeBufHM2KdaxyG06Y1KhhPd2se9cV8Hmu9hUEWkU7VlzvcauxITRc6/nX1xowgGspgVfcqRGa1gPYGLK1bXHQaOFNyvN+2+IIauo4t9x7oLUMHMsU6kW6laCvK8Mdd8OeDYafspcsul7pFqcqYUAbPiPyZFZOClWko1JOvkv/iZunx7bpLdGCdv/WrZYdi66v0PYSbKpE717vxPiEIr28VGnllUDzrPOdplPKxm8WdHkcrUmHws23pggu4E+/XQ7H5JZcgeEzPQKGB+Cdl0rI8ImT5yVHGC39xC7SO90+BI7o8Fhs2DkBNbSvcRRwwe5xt5jWbHhgR8VoMiUF3yzTZDfpdESiEtTrWc/9e5jAqEcsx7c6je+q/FxgW7CZjL8t/sCq/hI5tTwmhitoMY60z7LyaRTrQr3U1JaKivlHRs3+PfEWG2AibUbL7PpkzK92Lo8fcDXxPln97gQLRs5LvTVukgfAZP3NzZ3utzRlw4R5bgxfuMx9wTJLykXdw54zFY/g8o1l9nb1ViHqXC33sxvTzAc35EzbJwGVnlx1F0dZz7ICxpdPOHmS8gI/rGEGvfp81ID1cLXoJvVHr9q4qBInUVLnq8E7k+lubSxDZxCN0D8v6ndZRCw9nCllPRzpuRv+YYEbY46OfgDGp6Oop+dMB6bXk/HK8F8YP5ovwwCYsbHQ7270CnaBppd6F+Z+Zbj4VlIY/3M8+M2Wr8AjQh9MqoFH3BR5kiOVgc/fKx6tZNpMkw5805rhsPFItEf2/vq2WChWz6B+SvCf9AfbqwHmRcOfZ/d3Gt+gp8upUi9ZvQq7xUbbx+DTOM/5qs9PdfF3eII2ysN8yKcL2La1vmgxZR61ttBnVK6S4zkF3VfAz3lONKjkIXtkVXB4bKpRzh9y259wwUkSzsZ8eCp/2ri2yyHRT1ed8WRPcT8yHBI/c1j8w2l7Ls/0tSE5XF4sb+futjrGWpIBGMtLbktOy7/guKLNBJheiptdemHo2Yw7tGN0KTbskc/p4fIUciZvKH+yFzHu+XlOp3kCf38qG8rR0bv8PtBAF2TGZnfVtktFp1JmJPhP/Go6GsOeKohw6IZ2mCMWcFxDTz18Gd1b8FSDh+uzbPTkHllj6LxC51sh5wH/tslByHS3jQB/gKOkVgsekBU/5PKn/kE5XAqyFrC+507lLVfYryDHw1dpF8NfupDBE3AypMyYamKYLsPlHY9A+G6pTORHz8IYTPqyNtaEaF53TYy6FqSW19DLOmblJXowcaodG+RBB63vxQKOZEwEPiiVPMiywdfb7wdWfg5j1vGoJg9i3L7H2N4xTDktI/TOxw2acVI2ctaRnr4rUyyMZIPCDaPcXkw5f47xhbR7XexKuxRWzY3wNXFAfa37cU6ChT9zXTHPzei1UXiYmKALcMmk+U03TSxlRzsmogx9EpANZ6FZW0Kx4zaodPTIBb7zgtAjxtSqbmqqPC52ozh6UoqIqOKLkDHemruj3pGPsOiT96U2PiSDscoHN3PcmJnL5TGyaLCIhDgFzfJVBvZoZ+H6ZOSdjNAqX84f3hUGQT6zn8d9ZZAiXVu52lPkhMvKKwX8exOeXovUejxALqrwcnk3FvWOFl3QbcJ1MCAruPjW2p0Wz4o0f/cJX9w5O9E0y5CTAWf1Pxh/PCZjm1isrY33CjfQGct7mb8z/FlXnWhd4XjideirbICedCFkEevASh4wr4rnlR+zZNoFvUSwrna+f6Ttf0aQoxl+MThd1urTR73+REumR2vJbkh4ImFhi486MHwof7p5j2m2y3TXCfy7koMn3rOsWjfH2qrqebZ3ok4MdkGWG0lu7mXqyVWmzVPadFDb68wJE9lKF6Xay3qQfzvuAvWeQD7xBOrKuOC72ws135/rjPU5Tf15ZRvm9it5gclKbr8K1RBto51mwB8TKmPT1jc+YHieFqcrGj1xUJZZBlMhs6uyOT3p5rONkeR21/GeeCHjeaqvwiXDlp+deNJoXszpMq9WdWxjs6BJFVMrwDmoPiqb9RDmj86LB9nW91hl4YIc8NwBHuZzjvlY5ZG6DjK9RbpWZSNdzzZqhh348viu4khxXv7kdqtRUMn2Ks9jO6mOO9Oo4N3M25U9XNGr4s/8O8YNbNvvs56pbRPot6znkO/9jheE2DjPNGx+tHZtvtj83k/RYfMMdM2yl2mYcdrxiemjbFA6feFGl2nwyXHCqTAIke5CDceU5iz1/Q2DYKzF0mUsaSNl8LPWwg4UFqoMzMBQ7pYHArYNCXGnewPRIOz883W9bPEsEwKEHy0yq2RQYWOGtuNWrXzn9GJPkC6LguuK2rYrKTHwQC95dmmsARx1ucaLBOkN4lj5qYDXYiMMCdDA5vm70hiK+xq0aF8Xs0Dj5VkzdHK/BDvRkD6HrvT6bqDe1JQcoabRDzfjpp5SoK94Wnw2GJ4Vsw/gMAHAGfbe7NikKQU5DxHK5/qeaLjq2Ny9XwmHvPrdVYm9hMea0HnxiiO6Pmz3sHU6+79CmiuOKoBU8TZVYPebhDPGMWJUzR0n81aIE5aK5pG2vEAG/mxOy4XTrQvQLxWAUt/38BtgpID2vdLmfY81dlSXfFR6+G5i/b6VzmzA0DFfeFskz7Y+3NOBl88s4OytxxrNay7uZGxjGuPzfVayrVF8Ka3tSsOs6oMFTyp36iujD5QdxgVk8RX7TyttOF+PwOxW3ya7YOT5xIcnAh5rQun9HnYF7gLp8p3KlQv5B8XdGD6+xPt22E6m8WFrbtgFgyS6zPuCtx4DbWiU+MUEW198scbuKy5s6kAjutPGS+LXSl5hh203UCJ/d+NT0Sdf2AHr7q3Y1Htl7uJ1lSW3M7zUM5RnZFA28QL+bJwyLE/G4Z4X3yvjy9ko83/VXn5WtY/LW162AfCmfHeiMZUfOpZtscu9A3kBbHXXLQtXwot8xbXgmwNZL5vo8Kyc9Haf8DvM4BPg7l5mrF94QYvr5Hb4HcbK0+TiRLNQH3lEVAvOItv98g3BbAbAxw1Y6CfFSxoTWqc4MFOjvN/qHUG3Cjv+b+OPpefN8G7NN5YiHnxTG8Oen9n0JOm/TGvuWwmVQf0xnMs5dmawUwbaAJ9foS/cW1DLQ55jwprgvAkHTkYFs73eDQZbntB41ieb12NxwjKsjvDcqkMG6AU5nuAOsI48qY7wMN//BmZuj58h/zAM9nGU6ztu7hy+Z5wq2Vrx18n7NV8GYrxndMdCnevPWS30vXlpEZ4S71flAgGf5X9lDyM92Y65DMugd7Ug3mjR5cAfuV7cao4yGTaTVTSexC6SMQcGuMxj84XpisIUNwbyYj/Dtuq+I0wvul1WLu42gRBoIhcUNZ9X3X5BEvLx+PD2ERvS9YrNd8xUq+w5zCkAe5wXnewZhtlsv1+MSXdYgc6NAeaf+OXUbtVetIaayaBAB1XkHe8PYz6P0/XM6ue1gWkUYB1B5jTGVxnWodZuIWKzTMz9kp/3sFkUT6Ts9SS6EB6Sp3n88e2iDqI9yacn+W19Sr9Lp5N23tzmer/WRPdnUMxjhIiHheNLTKNbhb5dHzuuZgGb1bhrV81AskDQ3KhhZQElp0TsaacOAu2JmXLKnZQnu5kQC657hCOInJcHQHVbAacKfzxfiqiJp9vpfPs0tNa5ZGp3Te7htVAcKev6vmr/k8DZ6KFwwpOYF8CmcL+1z9q172LP32FyekhPMVcynOwGjTZ+m2I/ueGCSd4C8uCSDFgqI4O/7wpdJkPvdpuyNf5h47ilPrnF2/HyeXDL5vZu6L2aBFFNioYKwphfijgpMlyz20Kd511RThBmmyAG7AFXr9/xSEZQdyV9N9UnLfJDnOjt45oNPaH7ZQbzBkePsuA1dN6ERYkkA7ictX17PRh/ZqSsz3oicKJ1UIyJlhkWriPn+5SgQHiCw/jGCdNoFuqngvMwzitDrquRwO9AL7Q7dY9dEY082Xi/9PIA/b0mr63ZtdC5XUyUsqwz3DuCrao8SOP+acHhRN+T8cblqn6flH68oRDGgE2zyNCbx/A1KP/613vw0LChznx7MLjx/WRgZLjyOBkD5SO9nncv93orGVzCSnbCshvevDCywwoD2+QG5czGMgcT38eib7hxjE/gioWiEw7cTsQr6vMME+BinHPCDin+siF5kqG/kSPcN7mPAJN4y491ZBjPnFdrWKWuOYmKtOTyQ5jLPtsV+5RhcLrAiy9u1DB9/1dZeqI59BA2yqo2jGavfMlN5GOMn1pWMBy7nZzbDfRLycZpwW9Mj9PzE12evp/4rcavrv/U9tMcoMrLtsNv26zoybIwT/Zyqmyt6l3VZ+WYOMALfQG7gvnNyip57IRLwuPU/5/6OvNtTlk3bEcJCzu0agfvXXd2i4N5oluG67djnvN9WrjKfLUvAuxwcDue1+EfFK4nn4LKSWwq1f1jhNMmVd/IglI8tvhbfZ3bzamSRy1t4kF3fxr/uR8/6bRPyfDXMseF/1/wStWP+d1N/fvEg5VuZ77h9AlW+dx1SQ3/Pgf8FKcu0z2XCfKk7fbgaocWL7NDRZW+EANiMs10FniP7jc/rFYbeXcUO8YNE823xjl4nQlz9W3X15iuacD4jgnNerkmljhC9VYDZOXX2wF7ZeBw3TmGhL7Mt1jITqwgnPdnSlzaLgg43XpEUjwqzqug/lvwmYtX6zcWbrvcsGdnaNE+FI7urLyuHm/asAWv86BjmgBFV3D0ftHkajcL2xbpB28JYGoHRo1n3iWdkKeCq4I5Kzym6yAB3fVq57mbvvJfYjTLECahYjFYRsAfGv0Es+hFV0pxhqgTFsQpam15TLCisVtKBurTY1PUx4IHTQYCPBDW0t40hDGRNzpdLNCp3ub9DY9HXohiOK098Lq+Hxp3DhPhe4AvYHS58J3Hit90ln4ojkuZh74AU4sADTeEJR6GVxruurMjP5aHx9ww+Ji2nExRdEz6cQW9evZof5vzo4K0omXdLhdXy8OdeoJnE2gHY0bpNajPm75/qRekx5AZGoOpHs9ZScKzJbuLG65ZxqGbCziXUREMH3ituCI1hW/GGqRpiuFAdIpjwWGZv78LAxOw6Jdt154XVM27sMUNh6EI3NTm8tzwBgQm9lbqggnqXTx/N+Nzqlmur1655ZN3lCPPXapSseMJ2soEfpCnZGvO10virWOx4LnYz1jwHyijY+O1Oi3r5Zn3tRkmJtOvKLNyX7je4v6DTHbasH7rL43xEAyzXS+x8XMyhksDbdK0vdORo3oxBAsai+bY0GiNgmJfixfXX5tyTOIpMZ2WDCjiP/Hks6JthY/TArOV2wbmkyGO9qrFG6ZTNIY9Blvu813HthIG+e2xYTKPbIa83tAqovRtFgPDeWvspdacfoj5ZLcLkv0xbZ5XittzU324ofZqO+0q+WmwF3kyDcqJSfZoQQbcior8at9yihMTjBk/iuf8hH7EgrUXyzIxw8u6hydqIrd60EORr91jBL/d/mgth3LI1H6y8fLzI//0nsZ17LdqrFVyi8cLX+BQTRYz/OxFD2/gU97f4s3y4pSX34e86NtUpx2NUj7DfIlvE4RdGdpseaOnb97mGcaMY4XzarsIWF2FqeC8+XumC9Mj8PntcgL2E9PJbUvm8d0Gzviwnsa4zDDV+VVPo190rIP+F+QHobZUdrKrl/238kAWRg/tnY/qnsvzCLQHvedjZ1+0qPo843kao7kexIja9YxZ2c3tedVVegs5w5J17es6ewQBhmqsQ69U9HrCqTqKKD/Efos3XfZjOycb4SyXFjQN/Zznbds8rsl6z5Vim1V2XaJAEy/mKItPMovbfdoA3XTw8NNoeBbtkLgpIDGw1vHBeN30bYOsNkwQPHM1Oo3AIcduYDycOgETFwNwxCG2nc+9ZELp111CACSFXKzWLaQTDn5b2a44EAieDRAm5DAYCryI0LF+xxv4tBGNytNtWutz7aoPnQi+9nzdv+N37qsn4XIlOrrRqO8rH5Krh6Drq85bhPqb6mG6cbsnZrbJV6FEkHhHO9MrtIe+yM+pzKp/YNen3kmpDNZOYyPAN/sKRz/AL11uCOTz7rPM963HnW43QNk45b76HhJgO04y6JjnHI/vGLepISjk5V4YfNEBp1U+8Uk2fkfKn3GvvAzYmMbtc2w08hEUCPRlIE4enpOS02J398WdhvF1xfPsocyO8tbPS5790Ox7RGFrOI267AsL3jTGO54nBZFhO7nONqZ9J7qwYiT8Ml4ZXs73pBxF7j3X7R5Kz3Vt8LRdJkAXjBb76d2KsXVI1UQF4+gTPNbW5Ld7uHFUtdHgSTmPgnsMChyNfY+Ky3a6+/iQ91UsrUCjggZH/dVp1wr9tOYwcVdV+E6gPxmilV7C5DEbHdIu+P1k6CmdYGMsQ2oqDZ6Q7nyVdUeul3+zvM+LVWuDjm64879Yh/+9rB6G5X/pq2ybZLwq+p7qZvgqevB73N5X1YGy67jl6/WoS9lrq9QJbGO0ncfXhR7YOJJBvtNH68ieYjx+Tzwwb81+vb7k3RVpiz+ZPjB9Iq1GsUD3SVae7CuuY+OHw1jm+uT7lmXLH2hiK1enCU6Ui4DhJtpX+bIC4TGKz6d8JtMPth/Dw/ZSxVsZ9wq/Smdz/t/Agu95THD5AGsrjgK1nU+rlPnoqMepfU4nz5uKHlWd1Zg/xXXkTfAKlkzrKg+3k8dOoAX4E55HwDXVwe1UtLsSnrmfsh7OuFRtZZhFhv517O9Knsyv2GhrhmGdyrFgfV63h89qU0VfHvUY13nSL/ld2YcJ5lwXe8qf+LUTnvNP1Nk6v7QW27PeznIx69IK50qOn/gr13daeM06uhpnn3RMbivLqU/j7GRz8vyaPdY531O/Q97jN2ys0zjJ9fPzeFLmma9iXbHuL4/3MMxrRypfzRhTv9dO2yULVXCZ77ykIgHEsagFg//dElO1s3Dl4zlhABAhhxq4tkPddgGKdtfEBOM2t6c7TjiSxxP7BUNLHZcGPrLbwsQcaOvAsXaQyQtXdmsgjPh+KK2H7YRa9J2G1W+H5fZddLvdReudLbx8QeRIYz1r23UHFLdK2oq1MVxaKRYgqH860F40XEX6tTMrYl/YVkM0FOaO66LnD1yvfoW+lvqTu/+MLTV8BxFMbQpdb6mz5QTsINxvu3GrNzWuwW+0k9kxARsAW8cEeUEIfHGhbbTIfw6vCo+mShUD8JKbJQGmq5vL+GSNs0lbpd1aXG0Qpi/D3doqEp93t8Us9GdrFgsJFzAoBAvusCvCfcAP6HlXbxXxxnTBhSusV912vGY0DtSe63dha1QJBuPbZIX5BYb29InLFLAw6EF0Az/f12WeLZfyicWGI1yD0CZZEWRXkiG8aHel8obfRYue9twNOeFvgeVucfJrO4w4ruMEDUrEYKT+5z58WsBC/iinYt6OenCbZLGggZuPwF2YBi0+pDnRkzHhcapEGV9YjEE/qGcQdjaHegb37rGRWOe8EVPHqSG/bex1w6kH775ktHUsjONShB1/oV9tJN+0wPNaHorvIO/haRmOdpNuWmvC16UxhCjP0BgenW6mGmddcToaseeV9/CYuwYWf2K5YfLk0rEPuQgd4vLzut/UF/uuPdPRymifz/5/9b9+Pr6J57v9gV6wc7CTzvXjtjuxI952M+VuTKlONm+ZfXPM+tTsFqWv2lLDBiB5l3e1TcbZWD0Zrl/zuCPJIv/LPHevfoC+yUZkhW+VXvDO6IcJQfOJm77Qz6a6ER607hUjMjJPfPQWpnlbU1+jwm683WgBW3Zo7Vec8DG+PH7MzmsuxyrjvrRRE516SzSb3dlcvoY2A937sZ+DgW9fnjdUtwlDa8EbILfDHrTql6i/Xd4Bgq79x++rTaQTbOCPdwoTkelbJYeieFfQL/dPrhttZo+sDMeQzJJntG1D0O3afQEh93lux3RbQcPMb/h853q7b+RJHfCw1YU5vSTH+SfLUpFnsO/fjeIUElxvrc9P1CBPPhI1bOz17rxkfGkGLOZZSd4rvWEfVHwb+id9j5HZZIMZ5fAmjuO+vJKxMZxvgzZaz3mU9vOkaZ7vGQyXe81PfX6p7sOCPsYXx7RadKEO2vr+7TKGN94Ba465yPVmTyHvE0keowt5/DZE79Pzhs157Pv4vvVol9Az9gc2jrKnpS/qyCIWw5Fhglyp+CLnr97lBNrmVPFeNW6fUlXHKd7dDqPOdDtsG9ftre3wCg5Cbwzb4EwgTx7gVrukwIFhlU/tX/y2OZnGZtOYi11XkNa8dgybk5ujA/rTFrQvm2vPqr+M6f98G/FWw+9bjxBKy3PVFMHQnaDxaNwCrDczLAYBxCkIIp2wrKCbaTIOgZyNATYYssG4ETM/M6rvgxy/lwGbYjzl9qoUDDXQIymyrBhtJTfTp4EJ6hXMU8Lq9m8HVla2lcEWkh6L2zxSqJ9iHbHe0XbBs56nBYUMq4OiA0InqKJvd+GU8cm7SAuVaecCVjJGbALRWhivT4G7K8FYpV35Qhi/QoB5D1LtC6wykGvFwfgx/S0uCwmCJyFr8Kf+rfieFcYm2F6Xe2NukzsdJ0UbPAEQJXZb/5tikgJpYVvK+9HgpsExUVvkkd/E4uk9noWvDH7UjmcVnZ6MrKr96j3TZ8XkGb7ghSTHFh/GAMNSiDH01anMb2RgNAZ3erGD0/zOHrEod/vy81H2CT32/sq/eaJT4V3pEe5HprssWvuyGxancndB71TvTnxX6UhZqEs8ceBBhjV/57xx8honHTn9hme97n1SEepMBr7XpwbpcGNsmV86eMe2kFGPRbQ3Jx9sBPrlNH6MEJ5HGW7I2Ov6Ki9qAdzRoyp6tz3T6EwzHzeRYJWhzXVkT7OTbSSpNsI55UkQyr9e+TKEmmdzvUd5WCw9oM61iDXe1m/et/sR0Cn0TnxqMGCy2HuIgeV21tk+ynppw+Ngl+Y6Tqmi41P99PJYZ8UPVX9MfREvVtoX6bIAq+RjaCvBXtmhm64v6Jvj4GQ9cJJzJa0OzysYPvVpxr+q+3Qkm1OFW9XXuS/5fRUblvv7N/qa2zK7KeiGHxnaKCSBTSx9/KCNWud8tp/OsJxvsUMfnMbnqS/N3+CBD5AqD5OTbebqOcLHG1gSX9rtkrXxNjzcCsq/KuOsxfmx05rsv8IrCOUWp+glJHjP+FmZh3H1NEaYdid9xfm9ruf3LVhwqJNOYiUYsrw7pcxnT+VOR1+r+nLKPJxlIOfLsOC5xRtOR2m5bKZR77VczeVy3536fCbBYx9/jNdTYnmRZfiyz6n4Js9SOXx+/SR7MRMGmCxYfTfzsbr9/LQZE7fsfq/dZo3hM7PwMTIYGjCAeNfdEGttBb32XdmxjqStNhIBjOD0rEJ6TeTSQFpE15hHsV7sOggutnYhXHBUSKLgszJKg+PSoHRNPACEvpdOtH+oezucYtjhNhiJt7EgW2ft9Yad4JPRggdFpVhtg0Th9t1ZdeN8qy8HhGOLiY98IUn/Ase34jVUUKL+uCsJ0waxhGxHcPGOtr3I/aVHP2Fo9vUn/dkkoL0KtrkzLvX1sIADdIT/mrYrk8/JhSGo4qAjS1oPKlhGgvGU7rTfcSKYg6CjH/JnNRmSZ5cJKAvE35rFhsLiz6LrzW0lA28I/LbDjza7E3c5fOkEzyaU2McBrLiBBV2MCTRuM+Gd2C4LStflk5v3/dZatW14SF0vL0n0WAuHuFWOvEbMsIbHnt6M88ZEdMCzS/+ul8YPE+A1jJYuoCs8iz77jaSrPpvUKJ4d9Qu9bnGhCP1sZU33x/42o56UIz/nHcybhxhNHG7Up+3CO0R6qi/jcuVjhUVBPr3KqBg9hlXMgz5FexFHlXf6lXEexUI80wb8nI8HwiN3NJcTncphUdf7x4+BLW8iYsf1kTwS/Eg6juoOZ2+SS6Y81TPXPCGu24aBG1Ty7P1G2Ze9c5q5sch939rOP5VsELO20zhV3nanzZQ/fs8yCF5ES59NPhpzgflb5alvOkE2+4UK9aIIw8zBqiGfrd0GGmBXH4tUujDRSBY03Eys8r3du0JCO4QzL06Zl1waf1MfyYbe1zR6SKdJfCXfvHgtGqGOr5/8r/Yq2pO4oXKr12XevVWfMn83oytPNmJQX6Z15p8sY8wW07zfP336Vq893l3l2y2hd6qr5HPb2VBFHlHjeozqKayCjX+dptFNOSJHxNjOi1NzHH7/kfAWCJ7PC092s/TQa+UpaL+EzBqrzXvhCZt1925iOTfr/9aFE/CUxJ4cWyzDbBcxTwL302J1NSHKBn3VJ8H2xLsD3QEjvRCYqK4r5Q9tFzqLYc1tfXqf8Qx2/Cg2oxgWDScQZA7pUG7rNLnkccPwneKzPPUP3meZWJVF4pvVTnSpEtOr4gscneVQIIEml+pdeHPeOvZVLt8aK9btZVK88sXrWmK52/frYrzhbYzf4vU1xjN+Zp8Wi+uzzIt0IHS3jR/9jRERaJRlVkdbNe9GWeyLBkdd3WVzGXM6eCJu/K/6etCY3/We27vSJzr2vl5Ol8AD3TZ4ZmDGykmiTOCVwtvRfhf1SB5sDNUL4g6be9RmS6WSDdnj9LZxjs9CljWx6eXR5wXlT3SpdB7DiMX0k1w7la9sJeBS6QB85vUGzu+wCe54H/GMoYYijDvMp7z5O/oFzysZSVg2sMAqN7BYqTyot3q62U1lgSPBMKgNhv0LDxEfQoTckEklJoBU0fLw0YF9qXvoMOC8MZ4gZbfcmbDzLvmJKETPTOSd+YcL1MLQQt4VEwJMjone2zv9xuSgtZIxK1i44+Lzuv22GZCAOeIFQyOnkxI40cjKEURrcLz3BalcXzac+by9pHi8ZE6Erv61lY90yTvJChXFall10WSkUvS3ekAs9XjPY1/KY2PvO+HRXQBGjzON+9N32jJPVf0Ovs+4VvjnfmH8Aq2hlD8YOEclRenUFyeYqmcG22FXaIP/PW9SZJq522rVTm+xPNKtBgd7h2Aszf57P4xZFnjd6hBPCTdAtB0oh3s89ndFF+R50w7lkn1F2dyffEsV54Haz7zErvZNNw5E/iUY1UhZMm2wvMFE+tmjJfPMb9LT+KiCyD+Vq2CKx9lgoPqRP4b1HvHGQdSF8ovuJGddap/lOytN1IGdKFyicUqZNysZcaLFyUB4GvtPRlpub21djGz8qAfOEmy7AV/Vm2EMRm2Rf9eZvvAkv14Kl+vJrIvyhNDrJhkw3MBDv/FtgkEfQU8c5B/jF/AVd7E2iokay/hKr0ne+5EPTmOLvwfbZ24IYZPFYljRuw966ZSqfFn2V++zce3l9mfonwX3j53y5/uf9u+//8rCEnnSPcHCsDJt+EICLsP2VuZdfM+hL3I93B4viFTHcCse4s8sZ5BOix+f6s+JeY/x2HiwqDu3kfs/18FwB5kwoq5lfc0yH2MRNtFv7Jg83vLzXObU97nsiY6n36dyVfrEz/lI2Ck/lzNYNIg05KLVk2ynCvaV7zBVyHKR4ZPvZ3xP9sYnm7d6/ul3BXclByp4shw5wct2SdYVub65QCNzaNc5HObD4KRYyUtnWAvIF+FhHqnm24xrlaq8ta7YdWGUWTssOd8TPFk/nnDgOrkv+ETRiRdOvPY0nj+Nu5MOr/DI7VVjvSob+bIet5+fRTirsfNMt1pP5vFTJR57Bg2cMlDHL2jOba5Vh2kYTAPhz58/IXDn8g75sdBk0V4M2mZtiJHbbfKflHoi5Eif8n008dCQtgKS6iklC/DT+EoKHm0kxIC4EeECvDI5RMiKYRNnvEP8Fay2NtsdaqmdmZbQGSNcS8qEt3LDO37V21qYuCJ/xy12ZDysdtauu3qU6GRpTWa13mFGjsJMQtE9i3SBR69PD14MBe3EoBghqD1uhVgLmy3erjV3qZeRuFYHLapJqFcmKKzYNB5Kk9V97Dq8rizshtGP+8Guiz8MZBT3auTLu0GBQ8jfS8eb0Wbjaednee792vse86ESSkyLanCzIMmLH572s+gRTg0q3WEQ+pnmBcv64za7Dgyd3IFeqXkeH4rZhitkxa2xa+Ct5Vn3o8aG90VwpbZlHCmc2tZbXBKbbcx1Xfy8sdMIFxXwcFfR9TZjzMZ3765ghb2b3fq0fvYGGbTBvpr0c9oyPoeN/Ty+N7xaCx5YEpNtVwR9jI0nAD8MfzxbhgwtUOEoXgaf4eGFAMONFIl5UHQqq/RZfHNHXoQiCoqX2hzeiNG5Ghc34r+tOt6NPUiMX4fejngJnwwJEme0sbzUdlbaRofkkYabcIfeA/Iy+aMbPmZAznxxkfZklFd4Xom+vpNbG5NPdZWyBQbHcJ4fqrcadEqXsBqXekmuY81DFn65XvTvgtfgyXKuh3EDA2WKa3hNVniCf13/w10+woAFjrx4tfEPLRhxPiySxEnFvfowPxuqQ1e8l+URBgnYlwcbe6cuXN9+KYV5zJLBN/++gc8b8O8Xl3DKEwDHo0Ue+em711//abhVWm6WlphoJueax3+7dWxxfJucniZtiG15dfUUv32XerY1PXFX3IpdEZdtMQ/MsfT9/nfZo3///ff6PT/nYtb7z3e7v3f7hQjRusW7273WQMO8gZDxXTRiL6ugO+Nkgv8wmQybhJ0Wtgju30ywmG+rPNnzddMfqYy9ky9OtU63frZavuS6+behmvLm7/Qw1pNowZdi5Iueqkkj8ydPoHP+E+9xip6L0S6ubOYKpkrun8rm/Azr6ZIF14PQbWPjdS+DyzO8rltdeRH71jyAEJPoci8tq6dLSanfv4u+PV17jzimtTeiwyuyfpBeENnv3iSS1zhM8Dh4H+Wx5XR7Wf2xXLzVz2FzXsh9zP0KO9lswBYvSkHs0pMsWDm1LzC3yuML5dezQLcR6CunM14bHdbY2Ox72Kyi200fJ5r6WEU5jpkEWGrZ8CTvcx+xHcDt8PNK7ni73fqSyGX0qcZd5MP4G32VY9Nl+V+VjXCdFoYwPpyvJU9NN5dxu+zJ3zON5TNPtu5EV6yJ7AlVV+3xwmGmye4AQ3RxhRE+K9su89J8/jUnUNMgWDtc0zh4ewDmrpbZNHLedISQgTg585wIuQvzOdDkuMRJaVYdXzFGRdh+udFZwbiMVXqFiYvdSlUIxNpwqtOgYOwZftQlhkZXY/e5vozj/QBTFWMGbVfKdMvXkwFN+TF1/iKDnQUc8mUDPBgacxo4/vqZhLLBVrt020BBvghpay0LOP2tAx0GGgvGBVsxKDOt8J4N35ynmoRkvKt04l3ju2xEkJFWxUAwBWrVucDKZ6ghsBhWJuz/xOcY24zv6McdPKTH47mtoCUtowmd5Gio7ZCP2sC9XhGXSqCeFC3Ticvmvqu+VwovBwa1dkJ7+tnj73nRgQRh3Y9OIP96LgRqWOjOhgHDdMbZgaoM45nM+6zHWyBLQ7rRUcf3HRe20thxY/Wm71KL/FbX6delt9JcZkAhtsvKfenNs7hW+9K63riS+bxL6Yq3Nhb8d9w1q2RrLpuVOsfKkH6pDS5OJ7mdjYnq0+qA0dnYa0HoOwbT/KXPZUHRN5wQF9ON5ytNflA/+i3S6bY2Ag3914az6W2ioePlLvUc6wrv5/FBPkKY+W95dxaePusoa0vX0BOjgZcYzpwqW+XJG/okA6Oe28tw/386XvJkV53gyd+rOp7SSR/iBlDot7mA9e+/voD1zz//LDt1plP/ZXj5j5/vduieTjYS0wd8yOkU8Dd/nnhkpip0Q5W30i9ZN1VyP08UPvUZ5810qWho9RW6ccuT6j4d68vlspw70SvrZbT3hMPJZn2CqeKn6vcnevO7LMe5zjwGMtwC076QsX635pvpJU96PThi+MmOZZ79pLsy3Ptz2JD1+8omfsrDeSV/hMHMHepvsdPkOYeYyPVpTYe2nnm53X5T+cyHm7WrNrifWHdC5me7PsicYqzleYv8/txvT6my4RkHhv/TaRtOefxWfZ75L8K1y/BcfyUnuC2WpWFuQXEjKxyyDDnZ4JVciOEz4kJU1VYlx3LblQzPKfNGVRc/e7IzsmwUe/CcVn2J56u25+fX6tn3TYFO1XC77zCO5Lw8xcqBEYn3aY0GOwJG/Fvd7Jse2VpeHTDSybClRpeCar4AkZFY3xlxp5iXyRP0lN7qUhaERG8ee6f5jQy/UqqNGQzv/FrrW9u7bZEQwENSKk7q+mu36A0McjriobhWzIhbtV4a/2e0fdA8KebAmHNFuw2FvZl3ivRBZHBOsV7xwmGBzgqqI/4R3jXsTPsuT6f+lJ1lxLe41AnwbtmFCBO0Icy3dpZA7lU35Wd+gsKWtnyiZANVBT1PtVjQ5LKVgfUbRXHr4oDBqDtS8zayQfQCz48kKJz/3TNuDGDI7YB/z8ZB/h5/006JeT2eV/NzQl1vHBECvkAvx0gYjsIy0obGRekRNkyweSdv4dlfwUOC4QAeWWHIc60bBg9oih2RuTByMBgECl080XbvT8bxuGi8uG2Tx67xJfq/ULAox7jmSc9vkx0t7+J9dpE8yQtIAmBU0uhN5BfgqH41wtZfF2/NmC71KulUzjcLsICHcbxuA5owfut4xELWRnsZJ4gLGBeSptD5SjTkBVi+5OT1SFPrN+UDv1UwGsSV4SbP/UjsbPel/P1uIy6+oH6UvcgIa81i57FxBp08aSl8dTWX37Kw5YZuNHJmAHShfzcv3tbIuAM8BVlCwO6Sas731caI9oKEDEiGLNc9F7bmItb8/L7fIvvuscnvGQPUyg1V0V30MhZiTaauOJWDAd3GodWzwVyPy8qYRt7Z/0Lrb7XXZCNS+M49zOCtxjps0QCKnGB5mhzgl3ve7ROSDH8Fe6AF8Vy+rXr+yamA98Jxel+tEwLmCRcXMo1vKJZWhi3DtMr8Uic/1cF5zvojUm1j/2Qf5AnJaYI1qHzGwSYCDCPlqSYeu5zZJyKnSVDFz8Yvaq/4iYS0ucMLNYzniV6FDRv7ji/ccBIsEXix10j0QDDYNPPV4+JAFY8m068aS+WY+qAbjDYfjCh+b5d9w16Gp6Tl05sILX6jzhfMlnI5Kr9Xrfb9CZ5ob2UYRd+O4XIT+aEvWabk/qOaSnnItABfn/pInmEcRXhay/zE+lDgP9trPLl+ib2WZGEeP73hFvo43rhMnDdUUaTF0eQkI2DvgGo85hHfaRbhxatKF9R033n6d/Z0nb9qJycei0+bi7F+9+zLOiHTjd9VDgu5/tM4fhrzjIO+aRXaWda4Hl+1EH7xkpWsN6p3VYJ8+80mTFVX1Z+hLrVFcz7TC6/a4zTTY6bJu19csVU2Yzq8xTi/enTh5A6XYK9QpGdDhQcxI70mkW1XoGCKJYRUCLzShKBittxB67cJ3Rq29S7BhXdm0Pa+GZ6ZBZjBkJZfmU6kMFFB2pQg8MFE2+CWozQt4V4pRR5sZsAnOJEnt7/VB7qMyxauWPi6ofgsbLzuncZyRPGW4xirprdPptouANCfQke0DXh3V/pPRpbV2SLP5Dw8sfnNrmjF6xUMT0dHuDzjkgWq8XCP+Nj34ziB0fBsXD0Jq1LR0K1pT4KywhOfJ4MP/b7ezU9ZWw11ZEPgSbnkz6zYqjJY0Ohtp+v6BCwFDXr3CW0wYg5KIBsP1ZjtndqWRrc6TwZC5dpblWMe3RSP4rQ8sUY7xrxinEAh3KL4RHM8r+St66L5FnKtXgzI+D0Z4Zoh/O7dea9OdYyaqo9PBnjFq0z7uMPni1fSB1k+xvpH2qix9goehWEqGy+MR4TLAmkX/MvBohfvluOQjz1EW8H5bDcsHZ6qTs8LHYUFETznBSwLmKv5rsFHCKN3zW5/8M1AYqtwsO8nQ6yiGfdxHmcs//MNbbkvcvnc59UEvNJDPXZ4fHawpxjWp4lIZcvNOJp8jTYWsWaai1fzu8HdRd5Bzmbcq4WsT7pZNuue9V1F10pGV/h+oseJblmuPMnJp9/5OX9y0OrMQwxTji/zSc8azMUzrqcqE75/oB0Sw1fhXT0/9U22CecnjjDjHcfkO9WZ++4EB7eT+7qCscqfLxvgcvK9badLfkMLbhP5ov1Qweeb+FU7/FnhxXZWLse6Ipc50emE30kmxHFybX3xpK+fcC6PhfY9X+aDbEf4c/c+d74c1lbO/4Sv8fMvZA74ieHLHn0nugSdSzBWdC3taH+7wZXz/Sb/SX6d7QxJT4vZKF/Bs+uRfUxyPuRd8dMS72Tb7NR+Thi3nJfnuhW/ner/jS7gMpt8m3CkUwgMZ2VbzM+vvnbx3AVuvRhQ5qtI22cPGptp3GEitykiAhBH2eyKUMsrlogtPQDwcDQoNV8N8BseWdGQk2bQUfBSGBITREpq/KkJB91Ellb651dbNhlDF6d6uIZ4JttR1yZtQYUWgZw+fpY1D/Zwleq8acd/rP+vW4/FgVy9DpiaGbFySebfZqjY7RfNF0fACxq3qF+4CcLhaofzrq31NGBwK9Z8JEFbu0hho5v0XxQ+Ppi7GbBrcnnD3XenpxTt6yZCYy/cktIiL1UTradBVRm1nwZhrpd/m2fQNcJz67/Fh85Y6xYZUiSWH21S/Xniw0ef/Ert20bLJlBbM3p9EvifhBjqMLpRGy3UsRuw2bARuqnybXEXe1v6oFuwuOHfKLBgqCVl/dLn8zjsF8vE5v2B5iv+yG3mtCs8B3+N/UYu4b25h1hqi/n1NNla+UdNG8MZHpPDDaWb+i27U98Y00qJtWdosmaY94rjyTe/iKdV4Kuhbb+b6g6VmbfEnnB88Rf1y+z+EAgct7+2ne8BQ9UnnifSVr7LrjLHyMoGJFLtJr4bQFfzHTjthqWHIZuxGQB9y3rBbgduviPfizb4u5NNZe56cKsHcQt0YR6DAZz5sw3Efnvbc+iCMCFpUbaeDNjdePQFjJlwJBALPBzIffH/d1w0Q/2LX696fEq7xJ/TKxMeXIVBlyc+sR604bv7GbeKJ1jO8vfXGgcxv8jLl22OTZrgVmiG61EG0nfp31g2f888tdsXsgkhMbSuBZ33mxwLxt/7p4/+fX+3f77/tH+nV9ZPX87blF+gb+IN9r474ZTtITMMHvoq41XVmfuPacbtcp6gpz/YCE8w9OK96VWCzW4EJ0/NGF7BdUkFf4UL8LjpM6R3kqkJ3xO9bTwl3GDfZA/Q6gYufxfHozzbwxiw/YRygK+Kr5Xl7CllezF/VpuTJx0d6ND2KZrlS7/d21m8869bvGlhc/m5G49xFO33GF/Q4XXvY5RjWM8yu9ar9lfIxIB/sM0K/IvxtOv2PF/cU5ZhDL88r+Xduq0x0DXNF9O1wjBLMb/kOmN79oZg5vy7HM7wVfM0kwdJfznOMaRD1h2/sfs5saw+HZc9yobWtnfRA5A3SdbbdhopT3Kd2znx8m/l9J7XT8Y4jPQ2baA9wVbx9QkO0IZfnfRXDfcOQ5UyfWxemuHlMq2RY1SdIMe+1ooeXffdbjaOZMKVV2MrhIxRcFSEruyc+b6SodtTHdUgqJi3mojJ80NMBMsDi8vrunQgTsO+j9dGrCejbhFxrh6nq6iv12WeYyzwYWTNHV5eRc1Xrcf2tWy4njbukLnd5YZINOCeme+Eo5BMZsJZkT5NfGcwWbm9SoRdDPJXuG52nQxfwrQy0WFeibCGnYoF470W0cyLy/CJhpYbJEk4HlW/t1kJqScF+olvqsnHabLydOxwtTFyvS2+/yVMVqaA8RMeoXxpJJ4V5tMtJVkmSO/5AgbH18p9k/nsEeeS/6NhQ7m3ctIPJDOvbldO8wLByfjKEwYk/K5olOUbjmy/h8ik3+CW23pS0JyquBlPRmbuR+YFxH6A5xDXxfycYxnlZMHmf+ERWsFpfN/3cVOVea7Td0QZj1z2yeCo5M51gfvkaG42nEM9WS/kPB9wnMfTsreF5Ntv/jvF/6vwtbKLZ98L/JF4iOHLOiePx8x/4BM8hycPQiQ8Ge2QMTNhQfqT/FubYa0OYFzR5JMulgnKO9KKymKhgevAYhwvOORjdXn8ZNx4we+TzJB69hhtjG/2UtnislH/AL4AZ2+h/6b3Fd9E6Pm8zzI+bCdV44ll0p3oUvVdboPxzrZNRbeK7rnuqp2Tfqzq244EFvVWx6syTwXa3PXiex6Hv4GX8y+4UoyXii9dXkS8pR5/dvK+qnCltwHHUzkbd8W7zO8Zb9atOaYNl83wV7KiGnNPPMnl4GEY5d0n+07bpA0mjvmTeddhkzkXy4nKrtjtR4d35TscceU8J9yrcc6f1fFZllOog2Nh5XoqFmcYL41ZihX/ysbPMmo9O8SiqmQFw8V03m2puAn4ZHtn3vHfeRyd50QZJtbJ2UP2k12Vk8O0L3pV46PS+5/azrBn2VnZtEzPSt9XPFvlqWTSJ3sk5zvBUL0/pZOuyvBw/57052/03p3hLWQHl/maK7Xv9x+LMTANBCmg3iq9H4RurRS2XcsxgohkwNbvW2+C6TiuN9YYmYsZLzJasWv4207Mxot5/KDTLq2rtbWTN48j3d0JNtM1mnsZZOLr39s81BQuCD99jAmRDf8JAt1WZMfz0sTYbmGxSWzXxUFRJkPP8totVtofa/I6aHFjU4a1oPKz8zaVU7R2JbfotkgqBrfg4WmhNi4jQPQuQP/BMKFjKL1ZbCrx8BsrRkUYyMvz49I+G7JeNoZ5vl2ItXDXQr51uMfyRKqJFx4LZ+MdVfoKPzzjMFE2hduct0+GHT+znSUbD24wgPpBECD/hXLo10vZMxrQ6J5t4DcXFDyWrk2I69Va7bUJIRsfLBOGeJnYgizXdN8efP8gUPWLGdy2zmz8gaO1w+jdLS4B77pgR8ODl0YCQME0e58FaWlYsQHTMO6sszZBKx5thCPVVRviUaHcJFNujgWhfGLeB3iMflxeSKMesxQHIeDWUcblRsXLSNlb6Eke5/HnBiF2uhET8WTA6GK8uBq5h2TWKxr7CkG2eTxKXtyw1Y2XhtXh9M0x4Hr6fTazqps2MakZzUHZDcas+CNdxaPsai31aW5L69VjbW3EcZhvs4SHnQX7v+Pk9L6/j3iKrnmpR+c+EYiGHcZmNKqvazTEc0T4qKX3FN9cp8fqqCd3/nz3vpl1SUBwt3HsWOGMHXW/g0cS6/84CehG5wsbSaIYAhzQj9D98G7Fd2F374sJx18v5x/EN6toyollVT6GweVEt/7gO74Nn0ruVGPV+JKeyeTjYRPLcMD32X96C9p60JbuFtgu8Q7r7yD3Z91/3t/tv//8vdr78+9Pn71pIWENChntp5gdmR4no54nrE8GO9M007eiH9fBsWNzvdXYbwc7t+c6Ut+0hJct/Gqe7FmBzzyZKW2nD3QZh7rz+w1+snEw3wBPB15tLXg0Cx8wrze36+zZTm9+ZyEBCptk6YK8QYBFcMkk5W4/PcD0Zfh5fsQ3eL+oeu6vE/x5gTlj1dNz8AvsqmvcgZ5N9VOn0wnSXjdZCrgRTw22utjNsd8d59by4hWPw2qhPNuNq76H/ntKp/zBRi749T5c3jUGvp/tncqOXBvywqyPYyrbUuivm/uK89/69BCDGDGFx7XfMs0wnuhzSuvG+FtiZctvb5vH/KdxZ2WuyMvIj3nW2/RtbU98gpth+QRbbU+4DcHPuI5yg6aA6QmOfPInw1bJJ372esl4k7zrf7MfW+l5NihPekPwmMzG9y2zxxhmOyHDXIeQaEF/hXx5ftNcd61boUUUzQUsCZz89z//rFteVqDM2SEvCUK3DHhiMhucyYWwSpnIyB/h7/zjpyN05XE40/CkB/XmOvAoGxeJViaUZ34LEr6k0lycuMQbq+1nyatUGzvJ+2MJmW7HMq3aNKHBRCkPOOR5tb4Jd86Ls/lOD4bjVrx/pwRMQR/amumifs2C+70m+LDg2+Kvl62498YBv1khGP5033qcSCGYcFS+txTW/Ifb+QjWNwsMxTVgXPB7/s4eDlnZZeHH77JRZvTrcZfAjAfUtxj2PInJ7XEKbulz7fTVPxoGWdhW7e3PmwQH7WMTZJkOVdsBjwQWjxMJ3g3DcA8a+qSEK4WWafjJeD8lCPDltdrEeKnkSJ5ILTj0OXu7lvJlLWRLARh8OLoUbg1N7drzgm8rGp3SST59CnaZcfd2ah2xjas75ns2s2IS8nAJxN0TgwhGUtXvkLtVbK88Fk5j8WTE7UbyPpG08gXNq/7bJvL32LzKVvl9iG3wcT89GXvZcH2SR1buFq/B0aNxlSc8TA+O35hh5PqDnlqeZHLL8lzAwiIWvHlYJttYVaMU7yex1iY63ZLHuGR8Ia9nvd/j1rFqCG51OB4+oWb8TuMry6wqDk9lbHPdE8eTl28lgyq4a3mxG+uQV/wcMGVaTrjmzYP//e9/Jdi+xsLKOGXvLcYTf9XiHvPVp/FZ8Trrc66volVlTzFdqsnJb9JTmU+4MbzVBDd7BWV4OU8es5w/ywauw+oZanMnT/3KTjjZDoRdeFdNPCtdw7CGfi/yMz65Ha6j8qAYLZbjfJWd9CRnA9Zk52Za53EX5VXWM7oR+WAf8rNsz570eK7nk0f1p3TqB26X81Upew5XeGCMZ33MMnumJw+8TzZlpqeUOfe3bAjXR2VR5ir4h/HMvzceT/NTPD95KlbfUebU5lPZql9P75/6Ojve4PuTPXNqP3j+jmjrnY76fWoHMPb0/qlclhMVfng3Bn73I02zvRH6q2grwyNlfg8z6w0OOzL/sFGZYWV9jd+Tbl9rR+DP94ySGVy054reNN5lQccF3WrkxyAcHYsiqzr3BEoIVwO3JCJc2N8QCvuCRKVgVrsLRqx460RwYDfdXe5XcHrryFfDQooYh2MthbxazWTMYCeDZNXlc0QTBLc+Hx0LbVGRV0Lzxk66jou3npW+bC6DDvUz6s2U47A8qzUsV3YSPiMFEjSYL8Nj0b83qp+Y0DzloiIEI/M6eV/5ggpdMYuUYlQvAhL/0KTXO6rW94BbroOS71rN4pnk+SXVCR3CwCH8beAYjo7fJmgPguBJ6FZHLz8ptdV2034ZwqPKQmF3MAuv3XCQoylSbjeUWqCE5Od6uA3UMH/KDtHP75fwtow5sYPABy8iV8XrjPNpJx0HfC2WTkOdUeg6PvAgix4ZiIVjbXfhn4nHRfzwZPw3phZgoTzsxeMx8ZIwdguB+AZKI9YXZIV5yigc5I25CM+eVG1v23ZMUcPYccnt5s+QR22d0mgu5D6ODC4v1FVe+PlK9PkK50MbM1A5jq5ejNGVcKsg646B5cUlE6fMf6fbS5FWLKkrHgV9GuP8ng2bXLZSzpzPbpFqhDu3qd50Xyr//Qhls/IWB2sVMEKVfZPT6ZhRnhxkeQNPacfzVU/kNoML/QuP38yL8DJ+npj488vguH8GITyw5h8vXjkukBlYcNiPOQT4W4QDaqhjoXWOi1t0NuSgjVGqZx1B7M2en4zyE+2XrUMLOLPPZUGWb53dJ+fm09drPqgmY9z+XBhc3y9doLNgnELDW2OCre2sdetZ7lEk2ZTajOOf8tMu/ffvf9pff/3li4kJRpOdGpeTKhF9iWNTuVwTffxWPjfZz/Kd9HzWjkyPMH75mOqInlf5CCW+l/YFveOEkfJrzxTURfTK478a45VdmidOlc1xxgeem9A8+HOa3DrsQ9uJJht9Chz+H2fvouTKqmuJQtpz942O/v9/PWuVkztBGtKQEOnah4gq25k8hNALEKLKD/xnG+2Ee9xg3lNdPW2kB/gK3syJ5wfSv1rGzpQXCKtU8emQByJ3huuAk/5i+93nFXH8caScA62s/nevI9JBC2PNm9b5k3mo63ztev0x+Ui9ss+htzOPa+dt6MM15t3x/oTDuVEuMMVFLWxauD3nXsOwexYVwLvUoLz1BkvtZ9H0Zpv1bjo7w8dpyXotS/4vykM9lYt8vi1ADV3kaDVtnNIY8XbOyibA88quzL/NEz/p96zzYO9nfGQYPLZahKuyZZ/sfO7DSReHfhx4Px+bfLJfKngqWqm9GMVz0sd5D/DPZU5jSA1teStbBPMteF53rC+kTb+80Mtt5RjNOPK8nnWfmy3vvEv6/64GineuZD0+KjX57mW4fCsGjhMD78bQFRYQOGVvmo1AtoEZoV1kW4tXWeHQdwh5XhEMMNNgbcZWkS/0+R62y9R16iSQ7jDgO+8yex6/LvXYfn7eb0XJyVOl3q3w77tyx+N6jUkniIlZfnRn2QTtqHYs6jgiI40Jj+G4dgW/FE+PzHbaLaxwBmOKb57kPKts1fUKGwR32KUb/p77VPWfhe99UDRZmGHH3mEXIzJPWCqeOwlX5p9T/iwM+TKCk6LgYNp4RpTo4H+BrWqD3fKZr/I4fjOAs+skXsOIXh5XfT92dKqz5jX//ZR3/RE+7rYrWaS82FMp8cxfOVW42eVjPQaVLM0TAPEgS3WfDL4E00nhQ6nmV1L/yiGB/4udqQwjGx9ZZvHnk26o+lIl12vpd0q2wcBydKLtdjje6j3N9HjykgMfVrSR+/kbg4+fs/xDeauPFlk4CHpOfqyoB55+otneX6HtuXAFz6oK7jzGAtjZoKw8lyp9wZ9ZF7AdE/u601bWhSI3I/1yHKkgT6lMfpdh5efoJ48Zw1Lt5Ak8OYjz+XpstCWxvN6mrxF8H6EjmH5yjK9cJ+eB53swnJEvwWN0lu3dvZshAeZsr1ZG/5AGS1wwPqrnlYx91DVFvhO+snzLOoXzs4dW7vOpLNtfBKmU+9IPpr1suz3RcCW/Ipx3CW+uN9cfeKDoey6TYc3PKh2d+1OlLKcrPOT2nnA3tmDs0ZZkfTNTPvbode82Db8/eSw96Z0I77MdOPOthfzRAr1kOkIZ93Ct45R5XizQY+G1XljJnjoVrVTj3l51vNOjjQg9YTL+LE+q8ieew+PMawzXky2R8/LzyGPyeX+S53H2uDc4vsdrrPszjmPPn/n5k52JZ/kIOp7xghWHKHiq/ySTcz8zXXqd/ev4xPwHeZXaYZiRquPOdnkH2fOrDrI7nnTXJufT88zH72tdOz6aBMP+ccNg8v5yHfIJNjo1d30/9GTm/0irpQGalU61qJXJ0AJ5axDxl04Q2QBYndAVeFx/jdhJxhkDi0XNEIKBY9gw8N0BKJXlpUUxMWjdyy3YYCgOR4V8EtPeukBSMLT9JjSi/zGuRA/9cIGTcL8NRw7yKSu0L1SiArm/YjDDKnWKCcKw9nJlq1qs6gZPpWS4r/TDcL3gHM13gYDnLjs+3ZqlYyKNbm4M8KSJv9rm25GV7rF0TomFUe5PFrqd6FQgBa0xXH152Qjd70ZITosfV75LdoqGG64/twT5xi1kzAeCQ6W9g6cDcAI6J/EpfzYW3bw9uD8W44TniISnnSews2SZ5VMXLtt9ErASG+xSGKpJWKivRQrICmXVMSwk3b7zO2KZTamBpVPsQHzfFiAHtUFwGfxroicLw4a3FfpIYHhTnCfvIuho+E5yV1kJ/BMKT8ZLoOmiP9+MZ5Hh0kHE0oN8Pilqrh9ePoyPhbPrck+QdgfaG8sT6Edi56nqWniQhhuOcOe2EYOKYcHfyW28StlQqYx0zocYaNmz7CI5Gnik+7OP8rXJPP1cO1xWk+/QZbgYlmxAVoY49yGXYa+T0kBrNNlY3z02pUwWPhv9LOjTgneos+gDFkM4zmfcEX01XvCaHgCRliXuh3kop4sSsCNuEwrAlWSIlbmULqG303hwX57GJH/25dG1LKKI8zF1wTvUJ3WxruaxcbzAfnEaUJ3UPqUWhD0lpZRP2y6D0Uf0c75nvsai4/TAYhxKzDC/CGdeXPHH2r3tb3oc37fqwXnbNrcLfCXYc6yOK+B29wxatevkl2O25v7Zd6p70vzrwY5gfGb+5KDzTCf2XctWUxhsplYpTyCq59ynLGNCO1MlWWxRHSs9sup59w3BXI8+/CpjYXue7Miqn5Hmxc54F7rA+t58HMHfFdyn9n+jH3O9LfUH7wFPdUqlaNjjKYVx9RijYg+0ZkEJNfFGKPQS6oG3ee7X6cgz8vkGhNugXC/f8vok309pza+gK1truGgeCXwHmVHJaNjH3De/4dV6tRrAyR+2OVZ/77GNX24H8K7act4x1JMrHXNH63eMn+TzTshfHNXyWMMsM+ZpKjnCdra7suxj+De6BVzFGG22dxP5MAaNjd4Wj9h2iCObt86zzNlpcL9kBOkUEwz1VHo3t5Pzoo4si3MbFQ6kLj+zdMpzqif2B7SMBVTYOu8NR6Bv/aF0EvvekS/1LePC6kPcO+RvPeBDSLNYrEt9rOzJCidvXs1sFDdgGbtrceuyRQOrwPp8VhC5QTY8KwF+KgdBUO3I/06hpTKKxM2QPgQlPSmbSuAFuA7vMWFajHntg1MpA6kvLviccP/0vDKEQVw5NsadguZu9U4XQT2m8E1wxedPcOO2D+/nb1K/x7YgcoJBmGyU8aS4LARkfrYCzFc77z16BuR3uZ7TAhgzusBwvha6an9ri/Ls8SxOwnTnm0phfYVr7qq8rq0+djvP9e84PPDZUDgfwEDwzFz+RKMn3oPhAMOE8+by1bv1W9ykyjbK8q0f5QEWz809fhqLxFfVZMLq78/GdaNx5rZZSZ/wxn3gOk7lcr85D7zZcpwKfFYLwZKPn70Wjd84m5ICrcsEYFeUtczf4f1v+pjL5qOFXFfAQ4q7gPGRAMM7PB+mk0LnZnq6kg6Ksq42Ik59zfCf9HzEV/ZOifjZ6609DSvDkr2ReBGPg7hz2/A0Zy+l/NvgTjjLBtkJF0+2DgzKLGcq+gIPVPXmMY6eb7Kgk1NFAxnHOc7P0tfLzf8shE/ylH9Dn/JRSOir+TkXsTJdcp8Yymoc+Pkml9Pk46kPZXxNorUqDlKGh9NF4mqT8QeerPqExO0Hez2lChcZHyeYT7v6VX6ebJsevfICUxwrPvJlz+778QjcE66q/lVyzeThaLSJWKfdu31PuY3fehzZ+xEn0sdxPOChguUpbXQ0dt1W8VWmce8vYutFm/lJbs2UPWuf+JJhP9p0+r4KIl3pulzn0PiHKC5HtJhPYp1Zd9uJk4O9gk84aOSEMs539cILJ8Eh7OOdRpgOq5AdrH+4jRM9/MbuqeCVOvY5hX/u8SC5jpN9cfoNPvqmi7OOeJIX+M5wZp44ye8IJ96dwyVVMFV2ZO7/tz5X/PENN9/kwgmWXB8+uR+5jid5/5ZL6/4KlB/ZscIKngQE5lK6gDI9tebHYZciN4wctnwBRN4423jb75lwqxyavnWH8Kb4TVwXC5JXv/xadgdcDY1LpdBYi0c/w11AV53prPMpar7fxtEsX8U4E38stKCQefLedT6ylmuouZIIBmL6pJQ2bm8oPL21y65vpfFCbC3D3X1Tf6MR3XUnZmSY+vm67TWs6QjBls++6eQg5KuNA2EWWalGEENzWdQJXTfDX9pAv3hHSODW3eC2T3y8LacJG0ddUMIiAm5tHOr5Vd0akutZf9iNxvuun/m64gIHJ5zyeFyFh4X9mnQZ9NZQbzqqJzEuG2KrxC0XPViZteKgOLtUyevOa6c6Wif+1eq5363HRaxe9HMlcjEORgPz/9p2091S3FgYPHNaY/e9rCTYmLImfKssgkMDHnfVEYyfxswvITW+RIwctIdLZlr3m8vM4FkeVLr4ojL2athB1XhetvvocXjM46mBXgdQJIbZ0DeFAjE0MRyJV6pdV07gt5BoAYWPqs9OC0499p+iUYupYafKd+oP8a68Q75GE/ZVLTxpBKAAP8sXv6kQMQSgvEEnvqFQTUCyQQO8vGy8wYD5aDeOPV5miApt4i0usfgIf40r3GrVTP5lvpHJRO+g/31h/DQReDKmbMzCjvY+sTkZfisMWXcPOMitkRVmqnv/7rDxpA9ydBHTPG43YzHpbXbiSdr8D/LNyqqH1hXrW20AJmHMUjXPvOs+wcFekHHicKvc+aj+eFv8Cr1gponOsTGQmcnaUY8G+d2qCy2k/BWOTj7bbU7noNkqnEFI07vrwuU7ccPCj0oqP33uJas+Os46LIsvcswxXmTM7fOx6asxHqBnXsuLbo3d5KPPPknNfC/91L4O8UoYHBeN9asrNYMVuGX5mCdDJ1lhcv9hgYh5Cnn5d7BjCOZcduUp4AnfDzBYOXpWHeddgTImbdNN1XyRkOePG7N2BD/3m452ov31eeVb1twDIU+sAnzKt71Tf3o88qkFBa4Hu6saJ8NXQQOnxGPa285vmDNoL8O7im6qid8ZFo8/wzeBZr2I2LQdcevUZvC6u9r/XjPz9aznpfFSGc6sM7/1xTfye7Dvqlv5WAcbH9AGuXmUjt0G1NYVXrM+ln0bdBrZ0wuOD9lqB7kpds4wZCGe5WymluR+K1/luck2Ou5GEZNbYmNV8gcJdol2qH26bm41rePeyzBPnTZNc/Jxvtswpwyvb1lnw2OWSn7pjNDVeVNgPnvBBs36gPLw5+k90rQnFxbGpfIiwnuymahC8j/NOOBnuw7LGyK/wa9JQfNgtJ7E/qrs+0BugPeojizLKnnE84U4LqP5DG+mV4Cvca5yLPyyPXke+w543n9TCGYpConO8DZVKhD03Sv41kFMqDLBCYG+RAjbhFgG8KNnYT9psEzRJALi75ik5WQKLsHBA5yPy1XKJ/Sr+F7BVL1DGQ5a1slIPE0YKsPI8hA8awzVEFg7KcHvFNcq77gLu2N2VO58PTXjwHcgawUEuF7Xwe1TbyyUOnZjrcILBFWVKkORU9h9p4nzScDvfWlmWP0m5X4wDvj3E71V9H4ykj3PDgsEj5bY2omN1/3Zzj/TBJaLBKMowcyfeSE47Cb/FzzYbUFk6ATE65P3DhfGnvvEhmDYNb1kUVhCfz/viK668azxJO7ZG6E0oHShCgYt5PAPuYRL3oOy6/u4ssEFGr7y+/y9kPMZB8FATONmeO1tg/OkHGUh0+vjycVNuBbbcuJktKPD4pCA7RkPDsveF24z48PxvsvlTNvcn9aZN4txSQaBfVrWiNNtY8HKxQ0LH8ZCRxefVcp9ZzrH+4rO13hl/doO19RrHfuGg6cT/QW48KcLuzN2C0/4LX/q7qn3eUzy2HI/WD+ddrit7BhhAfJn1F68VHpBOTT21Smel/HJ7bcpQh8wfpC3oscTrZzaq8p8mzwY/18xmDufBMD3jD+mN9BMRRviwVPfRrXjjMasgH2mr8e1KFV5DMbWwrGub3Yl4w/jnj17cv+e7IrczhOs3+RCXvgRmQW5igVZkW81fdd4wPveohxByjv3lTyr7AjHi9dVbUZXuMn9LOchLdJpbDPSX9abT+2Pw++cTnZshYcwxjS/y3lC2bv78BZ98me32iZvqw8L9OwplPFTyaSKd012UFerPt5jpwuFfG0QTI+xCm8xHIrbzTFP3+YhWb7yc4YBl0fArsvpm0yu6rV0j+NJE66/otmt7V/Iuqf6H3JY1cGL1eSaH9s/ychSl7Xv+qtKuY0ZcoKPXJ/kZabZja+eMEDyDbIU+OA+5T5vdSQ59JuU87F36W/xl3XjU+ihXd70X+HqxBvv/7z+LC+Sf2mnC7EIQAjSUHRh/IYwE7T3PmmQEx0fVWuqxDt2U3Qy2+gIm0rK5WZZdk/rZmUE1822w7l2/D6y6/tTGNDcn5ORtwmwVEduk3Ow0bV2IGf+NIhx16IW4qi3UvhTHE+j+q279CLoZd/h1WinEX0CowLuURve9vlRt25zE467gGeGUwPVEKI0J5nlV/dp2lUs7MHgAX1a/aRRMzzWmincZrv+XUt1w8GzvF71DoI3pYr5n3AjXVYD0GheYcAtDsgXFlkQSw3r2xQ7R+u/dbEFnkzjGmmyJZ/YG8UtdYBzM0hGGgfEyMOYdVmknIQGBT0/J+/+IFCj1sfxRczNiHfQPrfFZtsNAsnPt7b4+GFECU7kGT5B8nw+blkpsqE4s9vRLVI0QYBbTIfLhPn7hWMQXWPf+IgC9teAbEw0m2JM4ZZBg9kM/xb4Bu2YgYj+NP++BumGHBGeBttXxhDj+aRoLmXgm+KfVccnjLZGU0+iZnyIY0mLLOBpd8ET7V6LES+rz2MlrgXwA992Pa8DsH3XVcfg6jbRrWWZT7IUIRv9BLlc4Cp/11JW/mjsLZ7Li9+91bEG/daZmDyWV23c+I52hjWnoBPdV3rrezXJY9zKxIMXXrFBNsLvMXzjrGGn/OpB7qHtxWVTd77eEhD3b56fz5RJY8VKmn/LO7qp7PpcS9cZTALkIiS7OctoZjRfZPHNj9HGNnYnHWDvhno/zjY/PglvtBBQGpGiqEKdoN95XJvbWPJkLQL9u+wp8ZqGzJxlJ5/RJLLQS02bk/c60nas1XfuK7sojjvfS0wbIPa+2XO0gQUsLMDxRkBFT5VN1smOWfqoqXI3Obx7tttEYkCmRP4deqQtl8ljcpp8Vu+qiZHZyhMvhWDLcvVkq870KUJCVPydy222LOOB2skeaC7NQy+PfW1tP6IZcJFgq3gtyBvI6s7tEg/2tj2rDD+T0r2XOMs2XUv5c8o2leU58U0qv7WP56ns6dPkG8pm+XKgC9xuti34Gx2gHecryBV5LvR3m/wa4i2dbKwYmyq2U+FOqpqy7SW2TZDVO778uet1yHnDaWg71sO6Kr5H2VfIdysbXISLaE9rOcCdWCZ4RrXIfwzXdpRM+8fzo2pcfcHBcXrriRy2ULienCIPRDguvf3d7Qq3jzmftDtsAzrLytyu7AXqFXPUr1vXDeZ65LeLXla7V7c5D+Yq5m25/sG7nHim7fKokrlcF/e1tXo8sMmvmRvmSrjcZpXJ5Sgfw9WIXjPceZ7zBFN+zvw809Nmm+h3X0cy+V6Mh/PG64BTpp/V8npuy+IwGHj1bS5isWcWd+ikjPHuc98lMhC83K5TV4HGZ95L4UOdOCE7CzeOMf5R5NkJoAeirpjnyfj4Vg/DVirbB8P3qa31LgnsbDMEQl0WM1a4fXL5bdWU+40yLxhpv8RDMHaMR10RDBp/1Sulccb9wrPlQdhi/qr9Kq0FiaLL/804R5jiZCDX91tX21xvFY8L9T7C3cVVN+8uVsI217to41UrFPuun2GJVo3tdfHAkLG1RYfR7GrnO+3GYkK3Ar3Cy+kgUKvJzAl3+IywO/9Uhn8Z72RO/j4a14Dy884RM2DGNyfud7WrjDpzDKhq8pCV0MnYFsPeWok4veOxjdyHSibtOCX+IziCfLl2mLls1efcLhT6yt91N3fsdVUwVmnh6n5uL+P024SmaqNKuZ7KQIcCz3EKf29sZOM7whV05qjzZRplefDkeVuNBYwQlMsyZ6ZMAye4GY7P8LhX60Y7NZ6k3k+KBeVxlBhW5v8Fx9YjMfZdX20ZQp2MtyxHZyXVEZOTQcg8gg1FxoH3hxfBPv495PdJyzd+yXo1bCql/nE66ePTM37O4wAvLMgS7jPyZA8tbMBu/WqRdvOMfOP/no60J/n72758y8c8G3CPEA4Jxkr+f6ObmaqjZk98VsnDyi7LfbAy6ds3+XiilVNfs/4/yT7u36mf39rexqagr5mWPUoLhkw/ORbSJtdK7BzyFnZBtgWq7zmFhdCCHzLM8mK0NiIfSfv77X2bvqdFA7yf/Lr4+BPtrsoO4Hfg59/w2pPu+8ajX23MJJO2iVg7b8Zb3ddu7673juoNxiPNFovy+Kz4nb9nOFnenewU76PnibacH02HnSzPd8cYJJbP2S708oeN5OSNW3kVQR9Y2TzG1TPKW/FyxqmEG/J6kCeEF+q+wV3V47jYx/t/M5/k+k6/Q18ffj/FrsqJx4lp6kl+7/ChnPx6z9uZPkNWvn5+7nVLz/1Dx1M6jKV4JtE6gMGi3zcdjeM0n63BUi+AWfJFwdO7ZFq/7awvTTCXe33fiXW1K3NjNYhlkonJ6aprLV51M5iNuBPiKpgX3PraY2dFL6mcNkGxsolB1Dsp01Yr1UrZMZwVAc5+mgcE2ph7r3/r+YOdASsvzN+XgfZjiDCPjgYGVDyp5wcWGe7mvM2wgx74lrtOeMdNkk3r8nn05T+Gx36ysgpbwCm1LTF/Ji19dNVb4OUYJYEpELuKA5l392jzXZnz5CI/h8DdFj4Umm6rzyP4c6Bv7jUjdCH4Fzg+xXnoVTcUPvDa/SjFjZ3iPpTnKuEIIe8/QbvYZZfJlgzCrEfGTRdvQM/DFZPQ4K34f4lgvuCpQDeq0KQc4zDBeuGmr4RqHntXsjFP5osqLtOqR2VD1x2iLfZFS/RiFXZdn/Mw2q78IMtuo8/1676jt1mL4xAmRzShZUMCt5+a0v0L+JJFGPfpuTpjkq3dSDGEuo1CM7p2D7cvEwmzqepdLHgwtRbffSDj0MrmOXCR3Gje34Fnd6K/LBc7yVP0bji8Wu/9qQ14sSd6y5cxeGyw8wSFn+XFj5w80KvzIuSfyDTl+pFpNp+B9KM3GZYq7UYP765yHiwErChNBAPkov4acGffjeCKTmGs+ucnLfDKzvwKI3B16/96RvpOPO/23T0cmRSvvW6xQjjv9f4rc2YQ4fn5foX6OYi78MO95PI8RoLdwdFc/046mfEkJJac9+tG32konow90ACe25EWZIBnZfeyme/Y8MtpjtMMy9A73+L3I/WK+bOO1066w1ieJjAoz7Sed7NhXwFXXg40UePE2mqx3RsLbc1PAKDtGcQdXlit5Zg6voAlx+quhl1c1HdKbAg7nv2oc4M+Izlhi8hF33iyno30KnWV0wpMtIMJxtyHamJTva8mPU/w1HL+TCeVfESsGIO9O99LGffYr/pzgi9vsMIu5/wsn5DyAsVHtXIv+lPBw3lOuFl5GrRhfZR+W8gu2st9e+qTPce7os+8yYc6kN+ej3pzNLef60GMXWq1lCHb9y669m66eK/2AY7ErtvPD3gq4bA2MecEDq9j+Znyhu5/wzPyO97eKtlhx5B8u9W+O21UkA3UtX3MMZejQNpgr8Yow8v2lD1T/fLhPJqWfv7sG1SV/sr85O2r5xPFVo6xE2VO5by0ohjSb5HF8dbBaL9F3eewxc2LlzpnOE6qebTBOHw+MaifvFEiJ8S6y2LCwbgib1+wzxdObnfMQd06NPyccWWxXatFY4Ib7+8xtjyZRkBbWa6FGFu8aKx9HFQf8wvrTYZrt9P1AsAk/7THy/5DfSd+y3Tuz4WS3ywQ8jXTXMC/J6YpkJxX0OPu1b0m6hyT601KzaZXbKimZxlpT0r5kzi5Uk4t9Kpuaya+mjUvXlWKkJm9grEnoqjqMaOtUNYhLxHqrRNI7HBn47MS7Nwe08QGb5E39HuwUMKEcWeoRdAQ+i0yxUmBtuZHD18tjpHk83Yu9CEZXNU4NS1Z4SR4CH0zRhlPB6HpjByDQG95AOdhoEwwEc7wGeGMO2OVMAiGNOfpjpUup31i+wjADBKkwOpXMZYw8JDuttM+4uIAphMdMN1zelLsDHu+fS0rjEpRG467XhixfkNJXSsgs3gYyWLskoOfCOcTDWUYv6XZ7od4KisW4fMeFG5rZ+XAbfPCUmV4jbGPBcu5keB66mdWsPNzTmBN9iUPUYfbF71Pim6X0dEIPsFUyraEg/w+7oYh7tSuR3PfK6+IjNtKH5/gcnkv/FsZoy7xWB7toWO9vUgzXGelkxhu15UIUF+aDUfdxu3cAxMuyE+fIK7nVxx3NkIB12ljaNVB8hMGJ79HnQ4bGcDUBvcp6/P1B1nZ4pjmstyP7EGWy0RajR5aPGZxnCoeGZsNl3fAv/F0jsnHY5LbEn1J9V0O61y8Yv7Puhz5TpMUkwvcVotqNdcpbT3r/Eo2ZNxUn3mswyQiJYPLoInvcl0VrZX669DWyR6o+pzbc96taZ5p+QQHaNPCl6S6T/VW9uKx/2kocx1P43CyI1l/Zfs4l6tgq/Bd6bNKfuXPSh9VcGQZwiluOOwLxqtc0v/V0c9Hvsl2SmFLnFLWB095ctu5n6ex4WfZnuG8JhcPS+W/oS3GnzkeaF7cxnzqy5HuC4+mp7KnS8sqPrQ2Cvqsfj+Vr2yGDOM3efX0/AmGatP6BHvm7ZkkFNIwj8IARxLaDJfMC+pgSJWdm+0iq6NIm1xJeODn1RHLE145uf1YJ6kjwrfrjghXtk0y/P495n/PM4rrT1cS//nnn/Y///M/7f9NBP/xwtklsWEno/nKJDOiIb2JrMJxxHXLTiPXfLImGOAXxdaokMqGaevwSnCvhx9cwXmYaHm/YEDVLoZN//iGrFVLYcyeCOY0GLxDcjIMNnhZuK2jfB5wdC7qfIiTLo1PheuapZ6dGQRP2MGQc+68Y+BMLrgQOPZbXlCnrGrLQEgxeKT4yvgFDxLgv2Mch47/nma+lzbJt5DJu6vh6l6hR+mrvDYCM/rAgiCW8nrKm4Xq6hfF56gSGDMLHoxFLOdHzsA30pbHWFn5r5OyEngt5hXwQh432mnpV2ijWZ7bxqNL3JfudHh1n3jO3NPDZ/wM9Q5TI2aNlXhWwdsNHnDSyK0sjrPc3RaVjdYJXhwpNg8N7RsHF1xKnTAZ+UWivO283BoLm8xv/KwWnJ4EBlmsum+4sfs72TG7NB6PUPLH6h5hvJDsaHOxYil06DhCVyZsb5PDK6N6pgwdW51IzqE6LGAynS9cFEE/s1wDnYPWF/wky3iyu+INMR+d8Gsk82qwC/BwTWpad+/Ni/URxv4SmTS9ThxL2/gyjCJ39HkyNhi+k/6R5HiF15AORVGGv9f09834ygZvTlKvx7t6KS8uPtriFdCFBStOYvfbrQx+TLBBL1hYdPlVGenWlwu6U2h48fGQGxSXrEpHSud1AtPrtDfmaZajkIUwgi6FLSHiFg/Pd6fJ11+bZnqXLw/zG1673eJlSrc/BjePCzb1HIfov+uEPN55UhFsgivucJ6O1lp30uIV/wk+4mLXdb2lzKRv8mrMY3UNlRfdeROLhNLmJ3hTxtuKmy3AgadgFw624NdNTn5LKgouOXpj4TAe8wCeOQZWxgP4d+IyL7hlYxh4sTyeeaNbGUvoiuhNXdln3O5TyvZU1jsh3z1gqNh7tj9ONmK2655gyvYJ94OpcD++c9YjT21w392D926ZLhUiJZV7wzmPLy92ZX6rZCliEWV4nnBVv1N9k27+ZBjzQlAFE/MPEjznN1mg43KSEVlfVMem/H19egS3ifb+2uioqz0RLZETziwqq/wel168cmskE5ln3F18saxftgkK3eIbLCI+0EeV3Yr/GJYEsNUJ88KMkye7r8IVzwn8oevPp/hAuR6j4aJNPrWSYXG9VdixlOc+o0PxUcOWbY/cj/qov8476Sity9V45J1/Z17MGyZZTuQwH8DVUt8jjqnzIXvT7nZDDvZf8b6NhynwJnNLLktFuP/LsYJunjxRa3WbfaDPNJ+sZAXqP9kVWeZWPFDZFwxxJXNZbtzwxEqbo5VX90ynTTLPE9t9I2YEKp07XvNvup/38X+2lUXuQMXkFUCoG+LuxV4WuVYCNCju1Jn/RjlXjJJJpurLaiO9z7/5+2myc3pXMSo/D/WPvR3BS7M+BeGwmGiYpxITIuI+nQg3wuBtMj4ykUHAXDybbzohaD0ckZC6PWDjWtDMiuDBFlw7QgQ3hMOq68FgYHitjy1OAjIO+DPTUW5D3kUDMyuVLBgrWl6/weA975jH8nl3OsfqCHWm/AuXmGM0n4wYbUmv676iv3JWSz2S4s5gNtTtOGoX+rtg1Bz4GBOJdTAEsUCuOLa/MToDz7X9+RPP5vFjpWnPmgT8XQJbVn+9fYwzJiJkYD0pjNNvTsLHOw5OeJHykX6MLnUx7mruPcY0e6KfTC+VkX5SlE/yUgTUWBPxsS780P5c3RbwQnYYCOlq5sqIDDyXeJzzneQC9/ukfCtccNnez/LpFNfgZFRlGRJ1wdmABgzybi4S+AbCRms27lgc2/X0kz52Q5sCo28213i0C6LM3BcWMgxL16n3wKtToHYa81dzvcZ4Y7soyzFpY+e5sr8HGipl04Ms+JayrPKJREx4BzrrhQnNeB5kd2y23PAJeIb/xhGjMQKdcd9jP2lsyabB8UDW8dwHHmM+9pHtv6ELknliU02SAn6IT0/HOva+RHznPAxXpYPW94YJwC6vn+yaJ/gqGYwym74sZH+mryznUdbix02Z0Xzhl8vO8faFQseN9xO2VqTHvChT4XtbjDvg5KQjq9g2J5wbrT3o4MpmyHZSBeOTLqjSSWZUtHHqe6aLim8XXLQxYGNxeaiVrRxsIMiE1C7ynak315vlZq0bv6VHG+RLuaoeh7HGHSfmLZNtqf5cqrKd8qfQ47M9WfUXC06n91U64ZrtJ3yeFsGrZ9UGXaa3avEK9d2qR068i3rGqOeNVf9WXdc+7rnf8Xu9CPREc0/2Jr5XnoesIyr+qto9fX96dmyz4Ik83/K8zzbuqS3wPfK9ofjn2fV1k+h9U/wicts22Mjy1PgY67jUFRmDmYrzrhgnyYMFBmRQkLRilweEmcOemSsn1TmGTZDzDQN+BIGCnJLCgEHbUn0MA/eXn1VKv6qDn2XDpkrfBDP6mxUq8HepQVq5u3LsjNDW3AGx3TJRFPKugsU9EKzdzLA4KrA+pD4E+9YGld6yYJDPW+vgWzuEGdItHC3RU8ZxMQFZQizU+xsh7kcBV73wwiAF9CQk9jFFTCgdp8IIknK6E/0zfFxZEX68nmgAqoLa4PExBT96/5oqRI9Z1wdgk52xm4zSxUO4Zpk94a5hLZlTXBO6NC8IG6dbvYG6YgUyx4P5tsJwnHFgSAgEPK96zXNDn6lou8e+m8MywepPhqjvFIvssaNBZkBoL5UH4Qk1TxaaN8rMR0do2PC1sWt+A6v0nfnIj0qb9xtNGm+io9acD9eNe50WM9G35cmkSsbGCYuzkMtC93kHOvch4H59Fy/JPnQhKstE5cPVj97cI+8DOJSGMLEcwHWceHnbH5NtOFIdvMUOStRkuJNgTCm217fJAxVs4i36vFBVybG6znhU8WX0sjLagtBpco26DSdoe3lmN/XemZsNL7lSWullLT7fLVxWm41o2A2sv61Nkvfz98/a2H/Z+LEeQhleoAgYDXwyPX1c7otBTgHA5019N02ml0gYEp9wPVT+nBYIGcCQrYjNBPr3Hd+kN1PaDGGFh2/jXX0MrNA3PMyNxSf6CPG9LHkA6Vxm4Wyt6vh4AJYwke+3vtKJ66281r1MTBR77fY6c78kNstYusH5dz+O+e7v9u/4l553/YuTA+NrHSujndYDiI5XfFccqah8XVeDF1mAuzk9ox8nT4vK9stjZ/InyfxcHu/R7unoFCduL9th24SI2sUCZa6nipXEdUr6NDcBVb/2boGKnQZRFrC4p01cVAS/RzuddSTr5zVieaFxVBbvOVXj5h5FMhTu7Y+TGIgxm5RFz6ZsXITtKtMYPsw/eLMIOOFxF7qmfsPGUPkN20PgH6EfJ9P2xSM/msX6y7gRr9q9vHmSm70u8Vndvr/sBtZlMabbzoW/FD7ly5jy/CL2B3Yx+DbLh5w+yVaSzLscR1lQwbe5GE5GWPkxiJaiHHySIdw+6KWl8tUcEnWgf1xnOQ9t50Wc3E4Nn2x8wnavUml/XMrLmQ7A31josL6xR94IbQ21qW7z6NN8OscM7apHOLd1wv8ao7kBUpxOQLpUb7CnG+x61hOZP6wN+mR7qSeZayEUClwGmNO7zAurruJYfk4nOoxGsW/I5rL8/In+8N5u3TU5KrB/dEwveF52kZHvSimd3OFD3uEupjKh2oPaZqaCYHliulPKSt0UmT7LMak4T8XobGBzGxWy+Xf+zuWyoXDqR2V8nnByFhi7McjPuTwLbxwxG6nfVRsWGPmSCReIqIIRbcyjUiws3KD8bMJ7KXtzWY515e/4DTNueb0UboxP9JTr42B95sFVeABUY5nxnvF8gqfq3wmf3HZFE/ycjXfJtMNrhqo8oCXJPSEYIRvqaJsF7EwLj8E1NwZcFdnxksVkBIOmOpf8CAs4n6ah31f6NF+xz8Y32in5Qw2ljD/AlA3VUzotKKOctJUnHWzcKszdDU3AwIonC/gTTFkhcdnMY6LMfYHTq2QPlpfSwrUWKKpWTwon9vlhLLzQRj8Z/pkW3GNsuJcJTV3/ojM6uiDjIt99YvQpy+Ydy28ywOXgebwyvaIOuNWfPNlQrvL4fKJFkY+1rKr6cTIkBIbVmi7ITzkt/vaIhScw+oYRYM5u4baAtgKM69GhFVVch8bwHScmDHdtWAH2auEZq52j4Ra+uXA1861QBnokDQs9WJTqHTLnkn2bxTS1jNj0EhnD32waju+Ws57KnvgKOOfQDXkBy2jvjrLGaWs3LLM9M8fv/oxH3uM6Mk84/e96km3Oox1HE1L8LV6491taUU+VKhuV7VKTPwqPL1jW8uGk7098tsn7grfrMfpe5xO/ZBizbMnj9ps+VRPek13KNJk91LMcze9xNJXHfffoqts2vKR3ua9Z5oaymrKOWrclh1gozawWt1f2uUMeJx7nrX3C34kWqrFCf5mmUP++Cfc7msl0xuVuhRU2I2I5tTQ2Zm0WNgDDyX0/9bmi2Whq1DbLN33NdSPJWEcHiVwft7m1fRivDOtJfwS4Ut+f+lv1r7Yb5ffTUWFrf5w87j0m6W/T2pjskRa8fY0tBpshJbFv9fsgexdj0/35aQW70geZzyr5wSmHAwm8Qs/4PaM18z3n5zFb39MJiJPMPvWT9Wdu76mOSj7yc6ZPlvWZrivas3Kd4MP8RGnDbi1tnexTCuKOhucCxCdVLIYdvChUSBkna9yDcYWjHY6gJHwon7zfY0m15hOEkd4Z8rQeW8HtaRdDMu87vyCG5rfeVIN1CvCGZK6ypKBOzF7VXyXrB5QBEdm4ogLxaZpOWlyylm1DwRiWCH4Z32lUy42TPlby7jO94a7LhczVaZz99g8j8jbsdoehsdrzmXgBUgz/inHxPZz/7rrSDWOW8FYZA/Ibk/f9el6siK/vqR7kwft3uh64aTyQDwUmzm3bmFr/5/viRry204S5w2JKNdqGK065b2BQcOAAfIpXeB4poS2X8HD+e9LFJf1Enub2SDxT/5LYVjlxjz4pqK/3VyfJY+cj/H4t+hzLS+oG/Ml48duvnvkWyQyvYsFyvSf+qNImkLO9gmvuVVh+FMeWtTc9cgk0+CLXej/i4kYbO30yjuwo6Byvl3on6ABHpQEpwB2E/CyuWDcg8MWPEclEXG9vSYt1gC3c0maR/bk+62RSdpJNPErFI6zRzX7T8pFF1jiB6SSHZBVixxV/59g8OPYk+IRs0BgbaccPRxXZoAyTLjXMhBb3RTPQaPAeoDpWG6UbffKUhTwhGcT1cXoytt0fWX6/3PJSGh0mNxbtrIWsm3C/T4rWc73QQJ4D55fVt2SswcfSyo8yVHIZO+27jr2be204Ttfieaffy8NKF7D+fn8nOgkyZB6XWVf40QQmjAkJxgIHPJ5Pxu96d0XZl20fnqDmxcx8lE4WeIZ4497ZY2kFF/BLUUBX2GBYt9u+w47xbPpT7GZLoGHg+0x/8lvogL3kVvsaywiLjK/XDMDqC41zXD/3v2tRW0L40/GzO44XFvSCLQF4W0xev3z/kIE+4Vg73kkfVeNTvas+twXog31YxQIJ+pFtRML1aDv9VbCf9Mi2YVC0v2BAfuD8UF8ubzIP4dJIr7B942U+G4+zXJRbvcbOR0X/g2wlfGmGmLdF3lvPRis2xPaNQxnnT4B142fLf6YbwMcyrLTrSf5YSIZxp3pdcj3ZRhVtZPhj/x1fLY15JcOgr7kdttmYjqDP+fcOux4nH3wLYd2/QIfdYUF68og2e1HnA6/h8xO0l3Uvb+Ta8euuXjQQXUJoNDrazsDGj9Nejhe5YB6E/9a3S8sCppIurWTC2izW24G9Z54wr6vKowfSVtaBWHhAPMPLau9lxGOaz7Tb7d9tnnPo7B2PjJOhTaw3Nr1Qzd3Wc3hSqQ3hoVfclpbnQ06DgRZ7pFu5TTzqqqpdhAaRUxok4yH3Cd5KbvC7PCd62gTlekL/W9x4MF5R2g1leG72cOze6E15yMq0RHfr1J46yOi8CdTz/ptKoM2YWi7evkPpiwczttGbkO+CbVOCSaZwh6qVR3QEg5eRGyZJrVb2VX1WxyEfE0MOlHkahErg/XYSnfsEfX4yiE8wVHVZ/iRU2/BVchkXXc3EZEsnjhwBiceXj97lcUedHMOCYZI/jNV5NTb056GfOXkb9S7ihht6buMOAwUxl1J7VncBGBtJLOQdnv2YYy5vBg/BrS+NtzK/5D6z4mu2wEYLcAR+b754vfpPSlcWX3bDVHai0mTYDLOEj9v7JDfmRSFnRz/Dkaxbpkm9U7B9genVnCYjffkxmTC2bcdbHhvG44lunp6JIkx1w6hZhx9pMrXx9lINoXw2tnOblWwJsuFzy1HFNHa1AficTubgf1MX8r50+ZxjFQSzh/puC8vL8ecWnC3BZMIl1B/bG7qxwbxW47JOtHC0FuhuX/BLdZRG+oAkn2k3FtYCfyHLK4O+yuN0eyf5dIcNH6ZpfM8xzB7pqAkJmfGePR/Usw16oNJTMFa7HkXkNbnFrw08wDhzGv+NZ3WFv88dF8BwtC733Y7czUWqQXKv6SFBwpv0fddpT7jMuM+2SJ7obPbNiJM9liN5IrF4bC3+eGBr9Bm7ovzn7bn9xMFjxePaaabfsln26eDXRrumwMHzDi33BTKZPaEn7H/+/JmGqcG8xmjIjYRMYx7qIuKfdeJvksCw8xvrk8prJeO+qvcks7/JzmxD8DPg6xSTK/PEztN9s2+f4PkmLyseYPlYybIJ/8/98Q21L2NV0dGqZ+gm7jjnh71x6ueT/QR5mm3aJzgdJ8WCZTvr+G99z+1ne3PRa5IvVf257apux3Wd50TLbv84HjkP4qSKh71MYCu9UcmQKmV7O8Na6dKsu2N/d/3C+fOR1RN8Vay2YReQ7PO7o8zEu6G0nuVo1vMP+MpyJONx1dG+03iGtRz/rX/V4uAe3NvpUjai8jxoo1vwJtRiy3O2XUcHPesv9ncFHeH3C7pc4QgXFZH+OfFfDmL+Ta9U9Jjzn3iB45rlvlTtVXbMaQy47fy7igXt+dRWS3TI4z03AWDHN/KeWH1Qu/S9gvd2ubXvn8+P3fqCNHfhPjcZDtTZ1t3wwgLI2qle/HbB+tUg3YTkWQZnlfE7dX5DknUbE0MMyvPiVaM24/O2pUqon5SrLXQ8EB/3p3qHfmVQPk0d6HpkYA7oeWtdFgid4FmfumL8oX5M5SH5Pa5Ra+JFtMbV/unkSMcnui+rYG4cC4T6daf+dF3xVmEyBnCmE43xI5PEQqiuZ/YcK7BuuKzyULDH8fQrsSs8WVt0vnnhKlXoZ3N9JT4v4jwz+O31UNO4fSnT/NUSzfU4ue0DsROUB5svDmHcgGepc1gcEFtcmex5y6TXFoo6jgT3qAisv83aRP44ABD6n6YukkqrgFPjKhl+oAiEtvBsHWsb3pYSjuJMgJ9eMCPx5wCNzS7oAnwtQBm1NIbAFyn0nE60GupEPqIrVg64zAceRobfEfPiKCVoraW+nGOh3BIfCsGrIWjY2KF+G/zqveKh70agxE2eJY9C9PuFcZBCQVHN8ftof3hX++oU50vlBcYcnilKwhoQVp3MZ/0D8ZHiZGZX1rg9qr7BZTTfWcK76WXmcugyw4cnkbyjKuMObDhfuf4j3iI8VPjlJP34mKyYcyMpFxfYfBHBPVxtArHFRwIO0Pt9UrAZ4ibL4cncmsci6YTbXbvB8waxYoyuFe4sS7MxmfEBdRXlpS9+BW8N6jvesdcpPJags3oX+pqktwymNow/0D10FRsBY/N8iPDmvpwMUk7ZIK3q5fGtynCqrmVn933Rf87LFkS9eRtG70Ybdb/PE6nR7EbWNUSuU9jwxXHbRZfD6+MFOSxCcv2G58RPV48yb9giw74Tzr/zQsTJpgvx9WiB7mSjnmiE31X150VPgyvD1vYJWD6qmNs2u/ygI6B32GYZqZ6qj1zfh+hl0toL468hJczDAXiUCkI/AWP2vuIJpOEsTThZDgB+wz3pf/DAsCPpUif018s2CNUethMMbGP7Qn+2CzkG3oJnPPHMOX22TYloJ4wRb2vd6sMGYrJXWo/jXpWt7FfOB3ky02v04LVyqY2Qb8k72ifpO+x0LEWsQyRTXrx409j11Um3oh9IJ1t+ncRQ0wT4kTzZU1Bv0VZDb1zuZSS8s/cl612mcZHPvtE5pHBYgOH6rN5zd8vxfIrBiI3rp/JeDmC5DQSAom5i7yudWyoQ948Gium0yaEeVLAjJjjrNECDB7HY/O4lnMM0AF533Fj9LkI3ZH3tdlq9qb3j4IwrHuOe3p90y0mHcHun+c0Nu5nk6qmuKj3J9/wszy9YDrvHmc9vRB9kAeA2bIC3uV0y03u5JfZmC1ccBHQW+vlEV30e1Cdla0CjQ/IwNC7P1SNoXGo4Rjf5lupbt7LpzuAS0w87HKiD2+tUJ9fbyCioUiaMk2A9GUBZECDBgOZdNcStCRMPGOqJAMsZNsHDiyxRcFyuQEfFMNPAH3ZDoDG+Xon51TjPOHZa1LK+GiwX2e0TFiZgVLdcQi+no+vlhknGe0WfFY4qxVtNMmaaK++8wIt3326LqRQK8HAqyzDkXVehD7dIMo2DV8foekTvDgE54Slnbun6fDuK+NSXFskvC/1FX5ig00T+TLPX6lM1YWMB1nDg6cJtlNX58d8dIwSeuG9V/7KAzvJw8/wymJOia8rzYmO2vtFDNJ4yrirlxjS+87krymAcpU9Oqx5dHZmxg2ZiL4nc5skoZFmbeTTAuOyJCndBjETZAHoasti2FgMDjFmhej05LkjGZ/XuhC/jl9/ZAe0HfKx1wYsEwT4ZjpMB7zAJEd030cFhAeXJcOeUaYqfnzzDTjisaMVxr0FfD4FRn+R3gK07n8hQRA8jLFShbcS/snhY8E7qvoCR/3JMx+q746bszle5+jQ+cUxUL6b85Y5/Idta+n0yRvOYMh1CbzHcud2nfuR+s3cTL0xZjLJJCzNPOl65xrK7h1jFvye8On7qxZwTTeNdZbBXtkT2fDulSpZXKeuYb15YqKWanD/VnevB92q88XvxFyYc95kG9vppgnooh7yD277zVTxxRx+w5YVqhr+K13miZXkHPpYLFXAbn+fLEOWF1VpnevnvG6J49o1WDIIUPyunofZI7N9OB1kXPdnNvajjBD8/y3ZsS21yO+vZoV+7HqvH9Akv5fNRP8cz1pGnuhfsBxvkaUyzTsx9fUqMM6Yre3ZH2ZXt2SdazP34jU6p6mIeEjtuQdJaOmK4dIZuJP1oaJjrlnWMOSP4LDPI9X+297Ks/o1NnGHc+iIPN1nPOOb0m1Njp3c536kf8ZnbcPyu0mWV51QFS4mHh985XAbXaXAw3uSbhiyifkvB9f39+vNeGVZMiLl49fMzqTdUvNw8N8WSGA+xRIol3wpJfiuhlO6YlA4A7Z3hc8YmjsYIq/Y8OA0eTAFZ2l7DTR6JEAjOfMwi9jp+VpMyJg4oZMQWOeGEdwavhMZVjyqYVhBdhg+KkgE1hY3y9kq+YaUc5daRMMe2V7au6ek28ciCjT0RlgBB2YGzvHCdxNExFVS0k72ED3lc2HPCxcLT5bcxhAWSRmfLP3F3qN+YAPu4cD/CGGg9fJvRFJiTX3ry7Km+B6Of4v8w37AnSpV817n7LplAJr0emulLyoJiIKK4sUzEtwxP97r1fXZR90XJtsYMryTGltLQUIOWaAbHGKsz+wt/euUyGzBS7vKbFdEvoqd+4Yz0HiS7xIt3WW5CRN2deenZqAj1W3CxYegz7iEUd5XJ5kGqO5PGlUPirg2We8mAdyHfgncmemP0sWrtoa8Z32Hg5rOLx3l3m0e6msIN3CAmouoD9+y7tdNSj7jDoxLCIeTvB9IpGgI+jHKca01wr9fi8zWZMJqBbNg9UtBn5tGw81jgpbd9rNekq8sxetzOlw0JWagROOZvuJ7LWgsZ4K+kIw8sfeG4qdKV0IP1Kk7wgk7EM7+Rjxc9EKzd5L/Rky4Sdo8R9m0ino0fNor9N+vX6AGTx6ZKNmGAa6GS4KVc5PQSF5sZxmX4ZoMw9N8N99e6puLyoLE9Bvf+UAy43E7Ep7dXBVSujPrq2IrVpfEDK8Px0kWfYROBO9L7cK+qjFduX6HFk0UjNzwasGCY7akvNJLbwi11TCvLkB4f8yI3vPYlOEUDjhHKbXLeCXrjTeeBT/OJu8S+y0fG3H4SHLyINsyWAp21GIIiT5qZ/7I8Pvaj7ZMLLpPtsH7oN8uHJ6+yCqZT4j6++ktxgD7XC2xdvUaFhj8hztiKcZZ41mBN/Nqb8xFwz+8NNjd0lG6jPM+3+9lv4NrGBTEQZbF6iHGz3jPuYddlb0eJBUSXONwxhuxQPfBqOx9i/BG7tffdm3IQnANzBjrmjf7zZU7AG28m8LEspsnsTXiSsTxB53lQo7w8RtdwnSajJJtOl+EUcnL39mL6fHGcUcW3a8rvifvEqWoP/Yr9UbO6iyay26HZ3hnDYzMpztkTrdJ/J11ykrWm48g+b6B7lF32Lt36nOoOciTBwHnX90sJUmFa/TX50iW2YpNNpmWfj/0WQa/7pfMP0BN45FbZD1s64157R+as037cqOh6VAgypLLxZY6h9mr3ky3yW9u9fZMXMiCfikAbG/0UY4ZPk3tKDxZT+mAnsH4S6zs6GeFEw6n8Bm/BAwwnvOTGcPslh0g4HZNkWQE9eI3b4mGt8biFpkCnPqB3wM97EgTHTdjjJUTkMlKYgW519c4KphWIEkKQ7x8VTq/l+qfvuzOzLHowIqW+D6KDX05QeWAWXL0lRlYEE0is+FgZB2OzGGxMuLJwwcDoA8lbBODb6mvRwKgEtBm0aoD5jpUqzhRoLeCcvj/BsfprK9jAZ1QEp9sIDC/IN+O/v+hYZIsM2sCg6ZY5eZcIf5LNi1euadKoQQKbGk9rgeTq24qzyCAyKq8sAF3gyPddoVQGEP54kpZxjrybkKT6qrGpBBXjiNsLAXwX/vUYEdVjN9NBWCR+yG0LfNcmkDixcS3HzjzWGpT88vi6oysy97lS0lW/18ElCEwFQ7xadhxn3FWCG7BVAv0keKv+y5f0m2FQeWX0pQODPrmRicVZNwSD912qm2WXGbe84/jFfoPSDbRl36MO+LbD6PLJJxRcH5cV88WP/0XeAXC78YbvWKxY5YZ4avBOu8gVNyyRWHY5nbSwKRLaAyj3CEeNFy6S/M30zHhx+bSnLC98R5w3VXCUX3Smfz/T5XKv1wV45GccIP/rhU0bJxbI8ZrWM4/tsq7qn+Fouvm/pf67QS4/G+MMr8NU336MPIwbjoPF8bCsH93hHIPpUL1kVd+fjPuZ8kSAZWbuT7Uo9aTzpT/OT11tt+zlk/VSsAP0c9NnB4P1LJ9bgGcFik/lnjzagRuDI9mTM63jgxacWU8JjLGNK493jplm7x4h8bR4re0GvOu25wkd97na+f/NuxNcFR/mMeTf2a5Z8LH8LeyKymb5phdPcoDrxfuwsEH1DGE4K/1Dt76xDLZ2WA+kMS8X+Wjr+cm+Qvn8u7d25tc7KlhsDkaZHsd+H6u+ZLrZbWm8Mx9CPvHcKMjXIAvw3eu6P07PjMdAT3fUmxU9VXJt1aVyE6FOWipb4X3DK+GB5Q5wGOyEFmnyvvdx5sQysvJiZPwF+X3or32izoP8/rRYpsJABfcpbtEJhydZkeG1vg+vr4qvd9JLOUWZoheDNcfVyfv91IfXlS6twbgMX5Be/2WC4yFFUl8B1pN9Vvax1Xxonpszz+c2ux55jAe1Pl6Qr2BgGz7rwfW7wHMp//G9Pevzylao6j3JoGgjep9zW6e2GY/GZxClmnfNEg2WTxgb8Nm7v6YH1tuUwMwAQ28dlbq67fraOdzX1TaUXjUzWocRA2hcId86/dhxHlWBb7f9WEwQ6lPwgczGDMNKuCdEDyrfbHUvSMAK2eRVknfpxQ2UmQDK7iULN2tVWidy6wpqCUEdiOWh7YqomLh9V0omrMIoglVct4mV2Bws0Yk0T+oB0a4IkL82aGIMCfkt+BOMNNqVa5QXt0IM+ozKio/KzaX5ixQEaKsP9arC+Pa2rVqjLvy8LvEquLrvlFjbOlF9DVLAY6hQHutmRuDRGHXbjXG8vZZHysd2Di7f6l8Yx/XuM+acVhZoIScczWPBaDed3LfxBwJQWw1DcdmNw5ZoeHV+3dfRTBEuymsLYd3cdANs2H2B/TqwIHPJTiWN9/QqmseSl6cUTfq7jT+PE0/2LzMMbmvuNnLFkSx0AoKcU2kYJAFtaEqKqzL28b3in5Nyv25VvMIQgadXLxC3q7vz9OLfw1GRSeQii/q6DXJJpGR0YkyBm8oYCsEUgxITD8kVs3Dxr96u1CADFX7zWr3siJwMqNLOwC08w+hJxl++Qc4gBhXjf8nRJvLupYtAc4FsBurG7aCTbW66mQ4KrpmHW5R9PEZLlipMG7+BX1qzuEAhUQywOJbR4H/3PzKGF+J7acLxP41D6D4ZHuB0Hav9i3fERVxtjGaL0Lnd3LY+aXlyiffI63ThelM8BpDHZWcgF+Zbe/+iMpNTP+v4P2InIiSIGC5e70fpbdDChfRN6ur97W2RYWqwLBIUY4i9ZLBghTAJMyC4HCf8yAJfF0+clW8MW9AW2Gesxq7HhZq6tOviLPRD49sWa/zm9G3csr4u6+jNPKwEZ0P78dOC9wstvEpw9o9qBV8gtwpba+wCKO27x+NML8BKNxuuT3gi3ojRqD7Owyf/pYd76p8vNsoxwdVDOu7FOMkTwjwZyHjmiZTkI8/hhN+tDVzu0rO96SlPDvI7hs10K8lnfl9NUqq68kYdw8x5r0xvCebc7/w9p32REmPEtXs9aOMezycdLl2YtVrTxKUaV/SD31mfTE7GdgLtF32yMW7YTE+TtvVS4/6SvXmRHM+8HBeK2Nbveruttd4qmbLewC4PNlPs3KJzm7uoxz7gA71Q3qFyL/RxyC3Qhptrl2fVZHc7HUNHL+v5A/hS6xrZ3tnlYngDukrtnnjUPNxUjzYau/kmeNCtS3HQL3jgoQ0PsZLHWehApw46p31poa5eeHY3u9q0wdHCcNPXwv0psTxzezriAe8yDl8VPh/a4jyM3xfhUBRjvGl4h2WWfz4hwXz0A14fkW5hq8q4bJGDKfG1ZDu9Yy6CmIs2fh48tpabSW9UdvWyIRIOTjI1y13z8z50jGXdag+m7hkRpZyo8lRy1OwpeKDfu576Vu9Mla6BLShyTdu7R8Rtwt1bCpIhn3YnzT1dkTle+y4Ep2pwhBBeJWPkARPDy2+hukfsdCCutUOj8Zh6NqScsWwXILUXlHYBc05390WRfujrRQY211Mp2ezN8IQXfNpiRSGMcjJh0irFWQkVb/MpLtNJ2PBkgT0VchtPzCvXrC4I9GkWch6UcdU7F5JGrGO5qHbfvatTvXuz04e+h6ID3klCLO+yAUVa98v6PqKSNZjTcRIo9LlAEAyq2e4Vab0y1I+TpkZeAgiEre0wHmwnUOHotJCpoRUlXxvpuJPGtrFxjl47eUcGbV69VnRMh7jil9FXGquE82zkPk0ww7u+83eVrzIKAq1TWXhV5TxNsbr+w9NC84G2QCOoc+GL+oEF+duMBqUN1J7oK/etMjQsX6EQn4weHo+NCmE3dvDQyaCN4wX5xfT5pngdFb2Eurg/ide/yTPkeeKrCg/5+aWy6bEsy4q/usQWcu+4UMYGN8NbGdFPMJ/1QfIk/tJPazMRyjd8dehu8Rk/ymEk9hzLPBRw0Jxm8G7+VbE+8X5tILzuEBR89JfLj0O8LoZT2j3r5UzPGz6K8eNP3sHOnlfog8nu3D+SvVmGGc57xHX26DUeooV6GROHGR4rQs9737MtEGRNj4tT6NOr99BfvAMew+ZNgW+mqVI+2KfTz0kumQ1WeNb9JlUwVXosjxPL8Epec18qmCqe/QZxJdcr2JDyeJ76lvGQcZm9I5/6cIKzkhv4no+2nPCU3236BUehrJ5dd2W8nbxQ5PeG0nJsH228wTbPd5rMHjdbvWIkHttmfq3sDM31CEMlk77lMzkvPx7r33B3iLVmfestjOdOH4d5ZDvTT8UP3m4Nby5zgvfJlnlKWZbxWGacZXiqz1PfMQ8/0liRmNe2y1haNQ+XRSzRT8kOzbIr4WAWuLON9ZBOsgzvTjYl3lcp08Rv0okmnt7nfN9slSc5kz3Oqz78Vic94Q0bvC3Z/O/peTGNg+VTNdywm6vO1zx+9O4aG0a8HxBEOwskv4RMjF+LEaGG6ZM7uUwwPg0LVyJ3yVAy48qRZfGP0On5Fcfe+kV7yB7vAQS/8ujLn1Yj3pjn9sUEHozFQBZEGoTpyy0vOhKXOhsGAH25CT5+hzZPxJ0NP4wLVi6liHj8YOnFOtB8MYX78E1YZmEQhBJNIBhG8/DQd1dSAB1HQu2x7nTgVjBcb2hHRjGx80nfmhQvD4cuLpT6LPdF+oGxVAE5BDd2als9syoTb+F6vAiPPC630HByYV5B1BtNoG1hBwvFXW9hE4+0xXOrb0Nu1BtNJyDdb/B6FHjA00s8U8KCTLdA+GasWzXDSgs9+q5UMK57yG4LWqJnJm/q5OnyXXGeCLXRbFdu0P98C4otWnW5CY7bFrqpFYKFxkmTRD4qaPwGXkixZmwylui+NCi1Pd6ZL1MfAa+Od52YDL2P4yajeMoZk6/3+j3RuBb573iEQqNAbUo6K6sXjisgMDKOFNCtjwLHhyjC5TzqXouZS/AdJlDp6HSnW2UWLF0WrWF4tEsXqBErC/qkuSv5fGQxI9I1zBtPdN/sYB2UYw8xbvC+mmAc2ykS0ws81OwoOejQ6hDvHsQCakTjEa/abopHxRMI4/HhdZjORF6gGYa6xgbERSpBVgQZh/fUR919XWPYChpYtEi6SeUuaBtt+c1kOy25vC5wm2h7TRJ700Xd1/JqnXiZXlc/tICVjeP5G8/v5sex53L9z/T2s0XiL9Oxe5ist0daYBry+chTnuBnGVPRofWTXPDxLoeBQJ/w/UVlfOHJ8c7xyGA7IWYLuJhlOcZTYlZ1KQ913/j4KtHzNcJ7nkCzIcv9yRcMYeyAT16YPCWGpcR/c9tls20OZap68/g+Lchke6uSOcBJ5uWqnor/uHz17gmeDPdpsnPqR8ZNpu1vz57kcH6/wWG4xzPia6o/02g17qy3DJ6umwuWDbJkQ1HAySmd+6oxLXtNJ/zsND4xI3uifIz//VbpVygLOwueSx/NZ5dKgeEVt8tTkeybU7/zeJ30aqWnBZ6ckfvkc8dQf9vtehnTFW1JN6IFhp/p+dyvLW+1LigwmU/Vkaa2ulryym67nYX5HKwds5MHbHNTyFpe6RD2KHmOol3muWrxJstZhCOIcr9t5TghruzEx/K0huv18CNhgOUUL4nxgw117/e+kCR2vNKpHkVuelso8y7mPqc+N8WrvIsxL5F43r6Ha2jbZ66jwtkpZXl6kulBPqU2cjmzyg5yo4JB6MmtINTJcyWbZ1ThE1rbTpTwmDDMUf55Xjx//+f9XpPOOVBzsP/555/2+feHGAFG8ct2/fka9G/KZFgAFiiNzzJegnF330agpwFpii5MzkxDEJwtMRTnN/Mfg6+TeBZEjPjMQCcleTIWUD5PijnfTDaxKtqp0onwM7xehxN7FUOH64UQB1yVsRfr3pMzyPOE77eMm43RuTjFi1InIWqfh3pPih5lx6hxWpUYIhnl8+VKk9uazy7QHJUzvPOU6Obgut4iL06gvZHqOfW19XM/wE+VQPlmeFYCZykjm5dr3qHKs/BiYLobaZd5qo3PIM8tMHWG/9DvQd9znKsFJ+BqNS1VfF7hOitAw08x1X2Cl6fGsS55vrCg8phhDnUu8rg2mFqLO4owxEav5IbjpwosusZZsy4ZV3jeZGW2GxsfW/AI4JO8Ztz4IlvTSwDkquq7gC3j5eSZUaWTXsvvYCxl2qhuvmGvmJWv9a3eDDvoIYMK/JTyaWAy5s9L7zssgls9WTbvMjy/z237JPFssNkxg3nE7KKJIzakWtvwWdaTfmcZiO/QY1gA+ffff9NYRq8uLIhMQ9Qbudci2Mo//+49+DbqswtYHugrG5En3cjvstzKf1jYYW+knL+lcAA50LLDIUfH17N7hw30XMnFnO+bnjfYstw0e2Q/+gcewhgxbfMJAuAi45Ph29pqsT8ne6yKs5TbyM9OtlRFA0/tneQpt1c9Y5r7lj/D9hv7LctGzlvZk9V3k9cFjJWuy88ybr7h5zf9+Kbvn+rPZbPMzosBOKp7qvsJ5hL/BUnBHoV9VNFe5kM8s7xFvasMdMZh/E50+0T7Fb2e8ue81akTpot+YQHicEnNNnfz2K65L3GuV8lVhj/Cu40phi9fltV2+sq0D/tgyUtskKPcgUe/Jcgf9urNdkdVp9BCs/WHSmcwLzzpjJON6vWyPtjttVBPoVsr2PiYYyU3eHy3GHJf5NWTbVMdr67sgJNMP8Uwy/rGfhdt5D7ksk88XPW9wkP+nmnrBAt+v/+8rvbnJTGw7p9/2s8///PXyPufZgtNKwKEfK7COHrV062DyrgIgDnUUF2MI1eD6ft7eVLsghY705caueisxN+adX2ae8XMvC8y7jem0Lqx6IYVbOyEfujoU2aXrPyqwZAuX+Fox0IoGcxsTOYBrxRspXhPhH56b8eNhu9mR8Y3Ug39cGapJ1Z4NvOu2Gj6GxRgAnNNhmtj9ilZAG6Sdmvxc+DM+WWLP3YseX5oW3fTRUC73fJspAhzH4K90pnb8I6U9iz3MtdxKDPZ8Zmxzq7UV9AhegrDIeJndV68jCYLfGI+3IrHyQyQ1soJrdxChQViHS8F46VelQ1lc71flFseTxs/xDLCayh35bfRiD9b225bM9jJuFomg8Uaura8G05YQA8oLDofzvm1xrvX9bW2T3YWFMkghwrIcsNDylx1h61XAlx++9Frgj8Yu+FKpzLeLann6LDnQiXr+/2xSw6aguSyB/nFE3B09zLlmxkHyc92eUy6fCvSbtyI/pj8bLJ4eoW8/sj7G3EP4hH2PkQPoYe8KZqPUwddkPCzGVgJ32ZMJf10pec95bf6RjzaxYanFpB8xRGGWNfJuJE+3IVvaNQv0rtbVq53A0arm7Ea12KnjuG6jlpv+1mB1q3d3VjJxkzvIlejbtJYGFQcBvbyzO4qOZb4fm3jV+HmZPiFhQ0NDsWxXj66iBX5Bbv1b3vGRvXUI1cbtslnIQ02+cjGZlc8UIzMpajcpgGd8G2GnLJtANjGiO9QD0+E3+93+/Pnz3bsD54n8+jtig9Gug7f7UiAySNs5pw37HicOXbZk+0ybmqneawQ4L7yUlv5FvrugG3IDcZFddyQP/27eLZwHzK8ub/V91Peqt2qvlNdmDTmvHheTSK5jid4q98ocyUaz2NqOoHKV4uauQ+nZG23J9rfccjPwOv5mB/4XEsE/mfZkfU8wx1qKOz0Ckff+itl5dgTlwc9qrY1fSwQaPDMtuMztqveLIcj69me2evZn4Xyo4UTCqYDkl6zkCvd54Wn8eXPal6U8+bfkHHyPZY98uE6tr4fn7NsRYBHkYXIw3BJjOPSHmvRo7uySQJsI5a3+WRlw5p919Z8pKsn9KC532iYqwG+qHcqGLKMqRJiWUE/5D46z3SVr3LS6iSvzu2o/Ncid7bzO269vjb8ZztlvUvtIUQM5jFDT4SZ442ugoxRBxNnOFk+/29TJeukPnhi2lPBS1o8ezpSz7jIl6Lc0qFwu2Y1l3/SZ9k2RKrwz3Z2JZPse2oT/X3jBsJ1U9y/Y7nZ3z8/Xrj3cLW8HGUSLnqeQKLxyyauK7TvohR5wIYVyn4+97aCijSNLgSzk5hDZyHHZWWAoieBDWYBOxCU3Sp5QG2AigHkPvFz/txwdnh3KpPdLTORZYHsfYjt9l7jrkrfhE713eCAQsGz4wSN8USwX7G+9b03ysuGaOxzBftTn08MmPtYPT+9X23zjYFcJuS8lzH+arJo0RvxX2GMsvCJyrEwOHtuq+7XbwzzqgxkhGh3L/tsKMeFoEyzT8KwShXs84/lhRh2mkFvquTYREuJFQYQ47qC6dHwtsfpvZ+1KfH1jb9yv728HP3GQoct8gz37cu3fsTy8ZgFblnJYzXSMJz4iicE6z2h4SkWoOURhnHrLRl+0Uh+nujY7yrvg3Hc+jOPDHrXUz7iXKuz8s6NOPidAfRkNDjsNdxm6OhzoYd42Yj2MPYiyYBq4hEnBNyu7GJLrMTfGbGVnqtgCUZSKRezERfzVXWcEvg6yIDe9sU6xhHJFf0W7ZHMXwc4ct7q3UzVxJw/TwZqhPGsH7Jd87+1I2Az8RhwXfn47yAY+Yhk7v9m7x3sgW/9zLBWZaqFpt+Uz8+znOVnJxvrVAfL3BPev6WTHVThM38ynBWMW31t16MnPs5tfFvQk9/n/lY23MmWzDGjHB/Rg/wJ71LeN+Ez3iTlRdW7PfWB5cpvE8fAyp7DJ3mA9CRH+P2C/LAQm+viPNnz8Fv6xt+VLMz8I7q8GK+WhHvZNi8uxPTEu5scbVjoH0caYnidf8aykRgGlBM767PVcYLxNKbfaCLUBV7GGIZb7WsboaqzjlnHGzROvxW+TrRjfek0xq2WBbw4eUpMt1x/RXenVMnQE9yncajWLr6Vn99xEg61VXZD7hP+qtMIVd+q36xD53oU1/ekF9+vP/9p1/tlQmwuYP2rBsEqcIl75bLV/lq3n0sGe+NjnLG9QJQixF/Y8VjwIb5Kt9uo6BInM2JOnZvpcswGxiQtYAwTmE9vDhLhRDuNB+W/jrUPr+OiM+PIu/pJLvbzfxYPFyF+pn81A87oeiyI5wEP74ZPpvp9624Z8gg8Lwq2DwZfxl6T2EM4y47YT9Z/EyJKlDRAhour3k2oBBD3HXTQAe9o8Yz2wslLvE5WOY/Rw+MpZkg2Iv0GrXWjGV5f+zhnfJ7gZdx7XyVeTzOvQF2YbYgV17Z6R1IoDQHp2NZQugR9wgOmtZ1pGVa/hVCMoZtW5BVt1gRo5JMmTU3rMdwuQW6MtuGlwh/Xt/oxdNHyGuF4b6bwLPRuRQzPaxGFSerWHf7bFwBYsEUe6nLk9B6hN2o3yk79xIVubi45p/BO0tNQkcoSbmxeeoPMqqjrLsKteQbR0wIzGbRkuGqndGFd8XerJ5/GCuhYSDDC2hV0ZQh2hX+Vv7xdUwrwmhotjB0CPa86WrNdPPF63PkCMhWfU67DiKpow2jm8rbHcPyYIm1RQdrGBcobjm9t6yULcu1yHbAKaD26a9otaIfjj/kB8pMZVsp7/5e3nhmaqi/GMC++lT8fvTI5JJ54M7aX0MXpdiY2lmYMptsMUJts/H3/Lo7kshG3bnMyzBGfoV013Dy2JfqsY7IkAW5DvGR8h18s4PKnpUkdaNTLBhi7ir10dKMy2k5GVGzHjeKq7Mw3dfqPbs4hSezPS25WVv5Ym3jmwSO7u7KgOz9/gKAmaks9xGF+NLlxiOWR8NKwY5sxTk60P1jWV3zOf+xlZHkWNX9CecfTKzwLuo5wIvI/JhzTZcNcvu8TedFhgOH9bISb/XMtWprj8SLvaOsrvs+6Ox0NbSKzPoPkovJ8CHqe2mV4x4iyMVw6Qvky7MBhTt8mHtlOCnJCXux1ZhhSTJvcl0pXn2yISnfab7UJg3451JXpND8/5ZfujDAOp+M4Wx0t0uv8RBzB2K+E87I2T5BrW4Bz6l/uY+aDChe5/zAjIk5y/nhsrZKPexufMg/6xJ8RHjZK61T1Ncusk+cH9NxmrxT2eKZpznvG6014feZDxovlzbxzSV65dfUGAagO74QlXrgSPR1pNh8H81ubM1wcEznirkgvzfvBeLNTgt8E+NFZ02W3/Na3URu0xXG+YD8mOsECEs8lV/42IDDULlVe7btcyp9oMz6TedFL9b306iMLTyPK7liuh355/YT7gIF0cmrQJonG9Ub9OaYel0NbpwvU7DfJm+NYU/6M/5OMz/ZE1jmDF/zAs8Fu2GXwb3k1w8O8m+Uqy/2Z8rtmC6+YS0u972kMLC+s648bBHrNtDT0knMGQ4xXA6w3N9qSkpNO8JGf2+IvQOHyQlROYYKXBuP4/UHJhTpS+SwM2RjOSOaUF3F88NyNuRLi8aa5XeHlvlWpNDTs+7mMTGiwoHA2QgTO915Jqu9kWGSlsCmSWxQAVLUbvdS/ERVb7jMMiSmQF67b3s7KZzsY/uwE76lfjF8EXrez5S9arOntgQahuJPxkcBhw9GMmaLKTvkD3JWnmtJzhUujC5QPLdQTySqFiYDKBnhjsbcdGziD3u1GX7O6si2FcnzM5BtseQJjvLjKiSGBINsrz6FdCQjtfBaOGBRKq9qxW+OhQbiXBxgWKS8aI+CP+pvl4okHF5z9Uhh76Eel6IKSsXaxSBt3kjY+BP3hd4v5vrWXk5UdzxMvx4u4dlf8MBOua7cJ37iDkbpote34yzi1CXPHWDfvd3NPtlthyUfH15/yw6JbEcCEp71v3G/e2Mk3BmXcVptAoU68v3zhZfVpSD8QmN/qHR6vamZc8Ktq40k/J+hBVBHh+IRnJ7kEeDPdPU1MOMG7nPv+fCQixlKq2s7J4LxrvGd6rJ5VBnvVBiejKYLxJAtPfbCy9JuPbq+ygxfyowFeHdWy370ez72fu7xgesJxwP56PfbjhJuM68qIRzvQJ2y3BV1F+U+xdXKqbKETTqo+/cam5TJP8uBEZ6c2/lsYqv5kG/d0rOaE2xM8ncrl/mbvh1NbTMenmDEVPFUfndZqr4gT/e9597qz3l8Xudx1O7l+bjvI1OZ29Cl9k7F5TNHm57Mvnj2lb/L8V/I3jTU/y++Y1zn/+sSCwOUbM+G94e8Xc81k02YY+Dn49ESDp8T2Z06zqhtHOnu0q084/2ZPs/2uUG595u87Dp50wS5Ln+AQe0QWFaXuu93YSD7A5fVhTuh5q7GSDaHRcEOy2EFtq/um+rl8ps9v8v6bnXzCy29kTYVbzmsw3h6Tu6qj0qWntvLoVf1kHXuqhx2OFq9oze85IOsI4Qpc+mc9/Pfz037uf/8Kon8XI6+jKL3bpNoqX3M/GdxFSB0eCn67mpr3EotnedZk5cS3TUGADDPut9v5MhLR4bSglJFkiHEMlYjzwZVbC2Q+Wxihcli0+YKETBhx+0Mbt++bmHCsDAf1ONBqsIt/HwZzK/9+h3Ok70Qy28TO4Ek7ArTgJkOddxDq9k9M5owsv3EbwRznW70mVh6s4PdM9Ihd0rcdv8H96k13X3H7g+7ApIC1Btf0sOEbzZJBe2JIr0vpQr1wOoQyPEZM4/mxPW+rwFXX4Lsjxn8ZHRPrvBt+2TntzNRCN/daCAE9icKKBuwWp0gzAu/uZkw8RkBAgAxlkMWfYNse61+bVuoBZDCPZgHpGS70Yf4tTyA1FILxVYwTG+n4/dIFgs/VLP5Xpl3ms659ybLJYpsZDBE3SMvTaso2HWO7PXMaS2uDwCe6AferQ/eiq36L94AZzKxo1NMjePkUsg638336x4ystSCB0R37JA7fUbeJvKGDmlI1+THDrzn94rnRR1EPxhNxuEwOjNp4wTHw1RfdfUTffsa9TTYWVczdMxf89mZ5XrXnSa61i4UaPE681zAmxWLYyq4eput22ls3OlbW/dhLZVRwXU/Gndcfx+FuZLijrXv4Ti8tVM6bS9ctxCqf+dKVjtsPtQ7H991Yp7BRDk8dfidt0e2T1K8qwUPRbwUi3Ac8iVdb79hZlBgnfkPd/13ez1aur6ic4qk5PNi7G+i3/S2yROymW+S5OpIvE+gefo8iZM7ejz2gNU9e8tGkqjx/N4NO421e/b3+UAcC0i9Y+whlwOuR/lTetShv55j7pIs9B6LcBUkuHTtcLlQGvNT7MoUO/p/ecPNUwJRbcyN13STV4kID/sxjazg+XPexXiSe0b8xXLcCNtxaxROPJ9xz2TDG4A1/KB+H8vnoy8nms7KAm+RNae8e6rO89Ml2di7PKR8FO7X9lCfLsPwuy8IN1xt+mA6h39kbFf1RO8t48PZLGaAH09Hu0LeHcWH87Hbjzgf1mOx4ibIIYOb5R9txlL4P6t/yxlx14OgV6ohHghi+bVKZjqSRyZLGV8anJ0MS9VUybw9uX9N5hCXLFv/+RG8B1+PHNmgmD3+w8Wz0pScj4PmLEwGtU999g6Y6asqp45bljnJYIIleqLB7XrRAOtPbxslj/0Je43ZJkYlyimrt5d2fgLPIu2cbKONcyvLmmtAT93Ufv9qbDHReyVKGZxu/oTFag50a68/tQU8N1RnhwpYGGwnzyI/PNW+yjS0meHHLXqE7MhzRNqrh5H7z7Y+5HcbzqZ6qTpalwdInPTBapAWGA/qzlsd7m8zvaLMRnmCbjiBINObYNt+S929UjkWsOQmYf/O2nn8+P+3/e//HhP39LwJLnw1oA9De77enrHcJQS150JwmE5UgRZvVxI5TZoCasNNuILUT4NjgbvbJsObbVLgPDA+3g1QJ5cqY4ff5WdV21edvRJ/zc31PZU0hjSSc0u1hpTJXKTNaC0fc7PMwzqdkhsz4HeznelqDoX9dtbCy+ht2HdpGG1LOYco4qH4L79fCYsU7Km45DDBBLtDjSEMePHuVf0WvAhsfeFQiL8mEk8L4xp8MS3VDVu4TPnfvj274tIXtu4W6AHtO7HGw92E3prbyeGfjqRPjQhGv8Z8G0PB6AdNLXBiWLA4CvaCL0H6L+GdPsqBwUj+WkuyXHddEjKJK5pyMwCwnUbaDjysjMssSGhUo+cxfUUbLRPfVxi6rIb+bT0rmc+kjJqm1UcAJeEMqd+zbThcb/ypZXanP3E6Fw4zrvexuQBl8D22hL1wFdHblBSG/49jyUYeq/mzAS3vs3SSLS5Xhmj2aMn6+6UYs6qwxV6+A7B3g8qyvo2l390WaPBbyqQtz0PUcqD30/Swr2D7KPJw9tLmfom+usOmW8VDt4jMecjtux2T6P9sZpwT9yrCdPdV3mxAJnnOg47X4CBs0TWwzzSDPb2wg2HdcT8b/yWMot1vVz+9zOxWtZnmb8VS1xf3G94zzmX6Dk5Psq36jzU86xv9bePO7zAM170V4o02wj0nG5VO/+FmuO/enkjUZriccVDz/sRt2sfiww3JdmGh/70vVVg0TYsjFo3nVsSiG99TW6VlG10kGZNsh4+r0+0RLXOdp7MDn4unpoUhCXWTPredNZcMV7dtmwfbP/UW9FY/681gO9ZvHdEFnBmhKvfP8lGK90kJEpXe+pYxLrq+Sc4DjxBundp/s7m/8WNVbymerY6cN74/D8W1h8gRvbhefo535mPUQL3oxPnObT7I8y/oTDocQTSmLTqmia4brZLc8wfukX9+yAjy9Nv4aCnMy9Rlr9/Xn5+/vn7+N/EeOo7QhO3itRY8L4ayJxZcyOe20OiTkb6EINi8Dv2VwGWgJYEZDMMg1EHyn23GeDGk8tyMlByVqdaDtoXmvJGztOxatdEDGVQ5Wrn8m2aHTFfw0SFf33dElYFQA5dt38uB+evNV+iFju+ojhMYyypgjsW5/+buUsnB6Nl7UEBRkruDk06tPVmE9toauSNmz1WetB8fIlqIf9ULlNeLtUrj0bYOdzqTlfpyMS0NJIbB+VCG8ciwaxAJCOSge7F6PgT201kaBx1VE7r5YTem5+BUDpCmuGsimryrV9CEYZQyZP3yBoBboouCkfRZeqNO6Ka4t0ofJGzcWIJIwunociAsr71onsTPjIAtXO3rcY4BUpHV06+p0VAwNkMu8dzhMvCdJbF5pQzwqQLsn5elV0kJL1x3OBQ/K3d5f5YVVpcrN+e+vuF07Cv2WkZ8Jseo+dNzRDdr9OPKKFdUJP6vvjtMR5KTjYxbj43Rs1PC44Ohb027w+PXW43gOjRNxR6+PjOf1TuUrbrHFgneeQHp5xYMoDBOfHeOi44ZxjUcAlVO64+ZJOTsemy2GyRCyYo8eFJtRwfRI/ahwknkuQdOc9+nuVjWwcFMkJjsofQkgGsPKxx5e1B1e1AbbvV7Oxb6XnglexpN68XTTexxbK+sV2fHFLUVu4Ld1u+Gs55N2XRkfYiTGYxzV5IVx7kcG++JB9mySieLH6g71XLIruI6k2mR/mGCS30XAfUOi0lVxtTGPNY4JS/vDaOeP3eoc60f5/O7SWxENV214PEm0RfhathXxs02WGlPUJAVemGN+22/oq8aDKU7IHmdNtd8t3uK0eBJxPDXNMfzPf/6zblKcNyr+888/yxNL9L/jhOXf3aLOyH+Z3xifeUEx96+ys3JifZQnJvyM64aMZRgrO6ptmN/7wbpt0GfoD5W9CpqqfufJDmi30tFPE82q/qe2ENPTy+xjG2mvOrbGYxn1ME9GT/3mukxmJ9t0w3GS+44jeYZbv96mc2UucUOWBPilhUXrBGKkZ435arjf+X6vk5PHYHzOV/PO6fdJn1ZzoUoHet6b9Az657/3Da48zrFdprMcuF7mhcCG0N+0vz1kBAt18cRyB4U6OHrFyxkOpNPCoDS3j+k+14IdWtcBG2F5f8O2HXnB+/Jjh0X5Cu5KvmYcYBzrdzvf1LCf+wUvcdh/frsvZPsptlT2asSYiV4eYtiKPOW1yamvCd4TzzylDM9Tv10uuv0v9Fvnf7IdAg+mdq1ujDOet132g3604NYP3pRhOXkayWD7AcYCL8wHywPr7rESdqNfE8OkrJpOVqQiG9GSwP1z31WpBqwi6Ke87PRcMfgpFlVVb36O/uFYC/+9Oo7E1fDmvuJ7jhmSFQx3Mwg/tL1hIeNIPAz8KKG6+QI3RZvfjLNTOgsrh8Xp+6z8mLBZmC586YRTgv5+X23/38CdaTYwKHluVO3acYW27zJzP8xA1/xw44aH4sYvCxndguy1ddznbu1w7TrKzqD+45JjM/ycP7/hBYqOk9wOwXjADkSkYw7Mb2Pbu3rJEH4wHzJBed59kTpiP8D3NjYNsmkE/hqWv1ngaK1EhKTyNmIbscfSpV5Q1/AZP44+5kCzUuW1DCyZxzqsebIMV1n57X19rV29j8IOGQkFjYXxM90GfFHiYzFcrqG/rYWFK4wvsJBlWDC6ml89zKniUzyrnmOccMSy4iWuwyfGUVFD8crxwG4LY9MA5IXIJdPvW2OF1UYmJwtWTjDz50XHdKWuXWas7x81qN7xfY6zU03SMs5uPcY+0qKAfO9Ks+kmF7sOWmXurceBEQ/LgvA3Y+aJy0tXA2HorWV44p+st93I+uiY5cVW3bVumKxGvO51nj2ueDd0fp+LHjkfe2IFfPSejhAAf9SeBgcbsotk+viU2PDbbJK281CmP+bryhBdfbl7yJP/eAxy+aqvFZ1VejL3c/9dt3GiY9Y5LB9mH+c4whPL7dE4aWVjHn9P7VXpKXDu00SA08lbNds9/Hlqt8L5U9wehiFPgrn9Sr5wnlyOYeQxqugMOuYEP38/eeVFHO23WmX8VfjiZ7F/56M+GT+ZNxdd5fyo59D+THHesc9N+CZNbARwyALJj7FwPZ5jmlW2bJXi85qeS2/2sjzg2jeUv+nTE71BFldHVJEquyvbB9AXT7r0ifZzKvGdYKvGglPFg/ldJWOy/gAO8Iw3ZRiOXCbj6yraFBuk5iVOedHQbKC0GF+lkwytaOakk/I7tyfYwK/rzTi2C5lSG7D27dn9fcyyDRTq+6UePcmoU/omB7/RFa+PPNUFOfgbfTifg48rnHyTu+AvjGcFO/K+h8WM6OplJBO9uVOQAUaHxavCV9VEscrkETMiCzJYBD/JxHcSfKtuWyDArUnYAcbzvX7u8PJaKdG8J0a6CTi6gWkdPRni6rI8GWjyZrGvNBaYedx0P6MsuOqNJzdoi/mjVBQHGWt5gcPgmROVI3J4ubshoPptAv8yBS3wcT0xwTDAZISVRpQk3v8xUC88IqT/L4L77tEwR/eAszxGjEcjty9K6ZviykwWGbYH+lvtN9m96cJxwePntQ6ef9TaEYH57pcpfylH2MKQDqErhGnstOq/wTvAC109eNKOza38acOjfYLXRcOtd3jvFUu+yBPXyk983AYthti6QuTt3nyhifAs9AYXMjX6rjieEva6u5fBSIYvlI62ZzfLqXzyRZbLeUlpCjsssguKieatgTzvMDZNx+x1YREFqk55fvXhsphVAtJYt76tvt4eH2HRfR/qKSRj5gak0/gyUgxvWXF3y9+aG2uIAcZeGZwu5XkzxC0oLHgu3RoHOh9UHjxJ+eQGxyivgkw3kC8bX+ZfINEXQWXx3QwI8+jbvc+AkxCY/dJFsav77VQL3xQ8P/F5lZ6MiIxXJSz3bCED0RZiB9Gj4ptlnMvTOB4M3+sF+F92uw+OgL46+Fl4d21CNfdStXYm/nEMuuyz6IRbeTMY0s35ecdbPpoJWyEaTpcKv58RbQ1f8AIWEUMFdfp37Mqz3ZC/zw2nnxnb8+efBu+9HAxfJgRSH/4uqhd6MdP8kpHpVkdrH7cNG7x3y/wVjTw/SlTRnMM6xzcGw6/yegys2gDH909agBn2pzdQG58oHYKOtFq3X6JHxwV7MPoCWhoXJlQT8ZMafmRjYS6W9tvkzp2Ofl5bTc30gPHzJXQDGoLNczLCmQfGwfjOCe+wQdXT8651VfVUxxPHGOXzDMtm1AMG2EjUfmN6Rbmib0EGsMxqfjR1aFnkrXgt9N9w7PaOB1p2m2+M+uZBtrkgR6qUxzIvZHLQ6cz74GeWAygTbKimXso92mvRntlhqybQcluueGHaRtqShe5pvfJOuX65vb62Du5rmw84vrEQZm82HFVjlN99m6B6vyL9G5ejfKKNW20ts5/heT32uqvk42UGOMw3/Qldk/GyD8yT/e+eX182CHHiaMRFLk587Nvr8k1mQRNo32mc7dvcLhyDsCFj3mQwezTrbXhJz6FXYa804PB80UkFR35vMcJg33Vf5PxvU7X2UM39Vl661MDmts37Bg9N6DLngb299R2ft9cpnve73pbYkzVe8jPGYfjednrMdpXU9dnqCfBt+evEc2m2gTZ4vcARNu4LYPlqSzuD2mkzhhnaAfKCb91dMX3VLrMYWP166+crAOaLWLSyTYsg2eCpkhjsElg1K6ic78m4kBsHokCsBp3fP8LU2kZI4Rn1cYWbnYtYt0xW10TzLgZO6+dAzK6YsXP1acZYvzhLy33Lq9yM/2WwkkKerqA5NtgrENlUhDJBtKDcrYXdppPF8E2YeRvS15nPF6l2owcxlfKtc1l5IPFODBteYMrVp2Kn9om5Kto7CXMsoOT+YkKHMRiqEC7OM8t9PKCyvrA283FRLBaYIizwDEPVjcod5K6WVxg7KLhghJFxuW1p7Mb18s7SQLp7IHQ3jBn3Ji9SuybKkkDJhuRJ4HKbyMc8MHD0uKBvNmC3WzHcjrY4WcCT0RfVnWEwxfm61JvOJxVzfF0iRLnK+GM40abvent7rxavpM3xxFadUyHcvMCFMhHfxis9Pl/fZ/l8dLbFXdxMV51ixnWyNDN83kc3rsTDAgvGgreBiZXGEMECTpicaH6JWaE8eke4OOWyDE/Og+9+RHtf8K7kXcZP9uDwPGf5KnMy0zj66RN9kac8ec3HBF1WCVxTvvyr44L8nHc/Rsa4yZOPJ3nqMV+kD28cD9PFoDyHr8fC42kxHzofy/e5aDYXcRAQHOXzhFkWeiJuFryT5l7KW33GpYveYBHGZrYBkgQFzvjZ6YBlGpNkaQulxJ4ZKMN/SJBr3yYpqCM/D7qt7/Sc6+KpfpW3suN4fEQPxmNj6/tf+hkvud5+lVX84niv9b3VsG1wHmg2Y/pk91TPT/yA+qsFEm77BCvzGpfF58lGyDBwsl14b6iGlWiqknNP3mxZZ2c5G3fsvb+xD2Or89Qf5geHq2+4yPirbMWlP1TOj57jFdWexRlGpifjjR7tA4cXG3ujibPAWN6sTZ0Fpvdt9qqu2x0bfln+VDqKf3+zr04JvHiRd+uqE/YC6LhoL9cd7NFRw4p8lb7+Ni4V7BlnQfZx3Vek11wP6sjtZdxWsFTlrIx+dNoQ4hc2P6L6Xs3t/xMuTnZIpX8zXHVQ+FaWz/08jUVVx0nOnvTZCeacp0p53DNd4V0V6zrDzTBmWmA4sk486ZqZcjzWky3G/T950JX6OeHoN/q76vMTzfEnn1AL8OjHPVxPzffvuZP3uv60FS+i/+dvhn+X4YpjhLJr+w4xY+RmMfUo6Ngxkp2DEGtptShKr/UPa0eZfPSImEsnra40/hq6NnOEp4iUz4h9Quo3QcHlOB/iNil6BcaEaHgQDI3ts26TWzv+Utf78p33+QcjfaDO5FGRhUIWCFUQ0/n9lYhy7Wg3TFBRf/Nb8g67fLft/DQ5VgJYEtqyYfjCDlmB1/Vs3diEcWm2U9Ix8VA4Q2yB1kJ9T0JUewvnDstfJTY4KgVeMbcn95BZeaCP9egNriFvCT7sAn+Gxvmx2DF2/YsZ3jYlHWyuYaW8Dq48gOgB2lVPISxMKM6xYwUYOy0IA+9iqGKBARMBGPqX0b1o7dvi1gWhPJieDkKMFQPgojx25JDjF5kMGkY32IJDPCUsCAnWcOQHCPIU5EMhLyojA+11q1cnm53rd95yw1me3beM+0tlGBYm+50W97nNMYy/2ks9VxS/Jh4T72W3d+uDucbJ7u81EN+Qdny1X+tSD4zBSEqyuzGJdp6Cu+KdrC2Lt+Ktu8uDNkU2A3F4e8tDdoCGhx8PJPnL+kMaTHQNdKSxlVvjWvBYqyZjm3xTvIfJGI3BxhfJAGopL/jLj5KcFo1kZ9PAgCFrt7e6F6bzSW85RiPeCx1o/DvIHQMPOmcDw+jJb4cUOn4J0wuM4BHCmS2kTwkxXLfeOlkLMeVS21H2z79XoMOVZ/jNdfBCmjQ/43reehwNeJ7p/f6P5JWl0Sa3laWxQhT+0BV4D3kfTZ9duM3oYzENfdyh4ZriXPoMOyPzgSfQg3tfoX/oK3QbB2Le7Ajo22JCGCdtEecNHg6NJmgFXZwM6NZSe2BTtbVEFkcbJ3ig/p3Er5t2//yx99NOfb/H4nXX7S+5eYsWCgE/wzhwmUzS+U+ThjXmuMkYmibrCtWPfAsxf3L/rM4Ll2gM93BLNg+nPLkKbRS2b+gb7WgH+KoyOgbYdOH32Vba2/Mbn2di77IMM/cFhGEef72mpQB7gdvqXU5Bdqcx4QtqrJ7PWLzN7awjxvPzqu3JrkfV79RGxJXYg11ticWHM5bhgBfcuw2zA5vKrnNIiYwLgWVfLM64eMLPXu5MNy3RJ9dhS6z6kT1Y/BZ0P1rJ8FletZdhN7Murvq2jW+PYUK4fzl/hS94XhkeEr8azSpd9GK8Mn9XsmfLS+8/JOMMrZdu5unvp8UrbqeiTbZfWWdKSvMhK+O3dVdHPu3UV7vLMfG2xvYu9+Ho1EHtMP04XTmdQdc7LFFORdgXd6rNWrxL/FX1J/eBaTAfvzvRILd38ubFZw6zUOH8JJcqPJRzI/pdXcShP3SqVC8GbrzQoBtA9xIzGL1948aX9+s/ioi2dirXbqW69a9jRkNcsYWUbzF4V+XxqACOhFnQQYMdwDnAUzkYma8YJRRMr50IdieSjCQzyh9iF9XGoSc7HrMNNCsu3tHISqEw1ppMPNjwyDBxW1Wevb6dQU5l1rvc9y678ohls5jyeksA68aK4oiq0DartUCQw2GFgcJwbd5S3RdOcl94d60aI8ZLNcandydaiXX7Dv7KqxMu9OGpLgSgv3US8ErwcrlqRR+GC/KfBDrGeX3XT46hEeiByrIQ5YnQN/y4QTVsQXJNQNu+g+R49H5g4QkpB1RHvnXMLnnOAPdnA8s9xE4wnJ4FPmvteBwvpud4e3dzfGW3+VV3Etzc2nxvR32ofqYdu/iA+Bb14/IK+e3yaXmeeCMbDirFwu9RT6XAcx278RwnMFfieBzN5aPoQt/7JOqbIVjB43ysvw/54dmR8Z1h4PpzYuPkBB9wdGc6Lwwe1BF1QLHo1uNOMpdjI0MmWTA+d1lWyY4xoPctdxqHeuFC+jfUa/P7WFUwy/dGdd7UV8k7PRlmLCUEeZ23K3M/sPCD/r0uWSTNgapbE8/rn2QoWnvXPhbgs2+2BvPtaufCsbc6b46BwrjJcvv++Zg99wRD1Y72cOcVas+Oux/oivVOFU8JR5kxZlmG2OULzfl+vmJPsleiicoz5aSDbnjGpbHu1l4tT4z+Wz3R8PfniVdO4jmFCVI90WBeYPyWNkDSH3he2Q72+QBbrie0c5R5Z33Iqfdsv+aJ67NczXXv9oBPVjlPbGO3iYIFWuDY8ykuKNh2hoX5tWGx1g6VdOvnxjst4ybijfvCn+xRXcFiPHzvcV4zzVe2FeR7fs/5nmy/UKbSya2VNHqqj2UG3jHecp34zHLphKtKr55soyM+yJMs563oMYfxCX1QnriKchuso/nGddGHp8TjXKVK5lcys2rrhKeND5OOP9JR0ZaUyToqwgA7hts68YLYi7G93Ocn+uW+MQ3y74oWcn8zb+U2TuUru5ff5fIZF9zGSZ6eNirYhj4tpKF81b+c3m89MjgX+sEU6yLCUSvMtdpLuzFuMCuR6/l2O/7U70D75nGDFTU9Bz4KopHvp4n8WVgEwj0IJ04VgSKWCU845SU8ZjT/8oj48cgPFrvndwtnywB7+S5V1a/MyE9KYS4EToH2AwUJl92uxwQ/uBWgoxNrkigxvWAgy2RmjbEvsNt4SPmIy7VD2l3dd7g03Nov3QFY8NKwXkpHt/X1DuPuZ7k70L76Yrv2OIPvrjGGp2+pYkZWaM1b9N9K611j60hcp7goV7W/emneBTpJbc0m7NZ+i+N567Fb7NxkGjFGv32sJw2+1AY0LwztSexHxEE+goJPFjZ7SDvEpsHk8UfKrcUS0EM+/99WbC8z6uSJolqO3xgsPU72EYxba7XYWDrTsOc2AUyGr03LTvTBN4oNNxCJtByPJgN5gcCrCm1cGr/M6Ex45tIYW5FvLrndMsTKU7mkNIajcuCVi+hHwd36uuRu1yPC2IHS6wJxc+m4eadNbsEUnEI/IAaO8KrFUFMPlKFyY3V5eZZp98cV4qiZLHBsqRGr3yFfr0in3QOp+ZCxkYlht/LoR60orZ8Pipnfgx92z6M9ZVlwWrwKsOhh0m+GfNdYejiW77f/oizgvy1/nOwSrlsLt7ay95HjYWx4sf6nPmcdFXA5Y1VcTqUsP8dsNwVZ38cEtxnxbYOzTz/B8L1vl10ycXitMIQ//962GLlw8e7tz39ErsmS+9kog7RewevXBk9vHsS4vh03j7Vw0mjsCVEZxL6D7YbtHXjzbGi7TFV9/vNZ+ECb89lLJzQuj5RWr0nrLw0MPPv7kdhxA+3qLY4oY/3W48rL466ZPJJbKz9+kQTsEov9dotOeb1LnmAPoQ/szCG686NjPWXW65MuMtCbw0yLGzw+kuvZLfpDl5qcNwSKhhg/NrZa11A9x16OGfZ97J9tV+bjkT0lU16MHccPSQ3tZdjO7S1u/iQYt/wt0iB+nyY8nqLnw31nnro3el40q4uZL/WgWNQ1UtkRFx9P/CdZiT50Q577+7p2jwGx0Ya1W+EICu4GaRKPcTIZ0Vwm/Zi7DNkSNpriNd/HTUYI9/98+Qg/z3KiGqeq/I6/2l7k6qr6IY8R+5A3GdjjpCU47WRAA93Eeu9EoyfYT/Y44yjYR5uH2tkT52leycGxRf9cGs8semydUjU3ie8vCIFNhmR+3fj+Ae49PcdkhMfgSf5x2vVgpOv/n7O3UZQlRbUGNXLXqerue+/MvP9rfnO7u2pnOEdhwQIx8vRYtU9mRviDiICICNiDPlfAeoK75qsRvnU7eEf75/JNYz/2fcFj8ktOENwovI0oNoyrUDbgP9NRJB711A0oxLTNMKJXBz5XpYrO7TvVe8J1kJs0Jk/tV8HhV/9b5k/1RXtWt54QCSsFgvFrCQd1nZ+VmPcVbn1BZ1YjHs/IVl0fiOkyC0hkYADcFGhGKguSIK8+EzF3sFKEq3gw/P7MvCPBrJv+LrnhzxRr9qW/LsPNU90nLzEQSB5ofv/Ud8vTZariaNuKwUNy0+hkYEHmhA2hu+DErYuHGEdPDFkmpBpRFqq8XsPBVl/EAb8TnOT8teA60Ux1Y4bhoLD+ZmVhfV5o96L+PCuyQ37I0bHWNYB3Kxlgpn/Uyd5ZwNEdgobvSm11vOtpDmUhYr8fLOMMrwd/XRDtdSucckyS8DqrKGIoySJPGCBignGezDDZE0VikOn4vc7H3GoBmBQ3ohXe+QIf5SOhVb3WT303+chLxx/zbXm+9svmDcDY6K/FcQr1W5u7MMo7lIJbx2M1d7YxgcLZe24m4AvjjPrzkZ4s0HIdFV9BfRtOld9FupbYi0/6ItdX0wDni54Nz0pmXDjkRUAew0peZZgYNvDjkzKR+fIn2smwn3lvrCe7u0d6j3x2kc46vxbbfE+jxPvblO4dZlf8uf6z9wnoWTzMsUkEHac3Ckz9/vnuyxepq77tNkw6+mH0tCvBDEOWK1p49cGP1MZgs/FZTBzv4k7jEhZLaPcthiOmvV2RJrmkv3PQXchXqRu3vmZafZajuT7zWhbXbDEIv8S4iT6sP0Ldqvfq263QEhvPb84u5y3Kd4Wr7XO1mstHLyiFxQztOQG+gv9WfMDHJI7Lr6Sq/YqPfCpfzaO88KlwWz0/tcMXGJ34U/it+LVr3Xscn9w296U8Ro+5W/S1hlfpII3ZjoO9rid+v+BrUY858XDhcXnj4wyPy4Yoy5/6+GktdPpe1XWiES5byaLyORtZk0w80dypz08yzcs9GwVOeDrVyc8q+Z55wFOb1bh8j2igqvgYjolr4bDmPI1DBfspz0lnyXCcdCvmsdXFKjn/x3lVzPudn5/5Y8Yzjyd7skv7u/wO49FaachZ8vSSjeTTHD7Nsyqd9Q3ZOGV5eYpTCN2r1E8HNmvruVvJyap+/sx5q7lwkuX4/ELchHW+el6Z/Z5u9u/lav/9fS9PiWW1bL7QgaLHxwzmMwRIXX/63C132ElUwC45MmgLy0OnrH54FhWeDlw+E37LdQ/fmVrP+94+D8zsueyU3OphpPE2JizjVjuVBii/XGEJaqFVPUxxujAh2s4A80Dl/uV+B2aAsRkwdtxrd8nKNznKBo+Lm2J3yLhl4tGJTxO+EiZQYJexbDjRj8b0IosXGG+kLsdNVf/Ma7fDDdkRln6oIqILfXbdrgRKNbYzvXAbYqYhTNQDD4n15/PVUq/Y0fXZpe7l5BkEF2DZXZJAvzhGseKPXW595p3o7uhaSvRiHi/fqb9aBXctdLCzDo8VrBMrYbmeXbIIsFtkEp7dRVoNu3YNCs0xJSvhJ2+jn/VKd5b8lkdto+ARnevZkroNey2Cx8HCp1AcPKhU6E/GxdVpcbXw5gtdXCIw5AG6a3Ws8e0g38uPU618l4QTbD2OWKex79I/eS4eT5fGgMIym8tWPCQo5xNeBEweQ+sn18uFlqj8ZU8V8zBLeLLLbsxTS5WLW2NgvaT/EsMJsZO4HrQJA7ju3M3/YUyn/EM9gFe7FybZRZ5ZtWszPIkyJTltWCPBs5cNX5USkZX3SljnMmzAkHnER8oQI6UJfVvZ00Izb3qYb3RJF2w7OSmZfCxsRd1a4+AeQ+K9pTpBw9iNMO/xHvHzRqanlpU49ySLoyQeTTynFz/vbvzFpStCH/eKgbVkthq2fExeix/ByxDl+EgaFsCgTXnmfKKS5Y5v9z7K+D0l4FV2jn3xYaEXANc91IusGU4xVnzcDrQVvPFIsb0sOp+07RC+bcxW3sWv4K2tdOXT4VGn417f2v68UfOlN9tO2Tn/lhzTyyZsTiyBNSRG1OyP4qBrHhix0N71krhScPqb+fgymdbi3DNYg6c6zxuFX5RI0wXRU+8j6YKFLrKK0zFVy2PzPNOGz9tfSViMoM0TXQpNuj4Pj9KLaNyLuZzGfAx9HmPr6663vg3vYYGU4PMwArXektvMvGzK5/n3zsbgsW/ecB0ZbqbZIC/sKH/0QqoSw5d1Ua839sV5DEIgtNRP6DNXmGe5X9yHjMNNtyvg5pTz42iW8+WVq4EfMyyVh0XYRE7w8zUEWCfkMeH8FeyM74rWrK2waM/9ffb+QT3ZEWHHJzx6arirMYlwJHnc7kAj1pcha5kXGXEWfB0ePzWx1rxB+h/1xujpus2TB17D8OQ6qjl8auOEG6apai5z/k846Lq4MLZ8muQj61eJxrzy+E490GQWv5WPjDZUzl65zyiPdUWCOfAKiqGVcbzFC3PgS966JB/qEGZVtotnaKPCa5h3+E24O9EQz2XcqIx3KwbWj6+vwGjmDqUYsL4dIHX9laMUFy2kWmiUB/MWv3XG/zKI8U1mmaHzMw5ChwU9PPYq4ciLgRPRP02sTNxh4prCQruK5HFh15e3bgqTDZh5o5BXCMF32kXmTxZKeaI/9SsTsdXVdiYT2kyCx3H7zAC9PTZmIKbSSze2vQ8WTLZHN8KSAc3jMkVsGMCWlYSKQVbMdT6bsU8qHH46i/uJqcLwsI2BKYNisGi6iF+3LHTox8ODL6c2Jx7W4qvAFccII6haSwq1wIVK9TkJRa7zlCr62nDwUG4F5w5ltByGfNLp1e3oYPa+Yjhnyq7beGZ9TvnZ6J7rYp64zb2TPPsgwPf8vWkM6JVwZGH3JIrzlxUrUXijAXn17WGXCeVY4MTYcpJn88jqXvap71HpqQVWoB260TDjMOPTBGt5hv75FixmX6exynyE8wInx/opbx28dFfAcx/z9zAvRqR1b/NByWqRlqs+Vb/xLI9rnNtjgzUew5jv9rgVmVewrKjyVDKsGiNON44faZBzVn6sX/ew46BS98tolcf7NS+raXoktsPFv2vsq1peC74Yj4KP0w7oEx8FHJWn1UzoG/+24PULGfviGW0CRytbIe+YLph+fnXXNY9T5l/5neD7sk0V9iJjuHNcN+DIf8DYFlOmmQwH+Avzu6PeKC+3+nOf7Xlu9yBb9/ZG+DzNjSjbd69PpDj+GPvhG0Ztzx/H8tfaybyjimFT8eAwFsS3e4/vcv+5vFxCtSfu+9M8TIVK+Va1fWoP36FzcL0gtFzPrtu5AYFjmiIv+oR3WRd67GPbcXjq14lHMRyoI+A5rRlnYo/Iqj9CexGm/PnkVXKCLfex5ntl98s2eI6c8May+0R/J/0x62KZBjl0Q1VfpqVTPQxrlre5zmqsuK5P8mHBnXgC6oUh5sh7k95RjeP+zDTQQEN7H3bD5Kl/lXHW6fa0ceBr2go3mYas3bbzBJaNDE+GIdOpZtrayf20i8kOsNV4LvrK+ei38Pe6/5mOcttfX/3rJ4BfpvAs2+793b7//Ku9//rez7yTVbLrUZeV7sgUbEdVV6IzXsGKr7B+Xbpgm8DrjmDXXfBb6ycj162E9F47iKrk4EyxefZfcszt57Jt3djV9kj+1eRvY2wKK9Kbyg8PniB9I4FqRNSln2+NXzOFzXxn1nBU4D1bFdwEF1teA1ETMf5qWnChD1DGdLzeunCujoQ9CaflzRB6cFt8GTHa3RpXR7001uIl3ryBm/FurMs6kNPtrDxw0FeskWlcUiZHC+iFL+iABSNBHbkfOWCeZoy0gh1Unbx+Jhll4apU7yjyjXmSX7MDlq5KPHaU7XrhV8qnDHxAeCkdvDw+g2DOleGx8D2oXTA5VgCxiMCtYedFeWSuupOUFNiM45aPmuoCqr++LH6YlHnJzYx6jHTgTLh5/AgLWXzm0t/krYEWZOyncugx5WZnPUA84Y7GieMScZ+5b0EINyPVWKaBr6BfZ6O0ooPKdScQ608Sqsp3fZji7XTiuTbruC1un79rbnDDbX1G1ySoJt7RgIJzI6/Nk4wjpnEIe18Mv14Cp9+Cp3TTbjXcuZfiFXZv60CgJ2UCgts8fJWv9MF1xXr4E0pwpZCsvugQhY0JqjHLF+z+nxTVK423lXVk6id8XWwAKdcVFjTCt7aovYYn8a7T2Fkt8kHUgQVsp+eO71WLtc38SGIguW7wNiPWW/O+Q1smE+w20V1RWa+3AMPssr8bIO1W0oWbv8y7cAZyX/1VuseYzCWujO2rVACj4eduahajHe5b6SDfIvpSKD3Wk43R248IX3pZyq31qfnM6ZjaFpg9QH1YvKmnGCcxBImX2zJq38PmH48DxjGW13k7YDzyDSyeM+KFfoWLNyrle58DgkujTTOeq8f/6zLvYtEDxDsTvA3eVpf2H/LW6puxu9z61OA5Py7fARZ6PxmZtb6hONv4edZ3RZe6aM7k96g4Ln6+TU+O8/cdde90IUql2D99Zj3ejX/ugS54ln40O3KLsfS5zTTAdfO4+8kLx0G1M890HPmOh2RYq44LtLfzKa47L3ycP7sOeiM+msp/wxHgP+CY8Zf7y4tF7l9eAG8bCHesl/F6qbzkOcIwSVy5fX3DY5LfZfiqfuV3x8WvPAl1VIvb0KdB7ZgOtBs4nS4gZV/NvPon0m6HJ1+etOurHitV9GqMSQUj+K/zmWrNlccesPhz92DPeF5Py803Lo/+7fgHnEN1YdTOThSgPXimQr/Px+uy4W/X9yN89w1e8N7yVLyo0tXiRmlvHs8z68C+aVPpUItOLh1H3I5+6ZgNkc39+jrCwrAyfmXunMNpSIKO+y7pY9vkBF57NAY1O5kW4RFxTXMQ/T3AzH0M1Rc428antWADKccfethWp4eB4jbjHOY6ozPAp4hwqNl0VsUBxsliYPFtPBYL6/aYAjcZKbAA6jQYJ6Yee0YxYvT9XdySgQ7luuW4AgwHty1ooexNeKfec8soW1kQfyXcs8she3gsXOi6J8A1RKguQre18ksE/6XvpuBd8aYuXVJeVr8nP1bwSbB0+v4keAIODwzEGeSuVHAdpjz2Hv4yw5tIebV9EsfEscf8ClWQqLsjR0EgPZ/HIIURNRi+ir6e+sHfN8XywKw/pQ0HydV2z5PLK72tj7hgN9iaXKbQuyxEnmAR3N0r79XuFg0ocS6c+i74qfsY2+oqXCJOMZ/suGlvZOiN/KLR8S85KunPV3B2PfZlDFOJYyQ4Rovz+ETPgCErp08KSigH/DWfjydvhRzclOuLiu52UHBr076nBWKu28dWcGWGqa6KMK5NL1sjwX2dafgIW2t2dI9bqIIzVvVdCQuVILb29K/1fS5zWfeQiztczEdzynOiWhRcaSHLChaXw2dWyHHlNQfZZtmSeeyvLjKOMuBQRyVPBs2vis9/UpxC/g2uuk+mkB3GuzKyWR8Oss3my7xKfDis2Zi480ORNVCyDU6dO8sY9HpZ8PCIa+BbjgPEvp8XgabIb/jylAPx8uIDG3r4q+Jk1nwe7wBD9orPcmLfja9wz8+yJ/B/QlMZdzzP5sL93d3gzJ6Imd9IAHpv431YcFR94H7uR28KWj7wI/6E8s3lpI04/yqZndtjmL2efS4CL088PY8ne+5U9f6KjlThIvPYJ/o41bE+E9yVpxHjM+tXSKdNT+YXFRw5r7/b+ROXq/SF07hscj2VZ1rN9Vc87gm/pxT1lRoHDE9V/lRnVXbvH+Q31gqjwdib+3rSGyAPcMv6aY5EWOpxrPpajanzBzLEPpThsrtc2nnkfLQuteiSh9esy7GjKf9txZwo5vkJFm7301yoeHhVNhrRvK8sL57gi+0ofhYu7gZ0Z1ownHZdnYwrPt/q341d/0l6nsuf83+ql3XLCPeOx5Ncqvp3iiHJ3p4nfpd5RcX7IOcqnFSy7pMB+Wt6kEw7yzRgzV3K1+u3NpcU04toGrG8Q+4JsBpa1cgunfwe6K1JlxJBXRGtioTUzILpbXV5+JwhSqHyFanTd3WH7gCuQR23qo/vtWtTMXT+bYON5wKMM47eZVFH88iNaE2CZ8888/8XlCxSajUWkp4TC2e7ga75D2IuMWGFAQ073LKYb21nrv3K9fsYGdDrBYxTtfIJXOGK6t4cL0h4LnhS/KrVwRU2+FVoG7d6XvQZN/cStA714jISUoPfaDYu2IGcQV/nrtP9jopjFXzupCxUjKSiVeCH27GFCtEh8NoxLI3oS+kdMceE4XrclmEw4/Y2WnjazYKY+MSQzCBxwxdB3zFj8fqYtrjrJvhsRgPfGFdlhFCwDd6m3jphC5FumLz0Jk54WFwETcFAzWNLdzYWEUk9i3aojUb1YEHQ2j7eqx2Q1S8KoglDZQTbFK52OkpmUWj0d2Xc6M1NGPocdJPGw8owL+zdg9q2luhejGeDYB40j7iOLoOqfBTBmaEwxnE316+rxXGkPqx812Wwrfpwm5DNjchfQGfLiLVudRGc5SNlhv9BsR/SnB0aUyvg1eCIv7nunPeU5vtwKKUrBq5IG7d5YgzPo/lhALMx4N3jrt7GvZ+PqLaE/1HTvo0/8SHuR4gxJxWhwlrxszawWwr+/zLlkcu0hO9K0RLFu4ejo1W7lfK383KNKQGYKA/Sks36x4mDf6NfQ8Mf2FitKSB1uX8rYHm7oWS4brCemeyNML0CB4t4gZx44mvrOcmDm3CRldYKdw4LjD9ZIVacX+S50pzeFn1pjMY1/A2biagft9PGMcwwPNNas83Vb5U9iF/21+zjPBY6Bp0eUJriOnSOdV3oWOzNJu8gi61fwE2HD/YwvRPvY1/kxVtlFHuYRD6D2H+jAaXT+8oXqL6pl/kT6yEeg+as43idZ70Xci4vaEaRrypbzc+Qx0c1wMbKB+ttvdVt5r4J3vbLATaYrE+ud3G7oM9cF27gRn6rP8HBcy3KjJMeWXt/ePnaQAwd31OOn5f7lekuvuP6K9zy+8w7Tzz8NAZaMsDtdfCYROMqgtYLufg8wzvwK2km6ldvna/XAP9RnkDGqxWSQhQnv1SevLSjsRObkWf90XGAPvH8w5jWPHDTK4keTrqI9CeVu50eWPdDvOGgthz0nIpuVx1h7CO+vX86X8zDVT07bx9/aTffMuyeXNKEx7j+Ff3M5N26zRY0JPrsKpNOzvhFaz6/pV7J7bcJa3vTg9ziXF0GX+V5deKJXlZOnLE8wPwIOvNB3uc2qjk4PyELn0IVVDrZiSa4bvBpn2fPsJ3aNX6PMsifcAg+3vl9c3LePLDAIHAT4Ztvi1vk4MFU1+cVgV4N3XESVR25lksviMsFDlJWuH0wiAF0xH1ICul9m4t/RtxTChOTn/FAj2bGGGdaEVZJHrRvLccMdoGXFyDshfVJiHs7jj+0y4oLPzvXIQw3e6F9aj9ONOCiFpiZ9wujI480C0atdV4j4JXHwZjNHemgusUi9wFlTxPLGVneof9w617CC+Mn4MF+13VEoUDt2+80Ng0TPDEMepdx8NRuNV8D/YxYDgK2ZyPWoZ38TOii3qHc8ErwhPLp+andXOcn4X28iaPAj8GT8n6ad/k16C8HL/3VPv2K8JNKRJkRHjbHjhWIQvGmDQv5rPvF811gUSVzufs7D634jH12p/OuR1vNcJau0babdV678rxwaWT7LJQ3GOg9YpWcBH7od5pvnJ/jCx2V0isZI/ldlq+KpScaQ7mlRKpe/WmenPqTU+j7AYQdP6RUp2M0+GS8fZqjyMdzVYq8mtgmyGOY+sRexUsRe8uFNR6YPnpfsWx4hGv4ceRwBLF7Hq4LyXZKx2iwTII/ZD5icBV8IdefcVX1A0e15d1h/l87n+E6fQyVf9HxLK1lwxfXn+sFTubvuaEqm6ov00e5TQ5Oz/U88Wxri+QZaOfE46sjLFkOYgMmHx2v5xc2DSL9Q6752BCOW26/lmsn2YPgvpmeflU2As/VHC7Ldl1I3SO8y7qJyYV2xn8F3xN/Qn35/SddiPNssvepr7/wLtP6SRaw/nrSV5Hy8epTu5/WAWjr6Te3+aRrnNo5z8ndMPapjl9Nua2F8ytuDrFHVi77CWcZpqd59KQ/PpU/0ib4eNv1jZzWBtEddYq8Rtn5+a4LaG1HnlbBfdJTq/5vfSxS1iv2OqIBiuvNvJbr8LyFE8Rcn9OR1U+0X+HgE+1W/cnt/Ao9fsL7E+5zPU8b+cuKkXSpLHurspUObbIuwfrUP6SvdczndZkHFirDMULZiOy6kADDRENYQM8/2rFHQz0NwvqQet62gMoLUnUFRgyJdGYXzL+tmxFh/JBg1vf4bl2Zutxc19zO33vhBu7IsthT1NZSpH5+f99qvW+0qLMK8Aw/X+aVxTf32eAIMFofrLhy1XvFwDbC7rfu8PvZ3rWN0GFEOi9K+NMVNgilRKxDx1m3KC4mVIzU7cHpJ56mYQk7zkbIHdQhdOITAFsfYCjfMmEGlBzcNogEeCLTDrhp9cR5Psu8M+pqkuE9jaQ9kzxulAiMa3g9UJS5bPAy7J1i7OjkHncaN6tQ8Hq9zLMAZ5S1QinflVYT490U3+Z0IYIxCdce50W7eQzYcKC0bcX92nWpB+OfaL0bIrYxurALia432cmRNsmXgZUkePTopHBwzgIi9Bf0jroP+Z9oUPrlHmSSx2O6oHcrrxqSLWZIFzy/f86Lpv1cGwM0DgzJU18iXMMK4qx/0xu/BC7dKcNweGnxaG1JMOqneZoojKGkIG8TYKu96zSPZU7xbZc8D94D8ESlJ+82QnEzuZHwdVKuIMB5Xs562QPrJLg/KcOgSUn5CI3wvTcMecEVS/uSlHB5Q3U3gRMy2OruzTzqblOEta9tTwzzdVIq+t1awgl/R4yuXCd/ZjxWsu9p7imEDcr13eUuPRhCJCae0JNcajd0G+nd7u/bjE5rnC/J//qpC2GRsP7Is++t89fHXGQvboBqUHpZq1EP1FfzPnEfTvxjW1jQ97v5eyxm+TjdaldjRVX4Be+27+uGxXOcIq6Tk9AzGx+5bD1exjfyvIBS+zPH10/Z9ttvv9k85H5MKF8Jh+g/YgctWZKMNK7DNZcnXTaqWnN8OMxtex5p8dLhxk56ET9v6WvD+zs39cdd1OV9MRx31SXfxabK3c3jAWWqcUKA/3wsMI9J6Dd9n3jPdZZliJYXv3zfbpCD/rMXkrHVn6WM6D18nmCuUofnTYhJND9fW97Ik/a217siP+Cu6qpSNeeR/Mi5Cpz2CvkxjitUBDyJPrSbZScnxnfFk57mPfLmYPKxnciPZDk3bM+T9URtRev82jYnsmwBPxxYDxZ92+Q7YAaPsv4+h5/w9j+Pa9atK527ohfoh3JcOss89yREP2TsrMJSdkI2yGrZ9fDMA/Kxs9wHgjTqBUqDII3FkxjOwZ6esf8VDk5Hip/0K06A47IQJX47psD5Her2Nt9bW5yPx37jCUP0c/kc6bfoHZ7P9ZRP841xwsbq07G6XI77UOG0NV/XtCJP5jvc79fQ0wS6rve+cc3n8ZqlYHNhL9ynWzKrer7AfER5cwCg+EC5u/SmQihhb3T+diU5N1QNiORxryOU8XT26BCkckyRS3b4FyPT0itWUl2+YiRAnu22U34z0DQ9CtaKiTdaNGgRo/VjMVgcojahl6v/1kbbg+FlWGHYMWOS/l51Xmfiz7iL/Y+MJuc1LbTVDLgiKCZyywu4qneaeHKeYG9YDhyE8a8oDNWz0yTlPp6ZeWRmVV1cjus1N8/RtoDv3jePEcYLEO77kzL0hJ9NOBzQdxQiE7r30Fu4nhXKVQc8aGxxE8c8Cjoqu68ptlTh/5Ogy0z9FCNkvSvG7QmWqqwnF2CSHwvnve9iqN/rze1lusj0+8QbDO/3bmB6aivjHIYjGa5w6POoWNa0vC96Ga6TQnMa74p+98DgMX9uJ8Ba1H9qj/tQABaWxbvCkejZMoKXfG6T+zIS4J/o6dSHjLNKUTJ+0vkoaOSBJxi4/iomBufLPHwZdLpstrznUfOf+sH1pbE9XxcttJoqsz91nL9c/rMSxnoRyi7lMfW12RaZbEJtnjNEv+tvtPAc33F02wzHBZ7Ad6vn/MkLyioGHZ5LPq4rb1v8ZynpwQrD4VbDYx2OL5wMwKUcDDcS7wLzTZNMQ8y3M175r0pPOkvkrc/6x+DvlN/reYX8hosQlJjHWb1nx47bDD8brrInVtZZ7DnVV8UyrPqYf+dxyHDl9qvvGR9Vuzl/Wdc2r3YvjNBW2iQ1HJLcqGQty/aTbHlKTE+Z9lhPyfg5yfgsq7M8cz5Q9SXjbB8v/qvKfJLN7QB3LpPlvdHT8HUBPI31Z5l2+gY/ifipgpuf6srfZ8Kcyf0/0Wuu9wT/KWX+ttG21se6D/fxY+zYQz//E1qv9OyKPp7mZdZRGZqMZ3zK81egHZbJGeZy3h+xk/t8XndUfKnT2o9lG88pwMCyLtPXU6rk1wn3FS64zKlPT7ztRCNGe+wcdJC3SFl3/1om8cnASGETt193L1/B4syN2q2+Btho5hlwr5haL6nihNjVBAuArjEmkP9lHlhzh1Q8fJp6doBAVeG0IydDVcnI/N9qWV9Gt3c8LpOJfCk/hFzih8sTZn1efj4+MKF5uBLKL+/W4Srn6TG18vMtSkXwc+yAdlL8JizrtiINKr+sZHdQFrMbPVweh3p27TvoWdGhfpuS380Dzk10h4kAHpmJddzlIq2RUS8opE294dSSz3GhHEVdnc5qpacS2FX6FUXJ8eoLWFGIHB9hXqrBsl1pRwQ6q3oALa/eN2D3s9UGv924onlgINgUMVrc7z3EnoH1N+Ax4ali6lYTFANluN77YQvxNf+Nbq/QH1+AK7PT29XMEDvhUIPYag8uuwgpQwx9zVXs2I3dAMdB5K1vI9Zj42JHfZNSoZ0CH5jjevVC2DbPUwlhxJhZbRrfIINT8ghjQ4X0i27MuXqYCdKu3q8DumhdV+euiGf8hXHt6p2COPrWPowQtfAx47zFRLiU5rXVjRgjDa55v/gG4JNct/J0a408WVbZKxp+KqWj0bs8p8HnN4UT9HHtV4+D3tmgmOdKVkifeE5Mt22O8OIHMXha17iOFntIYHuD/rsq4cAfwSdwLco0j6G8MNPIRnID8BiE2HjpyEn52PunjK4LcINkXlYWs6Ii9Cm0PuGujtN4zIwrlaN5hECtNkav9vX6sTa3lkHr5594DPv8hW6wlCL1RIfha+oQ37fztfV8hUl4JzxcRP8eO3QeqzNo0/icvmfZdsIZH28Dbc804f3r/Q6ylefAWzn3xccd6dYNgLSO6mpIBueZcvtgpAmM2z4Hue3LBKGWccuCeUthzNiog/Foy5gzbGN1RmzlC07YA41x9U7eRxj3tYG4hNenecyXQcCount2++17yIP3723syu/j7ToUml1jgw5CBrleEmEeBmOWR2vBM08IvJttPPl8ehlerO3mcyPLHeCn5eeQka3ZHOT6UK7iyxUvzeOR8y4UHYy0rj82klPIo7c/OsNrABfqRMnjCrhjn6Kewu94fp6S1wvYvB0+mszeDs4bn2VO5h+V/OJn1QI5l/m0gHX6inhuKovo2lhNFFdZ+acs4t+hnwbj6DokonOsd9cVQtC01oiue3iACyy8X7Hvjpsat59ShWOGH+Po6PPQM/uY+vdLFGfaIFL+Omhejmae1lhrrR4a+x2u4x7kMfrgKXvorhzUH9Ao+HiU/VXcvbxWO+lUFVxzXT24H3h/lKm7TPJ35/WivyMFXfERSf/XLqXAe5aZ1RqWcTb/2Asr96Gqn3WD3O+wGVTAUK5nWk3H+2+Mu8LShAdXsllneclDDO+pT0jBA2sRhBqL4IEFLywccTPGrpEojSCpYkHuFQEoPqUCItrJjNo75NtuIWr7QGMAcv+jolITLtLJAm0DdxCenI99x3DlM7iRLIh9Aslxr3fYoX5qn57UGYv8EOCML95NqxSQp2cVk/OximXcUupB+bi+tay5/XpXxvNQxnyPKGxnumUluQwYJ0WBJ37VrydGxW3VAue8+7XmDgxXLTJoq29QuSWr+3LFfI+7hBPXJC8GXWyCVv2oFkSVMBAaBEAlKh4ZJARHhgP08KTYVHVluLc5TvluzQMPtqdr3O15AYrXve/u4zjcSbhVeD61D+VofkRFVOmalLY8z07jC4FcJZ8TT+/qHSjMv9x2Bd/0dmGjKgfzlIfAZ2xneaUW/HrjP/rztR1x3suceEHVh6rNil8aXqA8FBPlNEc+8dOZ3m0c5x7D1VvNrz4pE/4s0pPzprQQW+PZPShs3xXwU797cJe8jTaf4Oa+Sju7InUqkxPz3VXfSzfn1IOKg33nOTg/Z8gEMV6JN8+6lKXHub2O9WJBPxBDDnJdaSgt/E4Keu6b8YLFh3bcZNnL48i6F37zkTLAZeOe6mAifNTXNH3163ic9jRu8u4unjmtVp46/HfqN8b3JG+O8Z466ov5K/nj7fmlF3YMG4aG1GcYMt2gedI/9raqxOP8pMNw/iBL2vfSNxrduBn6emgvpywrbfwy/K74lfLmJOfxvmr/09wKR8VbPZY8n5jPIs/TWiEnrjOn09GsU1tVv3J++b3DcNJPTrpvLpM9sU5t77Il1v0JV7lvFcy8RpmP8mZGxten9jd9zJ6LzHKYapl60jOexjPz7V/h//n90xwIuEO4jGJMLlUxeH5YG2kOMixV27nvJ7qs8BHg1bTp3B/wkun3CZ+xL9GAVc2tqp/+zg2q3Abq42fVaYoKD/l3RWMbP3vgh0/0dRrLiKO6fMWfK36T5zGX+zTGDE/u06mP8/NLLKWi2E3lbcYcgNFq7Urq7iFFnJLO6sLxxvXpY6iVrbdGRDKoTABSd9Ih2Lzrr+DRgcRn5INAhkBfSIrwzc+vLvAMKPBJUJ+YfMvv/UE5aLxbuODlOgYFHb7USGf4as1jYTXbYc9w3cab0H4tNK2cBm1hbzB2O1zKd6BnLFlVweyCs6tlBS9PDqxSLjmLfo1gTV2um4s8fOdcxqFZ3J2Av+EfNrZdFEG4+s5kO8B5rHR80mWMG442RtqdbkLvYPDT52uHQyN6SR/RT1FShZbdAMDo6kqL+VzcPJft9LXD6cLGyzFdjNaCB8YS+MDjQQFD+QsB8R/0jiFcOj7TdhsEib3ZdyAy44/1Kvzmg0IGQMUH9wDv8HkrLLzsca/MZgIaXQSsJpZeMOhOo4rcL7ZwTnWs28SAL+ZvaK07kBd58GS8Bb4lnSE+hChxI8w3Z/7IiVtOESMQtSW+cJAXA/xaYW+9bfPBXXQVuQsPfPuf1UY7nehzWzzO5naPcK2ciLlHNLtmtjSo+FDaN35wntAnwXxS/nK+UA8pYEE5Q0yFB75yqveR3xTwrzKZD7UY+4AVxUUvyTPtlScOwSX9RF+j3JFNJPAz5eVu7rDy2DiHnMUcErpBw4jp1kOsP1ZY1g1+GkMRUET5Brkab7PyOrB50i2fkN1X6PMybsCLp824PqDXe+k8vfFG3jSGfK34gkLJ/k6ClL80iucsr7FB57+qK3WbM7uRtpmxK+FU5a3fRpw8hvQPnnL8x8kU4TFsTlW6zZJjyvulDTY0x0VJHC9SSmO3UoqeywbXZvRyT3Kps5u+hJt7eZPV6GNuYg2llzS/KgWeY5wyPJEfRjxicVXtdgs939YfWwSY5+s71LVpTYRH+X5vYx360p3/yDP3HOajJZKVbug2mLPO3BMMaXfMB8X4+Kr/jrSQF5TbwrWgz9P3ih9/ylNtBoXy1p16QYjn8IJ9JXrlfBnmqh/MI7mc53WPt9yvTBMnOebzxjew0K+K9jOcJ5yC5jnlRWVV52lhvvOVRt+Jn7VBsV9Hys+0Chkzn1+uH+SLJgq4PqWTt1nuK38iTzS2Zd4Jz976KDwLaa7f59T7QHsvqw/yeHlq0xH4xU/58puLuG/Ho7Nho4Z3T5HWcTxx39Co8FnTdjS0VfPjVP5O7xx378CKUD8fR6vmW4dnKi4lsjbZw2wRoeDz2ucv34ronknQYyBv91sNn/D9hFfOV43tSSeu8n9Kmd9/0n1LXZfyWCiSrN8exv5rfpm7adNF/MePH8uIBUYGD6ynDi+quHjgkwJKWnWFvEBkjRYsD22izE7Ityreq+aAXKsvMdg8WZ8mc4arEtro6/5cFLVbCdUszxonhInxiTA/EVhmdtXEjzhLE3KtShymrR/tmVjXKHY3SPitantw2A3m9D67AZ/6+WkMc7mqH6zYloIMeU+GKcoX8NxcF8xJ5g99v1zhWx5ok0ZeWZj8ulCucBPabju9cN5Mi09xoqo2QT9C/73Ma221KKjMnJrmLX5jcWZBzbXeq+3wBYXA2vN3OcbHynuf6T4oaRuzjUrkiRJPjJ+HIbxLMFR9q8bgYxrdjfstCnbu+1PdoF185pYzfIJvqeetxt5cL8cpqPDE4xfG4xf7vcXASnSa+5rb4WcMWzXfKpxlOuJU9eeE95xv52/anv75g8jfJXi/GASy8Qx1BQPaUN4e6BXe03gydQdcUlDXacYJf2j6A29YjG2Bc048FkvJ+anTLCPpbKt5QGvEA8JRsPe3HrdX76tdT5DjAghM72Mjd+leOLpoIi/OW4aPoLUCJ7n/K/3OtFfK1+GB0P39eReb68r832IyXef58am+TL/Cd90Yg7+LDI885zJPeZJJuX3QczQK72Wq9la+XufL5X3sdhiqchk/575060PuI9o76TJRjvPiaj9umnHmGwqxD1W5M83HFORzookse/P3qq6QqF5+n3GDYqcgwhmeqt0Tn49wHfTLQz15rjzpWqc4svldLlf1k99lOXySd9xe9Szrr9DHcjnJeyU4ojdpgFWVbHiDV/g7663ZCLvfrIYypxhFex89zTKypu4b7jKufxVu/o25nI0xWVev+lTpjYDpRBdP5TN80D8YrpwfsFbtVvoO44V/Z33107jMlE93VXOuwk/VBzxCn5ut6fPFQa0o+zwfK3n5NH65/vwu01WV5yO9pI5kL9NMn5mvn2B+4osV/XytPcafja/bXnS/ce6y3N9+fHAJysV7LrJupwDTuvMJwWbK3DJK+eKRbwFTMKXcAkxvUVNl+pgmk0oLzulxtG7msOvXAVdc8g8qUyJK//Cke6YPArte8OJzqbzTMHTPc/CXusj4MQvAcRKC1cSs0s744u068niY5wZiCfFV423ogmKNJwhxbBPe6KKRB5DhDQzlW+tW+AfKo13ElYEHgB5N6HIMVehGjtlN0K4r4qLCdcYdp5PCWuWHgBN8Rhw3Gyv015cioQ79w00AwG+DZ0PXXcRtXnC8NT+Sm/t4Whi21gOeMyPd88eEWGv9geZX/5387aYu4QHSe/moaTYoqpRvCTWdw5Q54HZ90hE/wOOeLUQbRR/v0B9m5mmBogNoR+q6wIIbXdaSf+h74jsM9ymxQpdjrcn4rTfGxyR5wFGH/0GZWkGAtdblEULKRLttnneNJSH2BrmtTWjVuLjCPIwnDPjOURyJkdo3ftKdVqf3JDy0hA15X9b4rdhaHk/opChzqoT7CecVL4UnY0/5KsGfyz/xkaxwVTxLnuE9YAf/PO+qh/mDLKZgyIZJJ08evBe0XvT9Vn62fiQZIjJKDMYiHeFdPN+uo/L32zxcpBKRxSsPLhlptUE09GEMP6JH/BXzpFJuHDUy/15rl1k9sMfcp37pzUhiuJI4lx5faTnXjhnj6r2Occ8bh7+GH0l7vX7TsYjw3zf4VFsNCa1MGN86Q18a0+myeFPm1dnAn8jgpx5xoPkr0bPRyh29SvICq6LZpwSc52dc/onOcXTFb1x2zx/QddMdZu4L6g1X2s/6X3Lkc33+1E5fK8+wP/SzOi7Inlr4DVoyQ0/G50GZhqfb9GCo5CViWmVHV+4f9OJG+kJuiz9DO/DkulpZRkJ68HjDQJFuXUzw7DC4buPeQQt7oV8bLSavlyovvqMM+Bs2L+IYvEIb3s99fE6Lsoq3YL3S+svwA5rn+i9VN6o+gX42va77kfMM4wlO/73H8gtws/qjF2VVxzYrWRfor7t+Uc3jak7nNcSpXwqc0Z++pTxU3nSDS+QNdEPyOGf4oBcw5iI+tbTOU5z6sPWF6i+Xfs/i0fvpJ1MwHzJ+0S+Oeefv8X1Do/Tjwg1y0SP4M169n5nPr7xDcDqLrPXS1S3e83yYT6DksS/rLObtCbZKn6n6P1/5fJ9PGYfYyPSbAmOsQckjv5vqFCpHVuzC0SxW9u23V2KeZ1z+JzpkxsGJLzi9ZzkBz2KjvK2NCk7cKjs3FCEzhp5oiO3W85T7cup31ntb208sDc+8rbvCeiTJFW5P1lFqfxhXiJV+oq/sse56Qq3XfGGSzSuLs5DiP2XvQSCtRUjveLXS1U0LMyYPBEDwQ7HhSSDf94X606Ti55fGHurkOVEJpIqJn4iblep6iu71DFoA4Jl40giOPBjqCDviFTyM69NZ4TzJMqF53ZFx3XfuUdzhyMrCRsBdg+K/EGBOJ4OO661M9NYg0/BoEUri76/mi/TXmqy4REAalIVWRfT4nq28QXE54KkS8izAcj08FkzTIPxK+OQbqTBPWMHGuL5H9Dg5Edym6CZmlnHDc3brwwNdIQ/34aSQMX6XQantuGB65n4eGd/Wj+J5b6FsqHOR0PmIltZI9WK8dTyVrq1FeJnqT44vs9qkz4yr+N3Lw8OkmsNehqAteGGep4yf9SwYTVtSxPloYtvKf0rMV5xPDlMopS0/KoHZgnmWYceYQgGVd8IfuM97P4oFVoGzStBWeZ9kwUmeoD4slE+3HHL5yB9y2z7+OQZCFQ/kan2Lo7ae9yvQalUex+ByXwN+jBfci2O/dYFwh3pkB7tUmEbBuxY8k9b3HbtK1s/2Z5yquJGy06nFn2xY3CC4rYdK+H69DJ73O3qco27wP44Nw32QoP4/5eDoEpOxv0WGrZeK78uNNDu9CW2LPPm1eVjhFnw803IVwP2k7AbZ81CmeoYNGOg1p3YyzFLheXGFPmRZkec9jxOPV4YZ3yt8Vf0WZXtf/EtZ1LXjpWqvelbpJJ5pn4f8PnteVfXlPp1kePWc53HmKbnd/IzxvwdY32OgPcGT60aduIjjNM65rsqjt8qXU6Ujcn15cXffO0yxzcijecxOOtL67LteXtXREjwVjjJf+MQTyktN0hzc+n0rbnRlfONYtZ6Q8djRtS6ZvbJ5nuU+ZLwhPXmk+fdd/2XarcaD6+CxZX1+pve6RKNq81mXPiUvo4ahOZderiud+ljVU3lFfcJrnss1bM+GoopfRf4W6fhpfrOeyDBIffEZlz/RO8OFccQmCOu5LFtzv098rXpuYRoY7vlJy8WpXyzDT9vph/82fY1wkumXdcA8/kwb/Kyl8ULdW8zDjNO+jxPePfFc9ijk5znfFwYJAU7XDt/3u43fRvDAgiIoO2oeI2U1sNqAwWHsNyK15sFxdX/yetjBWVa7QrFZrRw6NW8tk/Wgdv7AxC02EL0zZCussT1RkrGjXAVo5c+8IzMZ+CWVxtWoBisatHDIfePvVUDyk+DKzwKTaDK58fsN4m4xwLsFZkYcCDVELZPUjBs0xDJsC3qMNQVlf/PvS5T01UfEXYJ314yVoti/72HeHjwenxi93b6xeODQmGi8iIzMETFj3BNEcUcKuDz3YYMicSvNnxQVzaw3qiGDjpkeCbQjGMqt5gLoPi5iaEF/RSNUJ8Mg8CD12sgY/Kz0ZkWIwNZ+K0Z6TVfeZ/3eIi44ZWVnJgQAPob209hUfXC9tOiXFXE5BuvZZCE3cFbNKy7ni9YBxanFcXcFLeFAP2+jB3si42a4u0NcAIa3ZtJ866lCuxrBwiLygMyPrhWTTpUAUv74VkTJu/kQpF86DzrXwUpzNC4ZVolulocKbg1tdINkbmmN21DDds+h4jwnKYtZyXGjXJrHI7Jf7ARhvozCA5LzcWwUrhff7XbE7gaFBY3SxTvj1RT6ZnhUstU63sbPKuWQ+3U7mt07Th/efQTZUymFUo/SPMeakg6ZYsl0+lI+6DScFjnI2tFGVuLFcIXvoDOTCcVxZRn3ZuW6MqiKL12K+3v1R/7mDXiv6zKZkuW/HCl7W1/sooi1IH/p85vwK2P+sjEkxU9pvRveEbMEPPhdwuD6CeZ4MppNj+ZWB2pHmnWaPkf0OFQuTlr8srGKSvDpkpcs324dgIWTq+uTeMxUUozF1HNd68ZqvQyCaBSwc+B94WXu9QQcsOKd+70W0roq4Pzcr9WfvseN7KPWE1d7t/dFeqnP31D44Smw0z3GlWNXbYYezTW/PC0cPe1yPqcnPeq4ACneCZ8Hv+cbXfuST7UOe46txPMev0+LG45LBnkhC6n9EhxtSOvj+En1AjPzxrx2CPjo4PcvrZM3CXxuAS988/BJx19tDY1LpMVNphLc8gx85Epzzvm30TZiTnI7FuOwJT4vjgwWi6ZYOPNvxPy87Bpj8D+B4623KL9U7xUtd5jn69SHuyJtkNrqMVbZK9D5dj758US/p/eMz9M7/mR9d6fNbETwcDbVwr+aU7le6GugL9fXfKP4xJ+eYgCvdKu8D0uWqGeEPt7D+GGmg9P3il4q/bdKOz2vEvT1CuPhddX8J+vYDEvJ3yyPz90MO19SltvI9WR4ehvenX7rassETuOjrFC+3wNxLRvOTiy5GfG1p4q23NC6rz3YfgK+kGOl8doW+gVksPRP101DT071bnroab4Bhoy36CHJR3ybxMCCEYuVornTiRgB4+4lIQgjj40zQtf+Yo+EuvRpeNlsxCfKqbjP+fNsEcyD8bLJJkokrsxdATVfcTfOF1j7bn5mWKiTlZ7K8hoUI/Y40EEDAayjNsQIeu88JQMRnIJTniZLRcBxonp7vccFzapPb1NiAxQrkjzQlYJrbd5+jGuHRZodvdmCEkeWMsxIoM+nCYqFXhYSnDLd2PxM72fK3hMZ50+4tnxZQRtebtX/3r1K5k1rN3mwMINGPbg9+yQonubJ03vgOQgJwkUu72VhAO0bDnNcqV9RFtDG0WBkcxFeoLSYZ48WyIdfiMmU268UDf8OAZTKkoIJQSoK/Q4785InIR7r13w9Bu/MfIjrWpzwoNjV83PP6/mw8+keUfz+JLyrlBWkjHtZmNAijso5PpwXJ4g1TxzHnmBkIQnPUVcSqW99H98M88J9aN0TLlXA/Mgej5tCp53GAqKlcVlKAeQE8ipPfZpfnJ6UOu9bV3f2eq5kr66NV8IDST/vUYxxMophfmXlWb6D7txrqerLJzn4pEDj/fSG/f6w23y9hivR0whzfx94iitb+zviZ6QLRZh3T5t8VJC/Q2YzjUGPw4bkq8U+Z/55mpdcJlN6xY84+e885r4hyPICnnL4y/X34TGs0L4c+XSDV+S3uwHrCCPN5+r9Juul9pSvXkQN8kQB7DkWV8bnr8zpqq3/JM+uJ7TwDnjLXuXzVkP5IvFcq512/bbN6zpfvfA7wf/CsS6tNuOx0l0yDLUc+VW4wFN2XoKU1zAZhl/R1Vh/kk8ognV7TspcRwt5UJzHM7efnzIOGI4lf0bMN9PSKEkXvNMlVXODfOooLwsZUNPuNq5HibunJ3r6NLdOPJCfZQ9pQBif/docZljxN3ka+plpZaRNA29/d7L41MdMByfcfKov8wr2TAOf3/i51VmHaajGsBqbpzGu1nGPOgyN25O+fJo/eHeKHSz1iCy1OW7DR31T/c4rFYePd4tlKzhnqpxfZoLn9Ek/BhxP66VKp2L8fOL3TCenhDAA4Gtc59fa0b+GKQxjxkzRXRQRrN4glm7refeFQY245CrcyPCzz/ElMXFemT0i1lDdbgG8EMMlM4S54L0SgbxcIfPFiispCnkUrL3bwikQRuqdMRkDfxg+Lh700fTaYrkhgtViOYIwDoPtR0t2ofG8KI35ui460dtGvk9t7ZSs/PrgumAY8MkrCoLnCwqi4qyhTUGcliFDwC0Sjm+lml9fFn9IjwJMhfaCsWuIsbO5q/6mfIwW2sp5mDFCiMt4x8lXTcKKWW5MoIMByEp13HpE9qa2Ryx/a1AiGyOlueD9ZW3GHV/8GXxXDVeOSeD9sdIbg64YzinAotUJiGhaS8ERFJp+RTjyLXVZQZNLNEegBVlM8wyKfV+CoonLrwe/F++XVyGkuV2GrSeYqiTrcsQcuDUOFONXFDKo+ZWixbFAMn43N169HW4on1s9Y9hG1xtokhDqJ0UE/FnHtqvHSAEnDK6zuTeMJ2rsxk6rB2vhHeBm9VXKc0yMB8HWUnymLNBjxBFX741mpZ92X22oHfm+4Smk7Q0Y7JfB5rUAZc+iTnS6cPn+1nYxE7U+0Ki1x7QDhbQ1OUsuz9l7KvCa0aKRwREn5YwABJfiUQP6V/wm/ray3+JpVtGDxB30RQhiMYBnej11rBD+XDCzC1aTnXd5IXuN0DEwlhxIeqiMEF3hIq+wYXkEp2/3FFYc9rfKJ4hzjcuH2CCY033FYRNPgMkrzCO2Jb5wdfMwkkWqGJX6rTEuels0Cry/qQ6MlaBL+Zsps8BV0AgMDyzSgpy6BSf3/ZcZPiovLF8wys6t8b2kbG8KrT2LmoIrjvgdjdjLczrx5yxPZB5dJCu6tbvyvd+ud70kLutvX7/L3+vHT8y85gSUQO8z59ujk4n++iMYu5as1Qhk2ODyv8VhXNck9AVMgr/diruuquNIRmjDq8fayjwd8jbPnwpf1cKK8Z3LVToL//7VBYX/5nHM+Sr9aP57U/6+5an64O9l00o2K6V9nifev3h8x7zWi/n7tChiwBl/qLdrR2wWbPIH+eMtmuexwRze9bLIN+UV9KNBdSPv/P7qXyZvImyRfyJW22wC+oYYTy/Je/T7hx4a2839dDnYojeP3GohGxjvYQvlkcdJ/2N8cbrW5oCEIjjRckXT/P5pgRzldJUOnn3k4dYTDcl3dYq4tGyY+xXMoA/0E7LK9XZsMOc5eOo/t8OOCTUeMp9qoXzFV6B7hGdNdH2sy6CXw0N0jAyry5yT528Fa8UTOXwDZIrpNXc9N6t6I52LZ3HWpSAPcx2nZ7k9H59LT5l47O5cDvomvOT5Iisz3CudvAq5kvkW42GLlZbLpbq4/LqA6SBvcLLLhAfjtcUxPnnbx/7D0BWPPn4t1/q1YydXTU8FYAXI/Dng77++12Lwr7/+ate8avqDpYw73lqcQGHAMXjNlX6PDSVBL1cwtvVLFrvV0b1tMCbipmJMV/3yexeIbhDJdVVKV8V0WCGs3kHZ52dyJOoywYQFUsTT2ZpbecP8ymQ/edEA9zn/KUGwIw8mknkEoB8bo+i6OLronRLtootXgwfE6udEqxnJzrEqDKbUXn20KAnh1OcTHk/xoajSsp4nhTErqk9KZQe9Kr0M8lxcTDvVdUpM35Gez4aaJ6H2SbEe9z6fTjQIHO/HTyy3wi3f45u0gB7NBL0c9bzleFgBgy1mizGs5j0UMIcB2mWMkVP14YSzk7Kd+R3fiqj+46E/1Viwgm9tp7Z2/rgnh6GZIXKj4dYJP3tZ+37VPJa/r/Eb4gmz4KJ31t8m7tsBvoLWDO9FO4zPjiOAwIUeiRgJfxFH+fr6KJ/W7640apNWqefm1jy9oNI/zGnjw02PPvWrvDUzp1Hgvkrx/TN98bsn+q7bEUXc5TKXQz+G0rt4NPqxw/l5Lc+niu4M/8MXTwj8Le1dDQYXyOY853Ekrezr4iljhS4I74gPBBr8gIt9zITf1bv7zwsLNmpxv4w/Ufkn+WT4l5xhnvEnB93n54v/pFgW1RzF5/T6BzSzzI8/fm9//OPv7Y//80f7ev34qSPOgPp/KjSiM0JnXcaun3/irdC2Pu/PwGNrnSmOw9gM1K3CheqeVf8yLNzWSc4iPel4GYcnGZrLZRn3lJ95H8ulmOe75IOnPp3mQl7E7jT3wMc/9Osk55G2mKWx8AZLlU663ansac1xE3zV/DG+UKxJKnx4XzW0QfIi4HLhyGGPdb8odiCnfKQPa5vbYCWD3MgH/c/8rPLil5jC+6kc7i/3iem3op0KZ1zvWX7V8yzAhToOZZ5kMfRzrrei29wflK148qnved5sHqGtWZxehpvbOHkyypi5HIl1xHUAw1DFaeI2T/wm6M69LnPC3Ym/nsr8yjOGm9viTTPXg+p2PNslmyX9LvOeYHii8/A7zY+lZdGGAY+P0E2hax948NM8OtE087osG9amFSyioqz19uP11b6mp9D3Pbfbl1KBq5eh+LxJqR3W8YhAWxtYcOr1q7kvkMfMWrGUDMhhu6ZIut9GdSvMjS2E9wqmuqy/PJGG73gYApeikRAl4Nln47zFZJ8Gvm9mTmuk1diw1l+ysyeW0fcWt2G1dflCNCfwvgEDQ3pvsY96veBYeXpecEVlJBMsv7ffcI0embGLCJIbMF56LFLGWRaLQicLxp9IWB4wl9zatHbZhsZXk0Zcyb/yIttGPk0cFbbVToTRpU8uWKZNKWhxgV/1PT+rhB9urxFPuoD+OKHNc1Dqer+/yTXYF3A8+eVa+yHvOmihOZ2ZBnBtNIq6cl+eFNYsyE7CtmSE2N2DFyTeX812wHOqFeEovPwGr5n8BqF2y2K260TpCNhe9GtmQYyq28hJZuSrYadeZ+glXjq8UzRr/rpksYwnLnidzsRjSJTPl+6kdWdzMvYwItCC6BOjBy2AFyjBBRzm8vBU5WdStlbikFgRDQqQMH/j50sVXvSslyxQO0GBbElJov5V88pg0fGc8mDdrjMA7/znXovXSVzhuLUwqcgH1CPyhimqokN14whYtxghcRFhsQF0/klb2ZDW4SRk+LhNuCit6Nw2WTas1lLJqBY5Ad+gq3sf25Oi7wild12iq/RUv9cDD4lnZcjfp0WAGq24TlxmICnGtnDPil0Blny6Y42NoZfI1XHF3eG5Ibb++pfm7RawfY0PGX2WLtT7uoHQ6LYLvU8l3uKzdBm4dSxG5weWZV37IHXTIhRyyxYI8FYWuokeebfJp2vEBULFy7kfdrwOcwOXUPQe5qotLJP8cPpqCu87zNtMU6OIVSN4j4GNT3DbM21/ysZpkPrbNGD9/Juf//znP9uf3/9u3+8/lwic+uo0Xv348aP9/vvv7euHHx98F4a7aAx0zxmGI8PUL2w8Kh5M58MCiTbYxm08CzHPLH4HaGbE+ivZd/pezf+Mv1znaV5WPKHCReDlRftVWxmeaoFcwZbpi8swjco4umflr/SnahPydz2fv1UfrRZan2R0lWKZfQy5rk3n6uox2vYxAL/Qh9vYeHvVxnzWNbE49ZKLV6HdUc/lSkeU39igHysu2fIwmd687KnMOByfjxCV+HxrnJ7U7V814OZ5kPP5GuMTXCSoSqDVE/3yOk+nGrrqV5LqYOoxr/9+ibJh8kPiNwapGfp32XpCaUFFbKXHoXe25iIZlTfb+Hs0aGUPfbQR6R/0ldcyDDvKVsnigXKYhZSeeNnT+u9X5nyV9jlibgkNnmlR5tJYWfBZ/eimyYaEk00o/0kG8Cfjf50eG810U/BFptvV3lqD3ZFxUFsb/RDvXw5TNL6nOJ45sSxB+jJkdRixRAn4bt92K880YqHSb2rozcxi+ESDUi+nxuKxFlyT3njy3N4x1HV3Xyaa4pcJr7NiLLMVR9Wg0HI7hsj782RwpeRMtOUgXQLnGwhXBXUdklA3+9cWUHEncG4DHgn8rGNxlOFtxSRorZwcVVscWDT2c+//m6aSBEFVY8GE7ZJrM2eoJ2ZjYFKAvw/yvqEbO07Ez3gHk6wFeOx7VNr39DSB8kTH98jYokdeNui2vrcd45z5zrHXKfMotG8yG9bvXemr+vkprtqTovuJcYPxMfxctzzfy+T8DEdWyLOnos0BqvNWCeyK18rYhi5YhyCiZaP0aod2JOVZNVZXY5dn6iWV2xd4DPOd+pPxkfGQcck0n8sxXL5D27axFj5Ll3MkYcKLzQqGDHOsIyomvGA7CdKc+Hk+YpeD+PKtccjH8FxU1m+U2fljdXTyBFPsy74TBr6c+Ra/7/n98Fh/mc+cxrp6lhXknC8rmZ3KeVu7YpPrzvV7O01pIMY0qZQPrsPb2OVqfJ/4zLhIGYx5Fx0TTkH76Mf3t3jg4NhZaKdFzyvGQ6DP1G4etzz3Tv3OfYVBiGl5UyBTX/N4zzheP6g9pi8vW+N5ptfL59mTASqXrxToTHfHMvRujssff/zR/vHf/9X+9f/+q/35579+6hx/tr/+Eln52+9iuPr9b39b3lrwlmM4l+6lG7B5fCp4gGenL/2eNgyNXwaa8BUgylvb6CfhhOUxt1/hEGVynlMdVXl+l58dx+PwvKo7HwV5giOnKh+PQw5Mz7xl81b+BZ3F8idei/IbHj7UV5WP3+uxqGQt5Kgv5J9i6GT+2R+NODx+J/5UjQPgZD2S5fCgvGWbGzTeZqabSm5Vfc7vGZ/Vey735FXy/zfFOmJb1bzJuPqVujM+bP1TGNJqOtzrXXVgrnUfg6yLLJj7Xh6pWt+c5H31PY/fr45JzAf9OqaqrU/w49mJ3rK+XKUT/zufNoky/XzA1/N+0vMyLEyLWaeDrMp1MJ/lOZt571PfM5yfdAnuz+nZF79YE+3rJTeA/Vzk/dXc+0riyvwmO+7qYdQZKbDaX1Dee4ObkziQItbIW2WBK9lLQcLCUyOWMWGYAjckBtYyjAAhNBAvHrARGT9ia/ixE14Q18xzGeHMnVaf4zab7oueIRWJuYGF3c/P9z2a3WCoTQ1ghdtWL6VvuGIP3IsnRyphybf29YgLgoFuix6LHuwKueGXxhueFt/pqJ4xsXYFb7V7nZsXeNj9vgvKLcaYHytMFnrtE5qyWCjXyzxt5FhHXvDT0HI/wfQ0KHp9FrhaoO+7hDnhGTMbz+b043gjQc2kOAYZ8aLQygwwHpFpy6vQ4G+g8XoBwsyWhQ+YD+dzYeFeYIKH8wIsKqW+gF95MrNKn08KzOnZams03+1uza6lF++rJleAaf0rz/Bjx3I07GU3XPH49w76igEOcbsYJ1Zgj8JUrza2mGRgAahNPaja8Fh/v4oPhsMEDjz6squ/VRTr9LGB8RjGnNH4mO7ir+KutvEUgSHOl7e8NM9ao3TM35lDBMXPKfpThtAlF6wosWDl8X+lBYQp/Boj32PApU4j2S1JJ+NLvZjzvsNTo17c4NYmGOWtPBayRgfwwNkFOve5O5KVHm8zdp0WAgzT9+KlLn+sL9iYuCQa1ZX6IUZejjsDA4rEIZE2fG50Hd8tRosaeec4T1l/A45+mZzEAi3S+m7ElwolBkUfeLfzz8kT2MMZn6wIWgyr5aElBiIxErlxKMi/KyrwyMPB3UVdjgljJZxZcXLF+R5gWzG+3mYYscXhKPDQuxFUnjtrX3a97iHuFbx/BPXaJ8VbPm4X5YcbEOIxO3iWIZ/2dHgb/AkYHo9nEQwD/HHCMo8ITC+sv/2t/eP//q/27+9/L33hX//61+Jd07j1+9/+0f74+z+WF5Z5jkiF7Z5B68d+jDLggmiwOnbZydAvBlGXxfIc8zbyB9Yv9GdTpWbTszJsmQfyoqHCmwCvZdN8rNrKMp1p/OnSlgxb9b5qOy/gT4aSmfLicm8PmyNno0dV92mRRYSb5tu+cD3picBb1QbTgySOE8a4qheb+mv9yTPo+vLmPZRHe4uPeKn0OjzPMD8ujOdm/Nu9Qa52ahPvCVddOGems0/GAuYtmWed6JpTlu0yp5DvRIs7TaJfGA/UFTcWW2gr9yfDuI9ZTXsZB11vE0R2rHvMwADen8aU5yZi8j7pFvy78pgDj6/euR61r03ynOGxrebwk+FnPp93q+CGPIzqGhvU29o2Hhm3+5os4kz0sLfKqCE2DWjAxE/k95ucJYeNU++Qo3VoIHyaOWkQ3iif4QKwRcTLe86neJj44Aue+JSD9ZfryHg4jF/m7yeeWeGWdYSKJqr0FYC7PE4EbkO7RxSwOPY2luv+2xBXdWbFqBiitBuRzIG+SBCbohYn7FVca26Ll6WBeTsgOA8FC3UiBr1DO7hCNu9+7AyvF4Sc+kv53y1ODJQxgpwQKVO5yDMNhNKAHwqGulTzzjv13RZB69m8ITJ76YxBErIv5bfbu+hhJUHIk5EgTwwmyKYGs6XaeUwSHMkadD2v1JNcYem4TZ4YjvdmeU5jw0kWqJ5OgexmqqzlT3XvymSdJ9fHz7zNfbf0qe0TPLmtqk3OmxkC94mZJ+gbdVWu4ruSsLctC2Yo1qDXHt6fUl40bmXA9TVlYSOG5TmH8o5tHP+qXyfc5lQq3kcFLvKX/E7vTN3rS0KT+WuuI+NgLU4LL8+KBrgr8ShX3TbDljEAHpsVrVVHc9w/KXXcXpUyDio+zil7KOwK8r6YCvKuu9ddBef50/Hw5uDU144/4Yte5wrunhfAgCuVy7BUiiHPJTu2mJQV+RSZLu8lwC+3gVhHSHK0vzD64hbhu4e4mfw5j/M1qqk0XjWnhfsQ42vhjopIoPp9Hs+NOfPQmb/pduJ5NHjSCfrHsUAr2lqxQEbkVdZWi8n46KfddpXrJz4+gzZXcboq3mvH6Oam45fHrMEaWY44R35cyVrxWPyr5cV11tfw7ER7FT9HqvCbPc2mEevvf/97e/8/7/b67Wr//ve/V545Rv/1X/+zDFzzuCEWOI2gQ7t2pJL6nHl/3olevzXUgfXh1pMK1x4LSL6ed5ZP/OmUt8LlMdEY9zS2lVdMhqH6fmrvqN+OenFb6R/8uesUMXZaqZceYKr0hwof+ZhS1gcyP60wwbLudHLB+8+hVCrcpLApeiK3X+cbV9f35usILfGIp2oj88RXsyyv+Fw1dqCDJw+cE21l/GX4Kj0mj3PFF6tU1ffpfTXGWTfKeU7jUelUVb5f5SW57l/5/VTPqV9VmVN9T951Vf4T78i8+glPndYImX7u1IeqnpM+GfjQleZ5QklFAxX8T7Sz5uoV6SLP0U8py+UMD9fV5YW0nWD6VB/LmVrf2z3rMLYcAznDdOJJ+P21dmMXM39JzIfX1/rzIKcsfG4xhvSXKuSXKUUWGwSxX6YNBbu4N27CyzdWadl1nlI9vVYdgsjemdm6EUAI6OVIfmHnTXYClxKKXU+65a5hl7K5IOHdyZYHeCIMu6jDFyaWvzFhtli2XZSHJrEu9MRBSvIsL6gL9zRhN1MWTmuRIFurDVf13hOfc2zMG4yJwzC2/IHWrYFzTKDYrJ3s0cxwuB0SljbmCE/vFNxG1bTnAwqarRrIqNjE4NZhMLt9DE14jxhkT8LFqMI8cO2q4/Gyo6CI4XNb3iqhO5eJ2KS82TdTcR8Z7M7sEoNeHe0rmC/aY1dLxMWw2wlXXbfSNzyBmuTrbhA1RQB4IEXpJKjz81OfDBdjbMaPXUCB2eR3bsyLTAY7Orrw78A1PIYSs8ZCvUfDEvJk+Oax5a+uAbZ7ZGoSg0phRmB1gxaL711RyIoa4yL3z8v4eFdCWWTozitsjCZka3DV+9RM74N299mQLLBjzuNGkjkwLw3ijWwLb2RAEfy2wKRAt1e4rdKVz0Zxe5ZoS7SGT5mHshOL+QHe6fW25iaaHb95HLLArHA4bBwT/9Xj4Ra7T5/LcX3noQO3oaH+1J7wW0ARDaT8rJNH76J97MwlT5mFJeZjaAcehc1p3+5R/KCEC3+QQLlrLjeP7cc3HHL8rYxrq2featX82Jp4mpCX7d0bth+g7AyNgXCnTYpVx/znhaPvcYyudUuR0o2288SnVpmXyNGcQgmVD3MU+i0X07znldM/+7aOCS7vcqlrOdN8/YT9e4ZIgNeNzOWTActiZKlsXZtRoflusZdMn7hh4APegXMZmbv7vJPtYtCBPHceG/mQYRW3tN7KL37ifBqtludho5hY+L4pwFkplJqF9jyu1U6HNyCgutqW/9MCJS9ys3I7/+ZY/O3vf1860u9//NH+/PPPn/0QT/Xff/xteWLNIO/3mnrY8X4tvHs9XcOBPd90hXG250N4x6QN9zCYcujbxhjzWeTV7lH11P+cr1L+f2nRCP5flHlarFWLk/y9ggcGXCVMvZ3RcXdavJ36ufWn1cfREIsN8t600F4bvbjujJPc39Um+qdlbqprfr5YVzrgrfaoqBeg9hsbfi+a8F14xz35pcov86ixst3/OhvRXP4O1Ykwp30c/NPj9EUPr+hhTLSR5Fg28WX6OdKSDaBvnkV+dNDHb13haAXrpmmlh1mElzWn+qq56N6mOI6c5wc8yB2v1aa4qRHFfOZ+nHVOtJFl3h4ja2/bYcYJG/P8GdCPtLbu+RgGhy16DL5ojMI4aizU3n0tbWudRh5QmY8U65cnnWfBWjmeGB3GdRDfPg497KRfnvhsBStsGKIHuY6Ty20yMmU96T3DgrLCKkB1tKj3POqI1EbGP+pZeGqNdHiy5zRfh4X+950OKngsdiz4MtmEuD8t4773jKqGdQU/+xJlPt7QA6Cg/DCQsni4l4JunaVFYUSQxJvx3+6xk/MCXXusHu8EE0TNfAipVm+3evq82VAVn3HpgmLECXtructg1PrXXI6L9kzUy+hjvMJ6pPnjcUb2xrk73eD3HnZTh13xPm5dAIqAEWIQb625YIJH1zw28CL8LsFkRzZrZcUMdPrchN9otuiyPipeRiKiTUDc14IjGAcp4TcszAv+pswUzJCMl2yh7UVUviwMcAXxQsUVjQFZgeCyJwWPy3Ze9DLzNQ+2gJkNxrXLLma+BiMM6LRq1xa8rQUm8kmpPaU8l7lehtmVsE5KTRQ+XGe9Wxp3BwXHG0BKhxHG01isRWITDwJz/kv096QYVPVXuKyEqeSrA3BWsH7qj0aWT/DVCq7x5XaoK7VVKQVP5XIsuY2Xj3ohoqWbK1bCvFzoaVcpdtUpZoDNX4KlUvy8nfUm0nQyUHq5q3yOlOf5gEJ/wDfyY71hdHfVdLG8YVTBFo9REG9T3O74OClTuR/rSL0ZwIGvJvT12o+22PG/zMeW3ikbTTCggN6vZZh+N7JVyRj3NJbYcDjckmN8dkhb94gxyap59TTPolIpOgfztcWbXs0MUqznLDnRe9A52iWbbTBeMY+Z6WXjHJXorMiZwgwFrvttXN5fXyB8SqZPkQFmeUhp8XxMDu8xD4OXTc/1xt9Z2a1h+dx3wFWVRR+4jqxvAnYEdJ/9mZ8zJqsdtfxNbiBcGwHdLxiYBLbit97fGsMVY7zHP6w8RQyXpIuyccb+LlrIJNmaPRYrHHCdWb4yfJuOletC2aoPH3h/BVueh9v3kca/P8tEXgRlHvxEZ0/4u28PInyPs/cXt115lQeaz22lPnC94AO5PycvNuiPXFeWWz6eky++tD7B9+LlYV2BsXqtDVIJmTC2Mcy6Dif8nnMsw13hZ7V8XWYwr/AS+lXMqyo98XiGwWDU7JC3ua9nXeWwDrKymeafaPTMP5A+6Z05L+srNS3n386rT8HwAy9pElwfl/wMqyvWCVxf15kP5N/VeiLPqxN/eeI3+J37+ERj4Mclr0z4O41dVf9TfWWf7thGps+qP4Ivw9ixzac1GednfZppPZcVvWwfHx5PMx4W+Kj09dyWwdQrI38rf4u8qcd8GbCg2GU3LwRxn3/O3Fy5FeWOOkdAwTK+LK/NF/gerUI8U17mk6TpfbuS2GWnE8HCCb/hrD/HTFjnslnAQk/svsO61BgSYrYUYqR1PSOqL5fd5HJIl9dET4O/mrrW4sR36sWqvwx++p9una6+LA+k6U11dTUWmc1a/K+GYO+1iqlRYPUXcS50UaQ4eVtMBoXrBSUWCw4cf8BCxa+tF0Jr1ia8FZDW95/PXmNYrKtucGmeNa4ojz37sSzKYCxMY+tWqNboGJXkgeX8Rv0D7Us9oEbk6zZUVFPnBa1H6QH9hX6lWzLyRHyrF0NXWnM7GvK9U33iSWe3LZghShl6MDQSWASPK+OMNFWYMA8KDyCG+1dSZIpYmDlQefGfy7GCGPvQ7CZKP9apNHWr0a6/9Eiqjh9wrIwf3kXAO2h2wAQwVNjrjlgAcbghFHP0m5Ro4Q+YY7sXCX+HKnPRUSepAzuHWNDoQqfYKAvCUh0YFqWsqznT8VJSTFY7NuTAFMYE/FaL0QL5aUFh9AsDhMZSAG1tgu5WIUIKI8YT+OMYSllwZQXzpPQGJZWe7WOTF9lax40dUVV4qM8Cg44/yRHIJTkOp7zrFY2qPQ0oD+P6jfkPp0Ok+x3k2wWDm40D+uG8pRqzk6ICvL5MrqAemp/D5a9gCl6+0hGRO370Kh4Z89tAlwcT4AG9jbyQiZ45/jzymRsxbEhxzn36lFh5l6DrwvvnWu661IjzamYA+fHjq/2mes48kvfVJXj7JBfRf16Ll6xja/oJWlk8aOiR305GVhqfofNDjughYPqwS2pkHqv+sMbD5woGyuZAi/PmVlQtTyIZXMm7Orx7/Ui/eHH9XscB17ub52ZWrGN/GMdV2hfr+fiFK8+SNyqmXP/qJ2KuJj7Nhsf5XcI1UID+JjQpYz83Od7tz++/7BbtJYkUjwuq4XrtMpJdPt65v+B/l3rJA26JISqweawt5nV+6iDGDNvTGCPIUN7EPfGDsCAp3j8tCgQWn5fieMdKiJbpe9mh9B3aUFLKhqzTAoY/q/nOsjLyPODl2t8lmZXLA8c5dej6BN9N+M24yvCF57lub2R9sEHgic+LbuQ08D3ECwtx2LIeXa1hGG7Hgz/nPuXxcRxuIAqdjljHJk9tY6PTH8OotHvgBxn2nHqPZVwPHy4Pi5TljDeR+1vHBHYPthi3ljd5oQPlNk+6T63f3C1vHGedTtZzqpcOP+KP502fb3wAN/R23hT3d6hPZNw7tJmT05DEigYOHXbxTEeYGw8VcD4aW+G9wluV39dTZz5b4R1lT+2d6uG6Qt2X8pALq+HoyZYNlFne+oSW9YXBZeNxpu8M99N8shNEkFupnmUnKfpZrpEKOjceYfAnXTTpLNYG/V75CGZu+4sfwohlyoTGhVi7x6MtIS+MVZZzgw0Vh8F2gbETDjp2WvwirckpqyrvqH4iWOlLFSRzfRuHAWttE2KnQV9/8CbobVskRCTjBd6lwX5iADRQZiZc4EzijbcR+R6uwmkLqWG/eWFgdZG7NTyeYMiadfO1llDaM26YwM2V9B7BkHcJUvY+mkZEyqwK8zcT/rwVqnXdWRbBJM8j3vKYnXYfArO/8+qyyrsrLrzTx3nNY+yREeolACMqnSc4KgYalTSlNTXOcNun4INcNzPKJ8Eg9Zzj/5yU1CemH3DTHLdVGY6hUL3PQjXmuUIbaKdSpqv0K4rUqb97mcPio6WxzWPefBFaKqW2ULKDxx9x/yv9ye8rhf+cKK5fomMea9AX0yLKZGFWHcfgWF1zbs1Fqh1/IEU0CM6Wadw6LvC1dExCYYDnVDceF5WNX6GnhZnCYyf2OXoo5D4jZWWBn2dcYsFdwfgkb3N6UlaeykdesteT+duvzs8KvmVgSp67wrfFwDDjJM2jZjPY99f18vaWQhWNI9PYNT22YMRabagBl4+8l3A0HetZ73CdZcPLVnh8xGnG30nemSwmo0wuc+LVOe9pLPK7p0VIhKuuJxvC+BnXiUuFxCZIvOmtc3dtBshcmkcN//rrr1g3Ype8v8Pm7KvAFXAIfWi1fceNqkknqJ/nr9N3pOsnnOW5X31mXmlj3ZxvZfyfxpBhut936Hs1RhnGKr7gCudRjD23l79zvhMv2Tc14nvA09OzEw42nYfy5I38irfm8qd68UzvpvplebrKEsiBrw/d1h9iEJgx/C4yHuxw1XpKxRe4rcyTAy5afJblQpZln2RI5v2Z3jacFjw496lqI8PASXSU93aa4KSDSspG65ouqnZz3kxfwTP4kDK+qxTmeW/b2MncqY9CfpqPv0pDJxrMZSuayM+fkvWraCfXmz/ZY5bxw2V+RYbmJHqorAUZhnzq4alP1p4+O64LqrYLPBh90/twwqfF8anqr8bqNA9eh/V5rucpVfj/wmJvprUzqd5Y6ND3TwUAt1XN3QPxcpIbfGyB2Hx58O77jT7ZuwEEDSYt1sjoSl0J/C4ZHJmI0bGsnHoMD54u2PUc0VPhHjXxoh3z/EEbTNCteSwiINFu1HPDjJRrhtNlWHjFBZtNjAbCfKnxx3f6hcC+lPFEI8qtBkQjFtyaNBKTtFsEQYwvtGpBeHlsrK8XTxjq20v9yAbKuKEA9aIOjJHgxxf0q18XhHqXm+IuTKCvdXOjpx4F+YUYJFrbTzrEcTw8W7FgrkvjADURMAqT4zAGrK6EsOChu9LL7zr/7o09C4G3bu3UiekLvM0ESsOu8i0BA+k4lmBxd1NnOj4Z9HJf8ZndflFvxVuflCGHQ132gfsbR3drBdzxpP0fu/EK+JzvsAT0yzadvhcvmfVet7jfX74Qfaf5bqo/5mvqk80Bu6QAR6q+BDfwXEnKJlG7flGKwAs1RF6jH0yEwtsWe8OubVAGRuP4CH0wNbdgVPYxqZVWVpbF02uE/kBRlv5GJcXrwM5QfJcVgJOCmxPy89FDXji99DbUeZnIZZeCOL3IjbW1YoA5y+1YDBnwpk0Q78dhTwljhHwC+73hh+uwnbBLLj7BMWhuCwooP8t0V33PCpfw5Yhn4CrHOsj9hOfe3XfZWSnkJyUoy/ZT+U9KuffP5wY8ioUH9GWQGn//W/vbvLHu97+3Hz/+cG+bCzGvfqwYoOKp9UMMXV9fVv+7pQlmgevjEcjGCjR0GNtwQH+VL4VyIlfHw4aBjcE6wiPzbW1cXWdvCmxK5ssrnPfWR8iDDKQx5Pkg/CfvhLtHZt0HzK23zWV8yvO+vGtl8/Q2AxMMV/O25KWPvuNcvGEAVA/85XnV5Pf8jvbm5QGob7V9fweZiT5CD540wLdrcQwZLHpQDjjOhkOBUeI35fEJ+m3vm+78lJ/TaPsislp0ceLjmjjiynzP+MRw2rd6CjBWXQ98PcsD9LmCmRPwwsfcXM9+5nOZj58W+qPtvI/bt3HoPRi7OuUJ+NG0+Ljqxd2+E9/FZRY9lb28a+qzor+H6oJd+cs79JE9W6T/eSHKmwkVv3YDLeK9RRpUPXRE/jvHxnhdkzXdenfLGPz1xpjwTWPol8ufavwr3dQ0LJ2HV4/w3CMaWHJinEC/YJmV6TO3z0e5pT7Bpw+h4z72Ketf+K3TrLNXWGzPx89hew3oLHGTCF6/rcfg2hbSMukyuDRtu4nuwG8w3t7biFfDZbutb9ay6pPy+cGT6vCbn2cdw+R/qpPHIseCzDCALk79z+VyW8s20Zre+HyvIcNtzpinAg9kqspi4rU5Cf+5lB0f+Dn6n+FB/2EnwHoz6Y/GA1M/q/5yGbSfL8dg2FLB0BZ0pmossi7CtPnVUmJlx4W8/L1aZN4ZOXffCVjBb+zyqyVU8Wh2BfsJeFYO+BmW+fACatSx3iIx8qTneqrUacYxTIhvxVdyAmdLd2qkSCcGUCkii5D0UV44t41QxB3dGGxSHLuydFYyAy5hhAk4oXxB2cKEYlw1iwkjMN4qnFogvE1hsMUwYLkNllsD1YkA+SZY9jG51EOhraCWgzzIdNc7LfgWDHTk81eOJWWc8ER+UshM0SP8X0X+igkb00jKRMbBztDjQtzKcZ2H9qp03n3Z5w23ld8FnLSIW8ZnzneCs1JoWLDAK9I8JY0pJsF1gB3frf+HMbPP5DlksKxyhWenzbvW+DZG0JPF3OuZP6qvJZXJDLwS3lZHgduKN1jZkm9zGS3XxjY2j3y0eHaafwH+9JnzY7dMtxWaKXjgp3QsGr9lEVuCKvWOth2Zye0y3YZdyKQIoJ0scG0e0FjyM5TPCqE979xG7QkW6Jv79zCHqzwVvXC7VZ352SneWTWmlfyo+vcIe4/BnJvKrR+//dH+8Y///vn3j/Zf//Vf7X//z/+7jBuTjl4/fmu//+0P89L6/ffflwELG3k17M6n1/y94q1bGSsoY31NCijqwO2PuV+neZ7560wcS2qmeJRwhJAQT3wW41zP78iT+PtprGJeNUh9iwHJF1kyftNzCh5Uf+kmKhuebjoGCe9LJI75hf7KbYrCK9DuyjPcw50NUIiZBkMmaGGGqMjHqGEktLhpvVNIjhjXC7BtcjHN3SxDM243OmjNN1VpGPNc4jEPODrE4jIPxBEXveHrGDQOOw/i9MQ3GN6K97AOx/pEprmTrnaCa7R9XnE71YmNlubNpnvifZIn1byv5h3TBcvfvU96AmItTk7Gb1qXtLjAzTjex/Kwmm41znb9Qp9fUe41vewpr5eyvvUpHeXPg5zPqaKVPOeqPnLep/qe4D7RacWXMd5V3lxPxTO4vs04k2QJ17/rIDW9M91U8CBhvVylLNNO7/EZZD2lav3FdT618SRvn/qVy+Nzxgm9elx/KpRC9kNOWuW+VzIh48Hep9+faLo6YlvRcgVPLlPhoZ6/MF5i/tdlMr2V/dUUDFiLOF/S0Po+hdaKI/BnrLQ1Exxi0UtwXspwU6cjwH2Ze5fwHE0nlSj+OLfry2exYvpt3TOD3oZoxwZ3JiOM7IaEkncwMY+dkNeEkEoMyr0+F/YLUxP415BgjtovuFHP/G/cQkfKhWGBj3xZDBK3zItCPm8OQglS1Kbn0ezTTQYUFpZQ8LDgHBC8OIPsOy0o80SsNik1wvylC3I78qhH/t4YW5Rb3kM0McYrHBkcqywZr5K3U2/Y2dFql6bWV9vLJVvvURvW1+Hjh13uhiOZr63fJ+Hj7p3x+cYYzHUHCoobZCPu8CMqJEPd3lnpXLQmjdnnvhDFTgzHFQGM3qbH/tphCsGyzbXjs4t7mBPWr7iwzW3Zd30tFyoAfuk/34QWji+SZQGGSg+OSPN5CtAuOL0QH6U1myerqvY26pT5qX1JAj7TxQ28gFepBxVYwaVKYld4R3Pa8Y7jARn0Zx9fvpPf1INVrmm/t3H3eeRjkQUXgoUz7k/0CyXAYloMnS/b8c16gVMJsFo5gzIVg4rfG92/ZPe060JvidoegtNKEFIFdMmqqKALnwrdbFgwWx/A66xxVQ6FWRPU8bN1XzQ9q/fc9lm5gKfcq+WFbCxvZa+zAjmTxIuslQq0x09vk6cpP/WzUT+/hxsKl3KW3s902gE8PasUbP6e52OtRB7ob16KMndDf/799vV7++///r+WQWS+m8YqzLtpwJqGrfk3DVnr1sIuOgy8nHiXft6CJ20oHiHLdRcU88piJl3iOYpZz0f9pU6Z78yLA581jwM1lin/XjGfZBfoaKhC3BzQ2ho3MlhEfGMcILOi0dTH4C38SfPx/Mr8weYteVvh047xwTD1sz9zfP7973+3f/3rX8uItW4dJKMcl1sGSHiZfb0MRv/UYO4WC+vScvfyiJqjmxdAsyy8r2DAWoHitU92SoHmHoxe+M4xZVf/hhrMcFukxrKcN2EyzOC7qCPT/enozns042msQ+XxOH1yyIiAC5rjSw+B+LmrOfg8v/GX53TFz0AvvGCOOmpqBH1Jbea062+e5DIkl0tLd9B+modqwZ+eFrWmuzbX5STT3AB2z77qmHWWn9yvRQurTsTE5eAiLpmyzAUNMV4NzkLfbdtGdpKb1mcYLnCT69Us+PzWl4XJEl85cViM02K5SozTT/nwmf9iPX5iw/VrjH9rEfcxVYaHjQ5HrR952ejAsdWrc74K/SJ543G1J3kb9JNUD5edKXstbvwj6SeeECCe4RLHiCpFfHv9vxI6ptKVTE9+4DunscpwrXWEbqja5gTmvZHF1SjSb/O12vx0L+61IlI+lOFBngwvavsE58IX6KONx/xWL/F+wGfrU2r7HiPmb/s85XGu3nO5bQ5WuuzP51/GyJovar9+/NbgALcUh28PdnmRoo0YG6gMx0+23WhepUC40pEpWKpswLquWVscsLkU/143IQkhiPvszqREkdQAvmmMcL046mUG+SSEDWmXXlF+q0HtFaI0h4W8KPgeHBcmril4vtTA14mgMlHO398Du71xAKvzs4Kz2gPGCUItsD0yp9NnZNIOVxtx8ZnjLxm+lC5MMch4no8vbzPcetjyWIgBbz55qYFj4VgnhVjdczBFwZ3ylAMzdVhzm0Iv7nGxCRcoY1zP7QYnVtik0C40eEdiFzJdseZeJlA0eOGWFTyDL6UsTN1z4HyDSYRzV9Z+hRHuZfbnq54efy+8v4e5OB9hXCTgdARfr+W5t+ZhfSNUflYJ+LUwnL8fFCKjiSJLbCMJaKJ9zv8U04DbYxhPStsnvgaBi++VovNLdaTfDFeG99ynYfNKPFJqwXXqn8+1XUGUT1nEisJ/9g6iysv3zCc59spJ8YlzLR4h5374bn9Nq1BUrA7MEXhTtMjDmCYwTyZ/ehe9B/+t+hlgOCiMFY1UxoGTYliVz/PirFxHfDo/lL9p1J5GiP/5n/9Z0/i3r6/1fRpHZpqGij/+9rf23//9DzNgrUVBAUuAb8k3PUBeGBdQXnSngb00x4PpUyKn8rXpPP9k/GsDOx9bAz2Ya39RplpAtYDBbNg6HwvjPzzLxqr5J7cBtmB8ms+mwWqGqlhGpu+xjFcwYM1PeEuxQs9eWTD2rON+asR6IQj/q1k74u0luIHn19UjzwTO5jMcJ4UHFvTjFSPt5x/Pu4x/NiZmA9aSSqOZ0W3tW6wj2vJujtg85ir1fC1DWxWGA5+CG6KRu54/p7kT6TDyD1x6strozWNl3ZEmrO7rzK8Ba5ZVzBurxaPpAaRjIlZRxZ9zufw8w4a2X3TCYHnazfyA0StZ723DqZ35JI70aDGTb9qy7pXI2Ga8n/QSrnvF/V3IqA170BNnyvBmHDh+6hs5N1hGvZiueKTodTXvtjpaC7SB90+bIXjOHphGJwVsXC/T2Kf4Uadnn/SzTUd44ME7vdcGgOp3qPegx+3wpnwFHJ/4/0kPONXDyevydbg837KWdFa9P+kNXDbTVe5jnofcrwqX+MSRSvbivQtYra6qjaJfWacPuuOh/lw+w1+N4a/SssGQnsPjLW+wGBy36NsyT0UPPdHX6ZPrxfMv/FjCNNxGOIVJD4qIM5goMG/duTZkrZZeYptQbwA7e4uJvDJeyd3ZkTNjGoi18A4Az3Ok8lQ7ZEYJTIVrKSlNDR2m3g4P4C238IhhYlYn53RfdtxtEbr2x3wZbEAu2eWmHYe1m6pEuerFTv5qnwaBBjR7UFxiwVt/0r4bv4wIiPAuXFcO/OhxuWt6Gd3D4LW2tcmpSMmYybMX1R0IHrfkNSbyZg4661YqtTxCQV67sNk1ELfmXb0U+qvue9aBWBKJsaB/hn3Gg+wsN6UT6aOOWHejrJmTuh/Vsz6pv5TdEqETCy7z6/vtsWdcYEYBfA1ikuv6evVmIUZ5Yv5ylKHbXHg3pwMFfMVKkjFVoYtYTGGtTUxDSRB98Hbf/p7cxC02fEceNczB80lvA2xG593wxVKnYoSmwACflzI0AdDmxlpW27x4G24iXcp7iR0R44Kx2414muiNqWNonLSbFnMy7hfBx/CasZkYbegZlEa66TAmvmXlth13xLoxkLPyKsS7DGFMa9kyhlhc6PEb/A30m/AfFhnUr4vxuuYPCMcXJFgUoT9hBxcLGuWX5iH0puPO60/6lYUh0+/KEWJF9YZbNtftgsYTmtFrA56WSbsvPh8VpyzkLxu/NdNMc1NFU/k5PFs76DMpiJgHq59N+PGq1n1SrW1eJLUGYzX4j/6nMgmu3W/jWc2Uf6GfqIjcnM+rDQpWUACGYyRs5Mw2NUD1K3mz5RQUReygXvv7SoHy+cyeli3kyQrrrywu7PbPVM9s3i6h6eJ1JUaI39s///lPC/I9byj8+v2HvP/6IfyedlNxS2cjul/jCjlDaBpEIxfGb+kWOm5383qtrzqvVBHGsXvvYqF0NjeeyCbNa92uOP/WfJherj3haRHZ13qH3X5JaqjQgbzoFikkVk7RXu9uoFoeTvr7/tZnaix6qwEJxiMcDZwGxGmo+uvff67yf/75vZ6ZYYuMV8Ifl7KVjgW2xacQrwoLFHhKcbB2/kNZNjwxbc8yEwY2XuFY4fwDb2a9hneiUVeEf5jOYccNv/ryPp6f891vP37C/NfP9v/6WrHZxE4jXmF3l/izMMQZTSCcQ09eS+BBFFuV6cgXHXEh5uM8LN4q4rOYd7F+V39jKZPkjLUV9HzHC3upMUwsO9gIHmlwLPlbeVJU41l58ywNaT3/0kVW037gVlqP02JzVhoq+8ltBd4Ffmdwd2Ma1+WG3lMMGe+fe+poQ9on0F1c+FaLQwFniCPAFRf3YczWs2/Tl4JMuWTt07TlnrZDoFdKWJmftKv6xB7DMfI4Hv+nxPQkmwPWsF8wlfTtagP2Sc7lfIJzeFDqCwuHYj1wme2lH2N8xWf15mGG08dVIz/biRtPQc8CnEpnLxrzBS7I+oJiJeu7QfVkI0Log9026/p0jjMVE3D5TrjHCSFul8t1byPhsDXPPz1S+RisbQwpXLtHD9Zp8VZy6GpG83c8fpnhCLJWezN113ukzeWNf/hcfSlHnbL0pbe0I+exXbxv+5qJcVSN3ae51hVnWPeJXMF6Jc6xzLMMDoMnhmphfsfluG3o9+gf5uKE6YuZJm7ggcEjG6/wnZlTg1DTycAE35ptSlpnzPJZ7DAb4Mpw56IMBpaMmLzT7G3IdwRjp1IlknEFsoyFaPfoh5S6TFE0BIbvdNSpuWHtxHA2Jd36t5/xr/o100X1hsVJ70e88iE0KCzXcsOK+ZhZCeFE3G/MVGVnFpBexuvLwlnqV/8iE2gunDIhYyILbfR1S9QqvY53tHWclPuRF0K5j9xG70koFvTF/QItZ6YOw1AfLlBE8dmGJdavC8sba25rlwx+DfFRhi2sI665YsALRSPSqSuAWENpsMUcHB54VAPCncbmWezvOFst0TjlnTIomRhvuG5jx9XpR3hQT/CEsdYLFmQXW3b/TzsvG7zDv6+xBh1Hsm7ZeJXp4ST0wWN57my0RHNl383Zdw65zU87lzltcwKKZoI384itfVZyHxU1aivlz/OecZGTKabvd3jWLU7NmQeH/C3eUppp1tvOioPvJFbwz8SKSwVDWBilfj8pSBkPjMNqJ+yJlzGOvtswg3wFd263Sqe6c5mnsT7hAM8qb8NKeQOfg0EDes70tDJPnN/02BeOoY0d3qy4AT4P1LzTmo3rcBlW0RbzROfLp/7fxnd43Ks/w8loJsvhLXRa0EUdYIc7GxtglFpH+24xCM71+nz3pxqq/tJ4VjMfjgXCw+p///d/25//+rcamkYwNm1zdakuQwxsTeQ04Mz6EwxPxkPJkMTjBAMUG1OWjqHHE5EXXl7w5gL+gpeZBpu3+LHQo+B1tAUYcLpcN1/qccUfv/1pHmC4FfO3315q8Zdbw4LRY1gU1Zq/vWgutP07xjcYxcYwGcXHT6Fnct7WIL/fRnvc79vK7TQW2iv4TGV4qnRVjDmXZeNiLXtGyOdldxlX6bdPMq16z/Mo0qXP1byo4zl+6n8lF+KYJryOWkbkOrPc8/m0Nbcl4ZciG0ua7N6XCk+ncUOZnE6y8fT8P0s90AsMEmY4ADyHtQun0xxE3tN4hvm34XKHmHWr3E6cu/UaqZqnJz3M+1no4QUuvI2yqlCuov+cr5L5UR7s7cfTAZGuIw4kfmqjfKcxyrKS8Vb1zb/zbzXSHfp2Sr+iKzMuT7pIVf7Er3P9qDfz4ar9U30Ztys/Nv+S/v0FxbtPV+bfvuSYzCU3YM3d6L/ef7bvpZR8q9KkSoGZclCxBuSOY9GwYzAujV1yqyTtHqNmAX6J0rYW8eM+XlWdkYUdRjAUuebYJ8Zo+yJv7QqoxfpWuvS5R7sZXRY0a3dL95iMYS2LqbqFXz24M+eJK+6+lyi6V4SldcfigkctCnkQ1wnaS3Y+RRGyFbZ86I4RAowanuDR1GgXkHBox+9GJJyruzFskDJ9Y22PanRn2gkLTAMWU0TFIo8XymUsBjtenbysmFbHkJvHhrezLgAwHF2mzEpr8WhDnqiYpHNH0/C8+nlpXKSIR2BjHZoF6udRnAFBq+PbEVzajW3GoGgxbfXqe9BxduGenmlC54LlRSe37Noxo9mUGbSzrsdtGmvL898KdzfPAN25vQ1UY0YQ1Ivu0GYHg4qCEAaufJvJHDscQwgLTywUUc4UVcG2Hjp1hVgLITg6cJy5heFDd3ma5dO51dCuKnG2AEiCXRgSxUyKODca6w6HtI2dCh2L3gKvsDnUbenrQmtpl+Q+f5NBRufie3P119tJelZUsYOgvJbHZzivQX9w2xrGfe7c3UN27HzOxFCCgb/ybX5tp/eszFRKa7XDtc0bhA7UPsrmKNG9jUP8vSllo0Ujahvh+LrzNdANRkthVqFwN8RAatu8jIqUjLBdPqA8YVeE+4arjMdq4XF6z/2HgpHzVkrPpIev7P3H/PRynlulPH6zHDyGwBfjmLytLgcn3lJ3UoAqPCDP95qnXWLLXaLvzP2b/uXeNQuuftuCcu3y3ZAF4BPN5BTP/wqWCp5q8RHyaf0+B135Zj650uV4Y69Io3PlXX5jsLx7tSgPBf8qn9ecGK31OAfFk+Je83v+nt5Py2D11oDobzVUaaypOYzLg+ktnlT/+t9/iuHq3/+04OzTeDW/z0/EJVvOyITHbGTDnB094jqPw+JldC3602Ij18+/cewx8PohfeaFQOXdlQ1weezRHmgPRxWjIesPvxnz9/k8xjnDPHqZMWA3Siz6eO/8MOAL45yMGsbn3n5yYuoSb87DesCt3lo6PzAGwqfz8sPhYLqNi8fnOeYeQsKIPbg/8M06CuRyxA/4UFzUMx+K8n5183Ds7BNfznm8X8C7G0Wj0Y5XH57vOhzZxM3FI+n11i5c9OMygvhr7UnnJ2KSvgn8kEF5vV8NvOn3eS6eFrCVDsG66VNi2qnaPemrxkNUL7O1EAw016XhUDSv4vtSiy90MZlb3fDlRjuMLXjU7i1XwZx1mNYqWtrH+1dwBf4g49icKBI+89gITO80hpFebfxHhInX2wzHk3EF3yv6ZBwyvpDYuFLpZREX6XM4vz/F3uIy+feTPpfhlO9XsxUPTk4VR1G1AhBjqmNf82Y8ZVw+6TO5P9X3KrzRpo9CliadJcNp6yn1jOsN3ZRjwl8o4Deo6Ofrq41v2TGbCobd+qRBuVc5AuCFozCskIfBl4kskzoiTYw/u1CwcmHAfAcoIjwuTO8mTq2ZeODhYte8ZsQugMDNJajyOkZTDuRPJfi3yyZC3j3JzEbwo30hhumKiBjMpL8yfK+QB3hv1rf37UrtgPL5kGIcltyfB8W6RcI6paMAV0GK0hN+KEGL8TfIU/c2yYTNMFw4wmkvWuCDFRPP32XBQkqJFNwmdIChx3pOCgobq06CmeG4oXCZ8U7yXq0bczIY1MDcaOyr/i1vKvA0wN2iMi3ZZSVdKVbWd8ZtdzrK1HBSQjfXf+AjKYkZL7lO/50Efyrr7e1xh0SAqTDaFtAbGGXaFKNEFwkpdnTxpnKfmuL6rRwU0utlC1z0c9iNWjgS4nSUPRujEkF9Uv7D3gi8U/VugMGPm5z4AtNBNZdzqnbZ/ehdxAlqCfi2lbp7jiBPns/VLlnw/Ow1TVZCVh5Ez0K8Z48g9AcdMEWx7bBm3pGNelxfpeB/cnPP/J3hhNyd6dUiXE9KJT+vEuowXSLRocjOCC/6UrWb+3bi2UxHHGwV+bLcwzzLY5f7kvF3wseJ71c4i3yFGHfqI7cvhhKZq4FnJONMxl/GUdUO4Jn8a9X/zbGrpuFJA6R/iyHqT41NVRmwVmyrf/2vGaz4BkKHJxooT3jrfVd089zM/IfpKI8V4Mg4yPTBnlWoE2WZBqrxPB2XmH/wYEN7MGT99vXn+lw3Y/7+JUdd9aik9FU9Bl94tsfpZL6ecZp1k01n6THfTJWebrhO+MtlgQfUE70g9mS62cFjhHk5y62numo5VM8TwJvlfdb1GX98JDW3f+InOQ/Dm2XHp7kx0+5RtteT26hwV/FHxv327ko0hPVM6qN+Mzlb4YM3tCp8VHDwGH3SN7iPdrM8rcs8+YI8w7IbhgBbpjXAGJ/zWJ7GE7RfHZVlWHK/T3KowonlLWj2kzc348Lbj3Xk8algOuki/x9pf6IlSYprgaJg7tV93nr//5X3dA1ZlWOEGTdA2tJGCPPoc6mKdHcbQAihCSF2Mj4rGS3w951eFOdGxB//Hru2El6/w3tWeBxFN1nlL9dlEbxJNH+8nzm5ot6Q4T3yuFclo7VX772ak8zPI1/IdM7nWF0fDiQ/9eSpeRT6aqSEdOvKWI9EelT1X1X5qwih95wfRVeY2bxFv8Rz9jBAShVjtJBHX2OJFmJAmZjUhedc1RsdL0VyXCE017w8AGhGylhTwiPJXEZuIEQSDbilsYmI4qlsfJ3VUW+3h8e8q1GozoqCVdPL+jLhoboj4kDWFTVQW5mFiA+6G/4SkePGLRh3xHVFH8uMW+AGipHcr/RktYguy7VDCBXng6Rhb4d6VTXnzOhr/wd9QISXKrYtbNnCKXKS36pZZBFiJfAeVo5srKyTQreX5bBRoVpcWbDw93YNA56PIHWc6YlT5mB1fIliZ1Qt1y9itq2UUuaJyhtX5bvWLoi3/tXwXs8dN6Jg6jr5Bb8wUJOxZsZy1IlefeucM3iZ3zPDPxBZEba42NHjAW/NnOFoh8dpFYwEYGGqQ1vcH706tsp2+hqM6wgRMUWboXb37eFh+T3aO2TF+aH3T91CMc7GVASOei7MY/C9WVmMpxuNCIgiRqyt+imTG/fHHCoaQdnBf3ec1csiyhrmsEVrrOPO32PePdCFrbhr9+30OmVZ8fSbRbDhPrU95obSxVOTLkdDxX+7g27mpHy/Dfk0hqX4nGeYYIAaDLVMvFrGtGrkYpKIE8/S89JXhefQ0bIVyHNW7FRe4v6h+L7moMRUyGeKwtYQ0n7tvKRRgTmaz4UanvGurwqaSXyN8Gi6lI2tUsi5OPJdOrsoIts6XqaDkKk/Pt+wUgs5z/3nslOeRE+QMTvbagjDETzoUUKAdJ6KI3jGMfjE094dOovNi3whIOLP5SgZcwVthrk6ktCDL3h9Par1JD4rsJxlOmn3EhnK7Y7vrVi0DOsKZ2E+fo1TJ7FF8O3XeznHlsBfI2cVTgkczqjzl3/XKCw4DHnb4M/vPyzvWOZEjEa6jYsps4FvgmATOo/00MKc3RkaO2WcDbUlUikYRVwHw784iotv8TzPd9I9xYn19pQcXL/efpTffv42thFiW+Fwch3y+d6KObAmvRP9RMSy6smeO3Y2Xhaj51hplvsJ+O368iWXqYzLyNciT5vnS11omY3PrB/ABY/RSgOeB0yKL87ExTduK16PuGHYuV3RSyOsyC/cikREYhEE7SGi7N7AlnZVP6rQ1Uif1cX9djE/qWoDAH7wH9DrBZGXjpHJQ4uAU6dL03uW7FJz7BXfETDjZe/QyAvGzfU96EEZiFcthF+fp6faf0suw5CTF4X5/biv8kX0g/lwMddlef7Mp6Gv6T3muxPvjnOUvkcn/dz/dXHeWw/zgZ7LFskiXXOb84Ljns/m+vqe/74qmczdyd91L9C8M+Su7WxBlaOOMh7B7fO7DtP8vucIa9uxj7yb4fHZkLcdx2sn6yLeIu/c6Z+xj3Rh4rI7nNj9wwMUsrae/RS9PqmHotKKRWINofjuq5bZoCk80tDFgOlqSGtLiKYYnY0Os9dyeeJkUXidEYIYRj1FI3daUcPOB5GRYZ5xXEsGyN6prkQhzXdEFpheJsxZ2TSm22bljJPG8WmBA47R89PaHeDSFqHxPtA0Y00UnX69G6hqJExxMVNidU9iLnsTrmJbx7ifUvECfzQuub+IDJEsTbbBUU7xm5Rk5GwQpyeEiimsRcZ3nAJDcDw0eu9UOdCKT1gIiN5OTJYYFSNTIIFPKCfUH8XYoqAU3QbaE6hb8mvgLeCjkT4ksOR4szY0+TVvUZNdUcFobLGOhE75+42CKvOsDIJkJtbHx7aotVVYDbyFduMq5Y7J5fPKnQ3x3tq3ewWXhQfXvxMEgDEqyXtY0Ec4BEVhcSeTt9uMxluZ7FRJYjdtxYvteD8WUNLnM3Gb8b3pnUBbES+rkl+me9M43IzxXeFV+F0Eg7Y6KcYO0yqUhW7XiJhFmG6u9RKj/7iNKMRtHt30fVHyapmy4WT0x3XFkPqoJLGyj/nL8yXWP8k/5RmRvyNBOb+XKaA8H652LTiDgja+03ixgrdGBewV9VrX/G//Dc1xPdwHzu2EMjsc5j5l2xxmI+WVgTvTe7otoc64h8wsV9wCkZ/YhXZ5fqFfcE6AD8F5BR1krAp/PPf2/lZ+fP85kt6/a+6qH9++Se4qTbjec18hNxQSsHPbcGRdFBliOt0UYZdHjURHR8TznRIcxyP7vdMX+F4+hnkx3hDwmsnS8an6E+YbnkMkTcezbDGscmLm//zP+Pz3b1G2rwsQ40TNRjR0VNuKjq2Q2FXB0VGRr8U+89zAM8w3dxFt2XamDDdRV2F6ygrPySjLInzcp51828G202l2NBf5lFxDFDg7ZuE4n7cQZvVyu1EOCHyBphcYvK/8uRqzK84zO4AqJIffeHqGtzqdc/3cD4YnjvVKE2V5bveu932VL/b8hr52dAL4SbIvtF3r7ASN96IshzzN4Ii6jG3RJd4V52Wmw9zlhjNcbEo2N+PndqvbTT27Esczey+bj/z78Zj1WfBDfEa4d93PePf83qpbp/Ol5HSxe/bOiZvRO9PTrkSZx/M8w3lsb1fn3e9Ii1l/mQ9kkbdcx3Mka2/XBDhWckZcUl+Fu85xmowx39GKOynGvtIwsUoVZtzPwxlAIMIGWf71vuUy6KeJALDWFsOuv9+UITa1AtkRdOkpdB5ZJfDhGGCg/Cp++lHVKBN5T5xdO09ftZw/QTgIT14GFfmaPDeOKwmiGKyEcYlnRp6xIycBAIhN0ZXAiXwkyENj0U/VHR2ITGiaywnEcNSc2CLBRAba8FxxRe0xaMSF1NFMDx8C26LH1NB6aDwRVgGOhq1v/ixyHnWFeiye2J5y0IzkP+gRAMcl+bLQnvS7iERV+E/QAXIfkbPpKJEZ+FHHEvt02CmAOK3srFD46nAM4gT2gZu+3et0Q32EoJ7uPFUsCUm0Q+nJwWJcc59lLNw5KbiGA61NTjSMo53AUQ+jKYETETuXOl/1RMiqrirgKeRYs/iXZM6seRwcFpsL4zbPBe4440bzioCOmgoZjlyBYoRxGNVUXWk8LGKN5+pweh4H20Ny/1iTEAqkSkOD/+HUxKMgpbAp/AKk417zeXki9KJRiryVU1uYFPm4neaie+5oFSc1xrHq3KZugTnWWYjElWRmY5AF0VCOn6zA8SlDjfg4n/bHRRY+OrCPIvlLjGuEF5S+AeAFQ1ifshwMdfqsyQmRCw/rlVzOf3xxxFu/UwTQP8guntdN5UzRyDxfc7nG6q3hsczjkrZBiltUIJfxaMXaAjyYd4MHlTrBW1qbFlmYr3O7vvK8wjecDB6KZ/yJ78upltzHvXInn5iHs9IT8ZAptzsjM1PK/D05zMJOsyzqBCyybX1AW5udFHQVLE6AdtrgVUd7DNrEir/pM5AbrDwjqgJyufpJkBRfOD7ndXuOSuxRQe+khF769zDnD/cbJy6/9+jv0U/hgXju/R2nBcrWwH++fS9fv34tP79/G9sBuxNrOLRwuqDmA8WJf92BFcuoW2UCbz+OtMtjDXgcfmwdd77TLo9SjeN5p4hz2SnlC40ojlhX5XcfkBuioJl+6O0nkUhthj4zks43iWLrogpRbv+/f/9Puf59jmisfqrmoakFGB52EuKE2L4MxydVi37uxhZ0FKYZx6mfknnoSVDOg328PKJa4ShqrD2OSf5zIHg0+rItbYBn3q60d3Zzvbt7eYFzGYbmqgvvStR75siOR4AFtA/YhbYr6eMzjIfBhLkCfAov2cPF8q7351giwJifnsvcuavXI/vXecj1VgklFZ6z4dmZI8C/z6kjGC/eJutU4H28hW/l+8D7OOWT6rPI5NIgtuf+0OnM4Eusj/uccrsa/INxvvLAtcTxyJy1cTz93cPoZfQrzC2JdL2m4eOxyGzAuRxUDy8gp11Z+hP7wRFs0s9o9+C9KONXx7jU0WF7EOzoy8PGqLf5UPivtqY54DoX2UWdnaI9993Xsi60z/1f6+zlQSlcIAcnXY3h0gIbctL3U1xdsiuvlKl/k0n2oixyw4HIn6eAo9HX67L2WmtLf4D7sYWwkYLTT+Hpo8inELIg80F7yJGb/f86nx4mAGPaN/uNCJkzYSCzkOcVAgqLVvrsyt07iEUH5aGGZbaFb2pneD/csufcAHGCsjDl35MAqjNS4wCa0EOIqd57hDZ5pgs+BMc4ZtQNKkyo6FjSMW4OBxKytuMcW6gmBko5y7iMrZ96jb30qyBW5Qcr/VDUVKEfBrsqZjIhihmcprSN9pVpKpGvkVWEwyYRKWJQyPbBuIrfyj3jicK6tTDeBdFFUZCbhjHVmdY3YivO6XoNK5MQKESuL0umaNhYk6Nhob1Ary7IBOMDbzGiuUBwKF8oj6nu+5LvwZ7x7FsauU983GwdW10d3kWYHrXUSMDyZsKvZsHFZYxD2INeL1fKUsFd56T4UEbjtoBZMfEcJdxnqQBz65wE5PKc1dXCPTjW1dEzBlqMY1EsA4YSZVwEd7ME36LorlFRKLvQ8un75r7Jm+Dg9Pnh9DfxgeJzkhU4p/97BTDKsqK02FH10E/Bvb8nv12h2BlOmP+MH4scCf1HHREmds58xtjaKayxLZ4moAfIzuydmD+J5934O+g7ZHNx/g1EYEs38CEG68rjue8R/wwbv8P4fYkjuh954pDHD9DyMRxBz2QVXfpzDidFrskxn7jG/Os0ZfoObfeTE111fhYf76FDXTz/5zEYPOkSh3WMiof+xVvHMIfHJynDY/6MZmVxRRxg14iQGk6pn28jwurnd3FWffv4+/r1n/L9q0ReIS+q4edoloPL2kuiDjjKIMs3wvOA+WCcC5+RQ3FVHLBE44PvRf7Ec3Ngq85bdDK+PMagOYwS3bbqmYAR1zh/Cfd94FlpAmcgjQj1S3DeI7F+/XrXrYWPCa/Y7ginYX1gJ4M74FpxfSyufPMWap4zy6m8oT/TQo5+Rn0AMjy+y1G5gGk33nf8j2kpRv1luknWhl9/7Vjgwk6siaeXlc8zDJktEnmvfPcop4n/XqgnbnGURdheOk86ns9ORH5IkD279ukzcy3TWVhuch+ibpTVxfezubo+v85xvavzQOmozLwmo0mW4xHWHa1EHse0jGvx2UUXucFJ9m7WNs/Rta4djlZemUVX8ntrf6G7zadBRzuVYcvpZV3EYDn4qk9xnrKuEPHG7WZRc7v+7voz9/u+ZDJox396AT9hXsb34/NZfSmuk8XpEbGbRD7FvuJ7tsAdYYh0a7Al8wv6munn/G7A/XMSShTK3SNLrqan9F0yoTtpjtOobD+21sKh6SNqI+h3XWhaLiMH2twEg16nUAr9wGSYOzKOUb6anuiHzsqe8Yps9VWM4+vQNVRS1nHCkEI8CUoMiGQsko5UcrC4IXAZbBb5JfroQjioT+1Je7uR8uKODDXioVBrn0/Nug9DlT3PPsCTnWKDLX7GuKVGjERWLAaObJDkfVZgLsUBktiNuhrgx+oeKlWnQ3fnhO1lMhbz1r3ueJJIGDgrpOvIOVZ1xbsVH8fHx3/IOVSVVg5dATU8VFeoKhlPD4rMGY81Ct8vjF8QsyockYHiFC70T0+VQw6akWsd9DTwC9p3Ycp4Oaye3Eg2/Nm45CGvDWDXeRx9S5F1YMyHYrlGhMbOBkW8DpyWAroOjA0RWSTwZ960ChwTSLUsDqgH0WKx18Wh7fOhylKPwnJVRM1gfh0UAQN4fTyHU0QfHpFcF3JGqTH8MPAKcqFdggA77Qn44JVmCOxYqk400E8q4CyiT40epU9x2MqCtQgudqTsFXg3LMCcZrpi2AQejQ58rieIZGWsTFLUktVl3VEB3aMsKcwdxjy2sMQVKP4dcTj+xvdDV/Av5eNtmg+Gg6CEZopN7L9HJc79glMfkTFiP1RLjg8eXu04inlsLJJ07NOn6NwJhlURZr5ZwrPez1yZnco111+T9/j3Lh+En0Kr4wtZa6F22vtxgm8dJ/2xMjA26VOSfcYR8rzEbZEMH1/DAssuDJ2ft9xOwUngSqRH6x1Hz8uF7/PYPAvyXMr8O6Z29PRk+aqnGAtPB1uQk4g7fCLPj8oLD4UMAIWPlPoLq5IEt8Gmego7r5juh4GhJ0iPyOxD+J5ETF3lej/twJ7+17cIwlnVHVg/f0rE1fj78XU829tip9mgD9rqJyupysceSkdEh4zXbI7yWGZ0v3v+7j7reXGuZNvgmY4G7kBHxWk2296BeYK8pjgFulr+13VRdDiq+LRZ0nUMfk0X2+n550+cBHl+GB1vGoH37xGRxX3hPg1aPNRZpvDXy/XPaABjcdvxI8d2n8nYMY6xYBcjraquHVu/rtmRhfGJBjMKz9toRMpWyY08nOb63Ncd7c08BzzmEdq4lJfh1G1qk+u09hfQrMQggFhmw9GuyrWBU3aGh+3gBZGvTc2p6GiI/cb3ZjXIs36isz97Ny9BT349M6RjxF3GH+Z2sEgK/SKmuAEehbej6ihTuD7h6XoaK7ZXo/eQA6rj8KmFc52txBP5vP55DCdaCfrGjq1FuZaNXfYOLst3Hps5VUKcJzvdKc490UVfpwEBnjGPmoa4VYpQQ107XaZff28eqSzl86cCpoXGDJFNkdek9bQ5mg59tndKmWT2Feqplr4FCSXmyE/UEx3w3D50yNg299/kQICzhHlmhxmE/nNdwP9YRrtaipv4rvV7w8uJQP2dyzKXp3UOnt+/SHgxISYczcoJOd0YmQ1o6VSvdXO8LE0gORZ+bygBgaxIyohCWCgim2+TE8ZxmYEGJVlWmXPDMiIcbQui1/uswMS5YkTTfNKaIKb6sr3tkRk4kc4RBlNoYltX6tkQsMEPjCgzCmI/xta+63KnTHj/TrjSlcJI5Pd2Ai/L6dGuNdJDnA+1wAEhEy9PFuRtrjD23ycpDZKzbeOAoPpkJacYQ+L+ZfSc0dMK34rryIx2Slikn+x6qmRulLlVmPK9uV9Zt+RduROV+4wO47sz7OH5CTdHT5FtDmYp+8g2bxNM1+/BeBYHuG9hhZMxo66MIaPPvBjA/borUVHzrdzz+7vVsdhfhslo6kX7qHu3Fx+FaXH8JXXhuWn1qyp+TAH051mB8vqZVnMDI+vH/6VUkxU3/DLwKFZqUbL5WAhfF42b8ZGbHAdoKypUXDJFg+fRThGLRkKEn69Feruj56kv46QVVpRXPs/ROrd8tMy0NzlHzzWMNI5F5rzyKC4xVEGnvey2KkUe6Vt73XiKB9kYHulajLhjBXKHZ6HDd/ueRcpP+KqrDINO9+uHJFfHlsC+TfD7+Ptmzqy+jdByW73/tEgr4Jtxk51+hrkLhZ7fYTxE/Ea8sfKeyRX0nx2gOxkYZa2NTfI8P2O8DGkabiJUQVNOF6thz32fLif6Ct5H3+XkQtm62b/zMziQCfBjzKBHFpVP79caCQTcxehGboOfj7zjjj/t8NSufG7t6onRfXztjn+AZmP0312emkwHjs9EGHuJ+izrHK/42911nm8xwmelX2wL84yLnDJhB3smj+NzO71uh//Ie5m/ZTnR4m/gj9/P2pLr+y2ouz5n15ifZGWliVwfn5/x369kaK4T5Qteq0ya25X7IZCg+bvZZywZDPH52OcdrYgT3elXdhu9xs+ke7brJQ53fHR+bm2X+xkXN3bzN45NrOuoNR1Pw8eN3s3jGB1hWd9SvYHuZWOY8brIj6+L7COin1f0nMEZ28ngzp5HeVZbmdQTzAyZXQDKanKvbzivfr2V9ttzrCBjILAy3Z9Rs6vM7UPQYIWiecJqggXJX7vKN1brtGJxVnSEyUp7r7xSxAjqGTkrCnn6LqzOl6HBycrRoTk4iHiMkfdtAYDVGeXoEfbHFdn6NwbQ3tOtRKcKd1leNeHCbQhe86OcTfkauxP6RGYv+Dywcn1/wsGOufH3poNmhEkjJjBJGMplOaQ4iq2/A+X1mCd/GYOn8Lix5hMXQmHNsQDDf/y1IlF7/dRLVdZl5U4MBMApFLqG3Q/4PqEkYKuIBFTUyVtuuEomGnJyMUPigmuWF8xwB0UqOCHsfY2EqUSfo8twFDx0GrxvFQvG66l09FxQkdMGykH3VsXKFXNMDd6SwIKxVn8e7Up9UfmA8qnzA7m8qqzI2G81Di0Tnlh6FNnYjLmCBmfhKbBg/ESg89hqW0dTviJ9MozEsa5OB6P9vl22ioJY9fnhtCmgYZlXRk8Et9BztTrlGfn+0EiNaIyuQogjSvy5y2Yu6EoTp9sWgrxe5yUzPD20JhO1S+5CrYu3jbMg54ipY8qPpG2LrPxgzacsehAsjaPmjB+54ZYpuKsyCjmhOD+eMz6B/1KmbabI3TZox8WBfR4qNznK0viBzZXikQkJr2LnCfOfzAhAf++Uy1nWaBvVVzFfKfLxesTrHN4O2CVaF/kZhS4foW65NivWq2zLFLxMyTf5VnIawBweW7uWPh+lVqwSr3PCclqFurHSn5URdNIjkQrlQcN1/V0RkWORuQAVjoentqMOonJMBlpvvucqHflKm+ba6/PkcNqBo+P4+Wv0s+dS+jG2Bn4t//zzT/ny5cv4k62DP+w0QRuXQ5TXHuETHU6on8dVXlLn2mXYncaFcRvHNfue0WiF3O4/whY5bHWNW94sqp5O2VOu6eOqv+fB3CvZ0XjJ7herH3iYI0dwqvah27g5oj/qINgeOPQFfR4LzTilkBdLMYf69bNW31ZI/MXGpV5Tu7G/FnApgsMirizymxaexvtXPqetzYDTLAqT8cTfs3xdM87J8NLCjp+7rabMx/RNrQ96PHJSzbAxj0aExWQTTIe9NNWj7xcY+Fr2LOATeDx3IOPA+4UcsLmTwXER7TmOMAbPYxjwPZ8Hu/Fc9OtAH44r5CbEjo08Ym3tE+qf233Y9ce0sGCwxukPGrrjT33uBHrP5PWuyDx9bMd+VxiHTqfQ1Z0GkGqlaa7bT4C0wBd/7/um+ntpoT8yjg/TU4kPFtnuyk7qSMPPRV9Yecpqt6z9gEOvhYE+SKb4zqC1z6XWlKaN/prKlDrfO2XiUR8lNNXHEA4z188zfLNsZ9+CyeKSj0/UgxmXd3Zl4X5d/hvvZjgY3/WP9TKZx3ZhGbsd/+fyZAUZL3VjqQvAHpILASiKzDW2asl2HU6a5wZtsRVIZd5ACoX6MQGvQtINrdHlEBpa1XhBbo2h4I36YfibRSB1tDqiNMRolSTQ2YTwXEcxkR0lDVVEVxosI3KrjyaMdoEj2iKj5iL35kE0g5ue++wkZUX+7hkmFjYCerFIiXCc8i1ZNTmLkPvrfb6WNrhthzNMRJpA7hQ9CiLtFsVhB1qK8zJNoJ3yPE+m/epPrJ+NFjwfFbRmsDsdSD9m4TXwd8yMm9tdFE15sES6ijBGBTBnHPm+6PEZtijZikXZ15njdk9ZMv77e3ujgZ/hm00UuGGNromO57nqrwznS51xfhf+PwmQhd8RKPV+fAwHm7qnOpsk4W9lDvmPodmz0uN1rrxiXonK3ndl/MUYhs9sDk38NRFoO6XklcK8tK+LFRY5+18qcyLjWvEt8GGO2OlSui+1zPhd6ID6t6OnnROH+8htsCNswUWV7UjPMisuGU+IMO6uM/+CAZXRb6SZHS5iH7PndvNibNe8PEk1ZKI4oIqoGIGmoK+kSpzhN0XB/LyzRXXgHuOAkhZoW/SWGY/e9lGQFw/3Lo2OHgYAbedHVNWyje/j+3BWff9uTotexdgO+PVb+fvvvy36qjuyfr79GknDLcoJB5Sc6zjEMWVcGc5YvrecZ8W5fUd3zIfiyrg5JshRxvI38pvIN7O5mc2bSM/ZHJznkKnuL/uX8vPwjLfdJicjnJRwYrGTCjSCqMV+r+v4+M51962sUS9j2W552lQkmxMowZvQazwsZK4zjn90hsZxmGGVttEvbmOHwx0N7vDf2jXpbLHuSMcZXQF38hx4Mq4t5DD1O+N3O/qMpaNS/Jsrrhm27Pdd9BE/u+PVXDI47+rOxji2AR66a3cnG43WwjOR5u/ojutcYCtlSwu9fAav4PWvxv+uDv/EO5BjK6/istOb7nJJ7WT0Tj5nbY2FrsufieMw8RS585L+d0Xg2uccFf0otycj/4rfI82VDZ+Ldj3zEYyXw7rXr+/m87ZvnywiP/fzmWUw88XPzm2+xjI9k9OxD09EvPSV+JHfqhUTer89nqII4KQofanpimrGYCQJM00cWt2W3sIIhYtq9lTKiF3qJJLnNJFQgU90dJI855L/QZ1khDMwp8f4cshx0VXuNGw90HdEiH/oaBeQ1fSErKKwDJ81RRjoylYpetaProq1ZmsUFxCP1UcekKENlgLX7DFW/k8SbK1EZ9qOyfDg+jON8L8KwriiFBlD9SRCcu/SbXq2YqgjgJU6XQlBMlfb0hePo1GMjuS2MNgPPXWA+nPWjaFifSmFQ04RhWVAF1f2dwyqVoySrtgOMO8ZeYwC2CmtfnoJ6KdOiplH9Oj4FBzhrooSO4RFSmv9mkSiQ963D4DBAQ9o37z+beCmaJLFUpFT7KHz6drmkJn7zs/MOJEcXw+dr6vDUZw7M32uAm4ej8wFKfALgwT1tuaGOCIXms7BIaYNL+AT+vvQfoAG2bDKYosOMpKGFYbOK4/YrBgvCjKUihPRmZdHRzWgFvXA1K4FkRiOlnWLIgv4Ma4hJ4HAcox3JYJNlAURUHXh6ZjX7AQzZ4jmMLjavGVop0yAb9qZaTY5yOgpyvPrHLXKiobk4IBbV0734YS1maDOxsTgxWETMvmdX+AkI8PmakhB3sl1kSeIuCyBtg8hEqeF0qZ6PSeY92HA8pCInFeRK4sBpXjsuY16eUA26rsnBBvhhEvG41Ll3R+afhsn1pwpzIe9n/3ffc6z7PodDiB/+blxMm2/fbjsgKw+pw5Yz4WnJJ5M11OKR8YcK20NmI6ZBkZDPcr9OoxXDHpfHMpucLgce1AkrhwQwmjhSCzZVuZOrDHPP6rq2wS7o6pHXPX2+tZAOKz6tV8/fpZf72/mBBusEVGo1RcdlYjGdXEY+NYknoP8N/GHso5r9n2i5aC7cBmOFIpMtZyc4Os6h4FjjH2mSzHMoNfM0OTnFnjqvK01llg/zRQby52RwnD6b3F+9Pq6kxInQJ6ajJ8Xohkmzvc65Kk6uXzhyXk+v4d3kKQesQvQ4w9o6Q3GV1P+qnygHAtewS9HXY9ji9vddt54PUYjgAZLIZqIci6MEWFc+HeSQyAurroMy2j20nHi8Z6Z8Cu6FLg94is3audxLdN8g/wv5tC/aDHYx6zYex4hgki+FU8zLvMtUBm/5v7F77G4cQu7BHpzcJSG+v19t2MKtdPK2ocMXuZLd88OOM65n1GWRbsk0mKk8d182OHK7IYFByJTpN59xHNWuA85ftcFRvzO7AumV4kOgx2pumXJt+3dwbrDk7x771DZlqDXcF+jLhjvF+mV7fZgOLEjJ9MzXN8lfhsiaRkG4ClLQ/GZPt/pd8NnclPFKo/yheZWclggK1r4nbWTwfwchm43phQRXdhx6DELa5FHYgCRtTU1EDuAOgbfMAuFkAaFYvyYE7y+QpQGWC0weN2sBspAmMH/UGeBXpNjfpEzS5JdRjQO5SchuIMUXp50nm45KW0VCNyH5fGNAMDvz7wXnTm3SlZpk1Hlda3EHgXlZ/aMj/sQwkkfskkQmYXTRKJIBAYT4Vmv8xbJ+RkudycuMFzxzV2OG+sbtjokES55n7Aqfsrx2KG+8W6YH72YsdPiuM44yfIHMDz7e+v1nUc9vjvfy4zdHI6MToSf+PPCY/bGyzgY4tDIwcYwKRxNeRU5MriJbH5GepR7rXA4d8EftjZjXJvjc8YVcCPh3xGfPI8yHMcVvR3fmOqt83wEfL0gmXsJ47el9aS5nC5mg8mVAN1Kvnyf286NiAQe1NP0+eBotTp5q1H18PL+vSe0fBCNg37lOyuN1ZK/M9ygzQjrcJa3md6ykiq7Ycyy+Tf9lotL37mNrM0Fl4kit6OH5V16jxXfO9kX+1JL7JvIMUu+T7Ka62M5ArfiHb+eFso2c3+6D/o9Ij06DYPfiBEIPegYv8fCSkW9qoPZosfsUIlzoDuvavs2PnG/f0eC9v69OzoZzlphLLqM3fGV2NeINzjTkDsyvsu8KOPpUafkzzE/ekqLsjpdd/De9YHpNeMdcaw5Z+B2TpSVLnY8OHs/9j2TK+AxQ9dWPMCR2Z1ZcTth/+u6fr/Pyc+xFRErCDv+gfp3czwarYATOzIyPLyKSuG6Vh1wLjD6snFheGKJvDTTkeXdmV4MJuJbma64c8L9t7BxXfxORkupLGwK37G32SJ9fUpXKPP8zPqTPQccxmiO2P/MmsroAa9mfCD2LRvnHf/IaYG/t+Ta+n03Tvi9cwRG2PDexGOp/2vbuU60G9vsuYzf75yH2bOZXrLjexE+n1OiA/szuS226we3/aqfdxFBEf6MrviTv2e5P1/Pw7U/u4CKeC36dOI8zQoWKipgTPDDJUb7v+LnmYzLYMp4Xf98PlQJ6O6WR32YA6sT+tv5Nh4aq3Jvl4cqNzic2jilDEcE+zrxylTG36ErZJcr2MNgK+rsGfNfEpnWhn26OkGmY2PHeYjyO6xg4bscXezGop0w1EogOCX9dtmqvyVSvS5TyKPgeCDAiKJhxqoPjNw6E4rtgUfkFnIpHP5+v08YNMIBDjPGnwonQCbImgih+t2BsmGw9ZMQTjYK1fAaeNe95nra36Htni2faCNxbVeaNJKoRg8Knienyxjzx2Mh5lkQRYbG9LCfAHQ4ltYDnME4OHVcciXNi+d2EfzpOGoDoKv3RPDchQFbDjlSehjPrCBxfYgwkm0pcGiQ/VjxoXRQi+SHUzozjLSy4G384bSdAwIK8w5tzGM/Ur8p3Y+7sGcLz7Nm9AgDkWlafsOgcwdNu3xsRtJGjaoYzx/VjFNEnY06F6eeGIFNIT/Mo65w4hQk0bApag7zGFFBGrmk7cSVkRb7H4XbiXmh43roySQGSjXcRkV53bdOtNaazWnBrWR3iNPvQfNMYAKgQUBijA5eUBB+L9tH3gWPHefEz7Pt0vy7Kh16/wrhug0a8f3/1R3pVx1Rc5fSvEVE2T/UViuyhtc8EjLyqqbv9FwV/RYnM0ZfTWDTWNrYUL+e1RWcA3Vbc56L4NL+yQWnP+HTs7yIik4J8icqPItC3DTi93C6bIXmUVD4/DqP1d7I5rHTB0yRhbzDYNRatvWwwp8pPq8UHL7fVHdoVL+vHrbQY9Rx2bgVOGsqvbNT8mx8Ttd9CAeoy3BVPWdc/41UB7bNUPPmGd2Pa+PoPiyNjbYu1Zk6Qz61QjgqWBk2Q/D9Gvms3n5+6Cf1acnYOSm74bYWGn/PU+ZjapjTe+Jsi2Mb5dWAHhExQY7DgTfGaZywp7Acqp8ger3rg+MEz2I7BgSvhxlvFk0BPbMRn26bcbQcMOx4Bv+ZaSW7Bly7sxVORbTDOWBXIwn4cvhcXjqN+fcs9xjLhpHLVk9o5QTvj9+ell/UthSefQX7MRm/1q/D2xvOr+b5JkevDAaOfi3FY2znYvnxrjeh6XFAk44ApSmpNC8y+cElo7PIOzl6ITPa2EkeDwmYcswtvPac6gTttJafoOrfTbJSvT7fYv/wvsPCuB6Qkt608lnk8y2B+/XIK86PV6vrdQKT7/6Y9MUkaIHbzfqQ6b3x987g5essf4st4pVhJ9bynN45DpYvvHMi4AniOMiZU+UF7BncWxd264SfNSL8muhjdrqEmggX19UmXEW8RUfoDrdr38Dv1vczWFgvmHRPe1AXe8qc1xJ1zHkxuWiuwpH071yt+OqyTOSG0imeM7mrz6qixizCcR5aXhYbi/AkxhO+16vYycDN+1mQlmiTuw6wF8KjXSPceL5o2RMBuysbR/7drot22ShESVTf9KbqIXwfuWmRc1l2lEhOdB9/atdgeyz8kb/vAjZmcBJaCbqs33dbiN/1HFilTBFYeKj/QdlxJ4dM/KordH2LHoutu0nEMlwIc67Td5oJUa6CQAwY/M4U/l7OEidMNDidwFErPsWQKszVE0Zapt88mGCWWe6RqPgDpkw4Z+1E4l4mYlJHNnk8wuOi7zSJq6z+PxJi2k5W6t+rUPj4zo5mfGzXpHMGP7V31xYrIIthMpLx51FH3q8sB9Q6qXb9jL8xDndt7sZ2zIFrntTyjpFsEPgRDhHmQ1jryVFTP6pucS3z6sosrJ32HcZ1nt/17+63X1uZGvCCY+vt+Pqa15vR4dg+d5SF9vh5W8VVZ0oGw/SZwcgrLcNOvQpLns9Eu0V6jUoL0/QrOsyUHzbWx7P0DsbclXReqijWZux/Rr93iu783mFKhBsg16KP7Pr8mTbxPsYoreOFEOZ62GhKhfDUZhk00KwPrthG+uN+xjbvYOG6WBnl+iP9tAD7KyWEy2cMkR28WV3ZM7v+7OY4FqNsISPZluCNIPJJ+GqtiaIb4LF71eXYQkd1ThY/4ajpgtENwzz0YAHbfiR7Ij9+v5X3tzc7RdBPDXwzp4Tobr1fb8NZi61lnox4ppcok/kvOuvjON3NOXunrUY2+MqlRstwOoFflvn5hvExfIdIH6lQFTzqR9nrWhm8u3uR15ohsjw/y8PWXIbu2sjmJuqPc5JxEvVE8CD5LltCe3J/RGHhc+TKOh7jE3q/bTfU+tzxuNJ2xq8ywQ94+dRKlkHZ9xL6nc3/iIsdr8zoLc7p7Hd8/k7Pjv2NeNnqIAabO83+G37o93Y6+d4ueFV/xs/h0Lwrd/VnfDe2xXVkc8+LHOLSHfOxzqjTshMq2mXQW17xtPu+JfIk9C3S1+45/h1LpnPuSryffd/Jt2x+vZqL8d1eeAzi+2MMSt7PBQ58j3PqyOmWv+94Z2xj6qe1+ygtOOWlvlV/yvSQHf2YY6/M9m9G78s4qxwbO+dCFNcK5/z7CmP2cE+EtBPg2eGI4cvKnU4Wy6Tr3tACP4/6n0fxyYdcTn1Fuf83jLYPJI2/In+DgT31pCfdOgJCHImQ47aWNgMZV8RKAdCX2XR3zJqNWakeq5VlRP14B0GEprnK81OkAQklXcG4cLqbdWI12mVSgthDMu4oBB+Se8uDUzThKu5XWcWd3hm4WJN8Tyv4JWdkdwxnhIt3Zj/wQPg3uCmyQYPPmIGMOiip/pR8Uq/LDplqjCYby4irTFnwz97OY7oOhwAU3ztmbqcQGR2K0mu5ANCXZtBrP4sZr8CNTeKCHF/deTvDfeySORMuxvg3RFrp3NsIrOERb2U5rawpnp2cRZjbfc35sjsVrmHONcGJb8PU8bC+FoVTo7BIMZ/HNzTE0U2fFCCrcuJGi1egwyKACYp0NYKhgK2HyLgyXScDFvkKEDmElQiNgkA+rFYvNZpmPMaCbbetzELJaBQ5p5QubWtTDQrBUXVFZi4Rd67kHzZ2MsGPgtUdie70laMD+b8Iz7aCr0ZfBbJbobmVzC+dJzFnFT49QgP4VWXkUuWlysWqfPEouhhAx6pfkjlFZEzdG9CMI5xqe8oeiaGGMHz+nuQasGTuaBN93ipnzocr+t+awVfDYxKdWBPHfpXIkmPmG7j7oAiTyM8jvmflAjLlMPrq7eO4+mo5UJolZY517xTLnSKeXX+lhMd6EZ1Xw/VdvfHejrfg9EDQ1TJ3K+sOrxPnWqQnTuKiZ2VOklwNes2gS5IlJfZ4sIc5rxvPQcDY2+kOq57Hyv++jb/v37sj69TTbt2pMf7UETz4+rHmQoGCHflX5pjFO3f5NybcES3Lp8BneseY4pQSoL/fo4Qgv4vP74mvFOhOjq+MB0e47niJy8g58kr4LDvzQt7HqcxbeqKsw+/D8IuxBr8+J/hakk8lw3cvMoZ1RBD0+X2eOIWQ8d+G0+rfv/2r/Otf/xrXZEthf05ycZ6XGooqH2Aw2SFKY14VGz8ejxUvik+kCjF6LhYVOr6fj1X2hzLN0Ut3c1SKIrXKiuekqzM9ZjwDJS7cZZGvpvcl0QifyQ0J+thtdWSdd9IPrC2PFAP9SFsPq78UprX7hfHdFr5Jh3qxyPHqdyxR99/95uI4mHkY6qu1LNf0zXnB8PBFJKZT2RHUip0ATzlHZxvL8bHbPpXKEjuR9rjt5yu8ZPxttIHTGUuZ5VmbT8ItgZ4zHE82R4RNDKXtPI1y03EotNhiva1prmjq20ghoby/usdC5Im9OMF8h9M4h6UcZUroPtk3RC+mp6tNGurezVO0eynq7dR22DmJ7Hkcq2/Bx7SZDZHRQdwajvyVY6SuQIsDschNOJ/WSj1TmUeRp2Un8/Z6n+Fh5MnuDjXl/Yg8fhSFs6R4lJ0E/vuZEe00QS4/uQR/z6uv1sC4KOIFhKIe4I4DACbpUT9NnDzdMVaYcJ1BrcxpHtChlCnBsVtiVm/IuKPfn2HG/F6MlmCmz9fGu3BelXnS7ASmbJmUtpipcv1y20OjM+aQ9QOwZx5veTY7XQwTjCfHHk/c/1XQ7hNpxsm3Y6h3DD5rhydMoTZzxaXNDjnqszB+rPxeS1/RBhRq4CkbF3/+mBhg1l/UKzmAwkqGOijm/uuK1MezWQRiGilVVrxKf/O5totCyhS1VzSxtHnzO6MnIU/nU9yebyH+nDFt+B9RMZcp1jkzlxKTK0bYI27sWi0W8XqdmoC4zHQZ8RWVp3wOE56HU6S4whJKRpc8v7nsoht39LArV52fm+c9DNAaHJKUl2gMZr7VIuIno+mMhsa1g51pOZ3s6Pau2Du61d4Sf+s15N3a9YXriOP7f4GtqXLostavPyhfDBtTO3x+pq2Mx/eyiygZf6GObB4w3Uyy8QUPuSu7eXVXT4SFr49+Tu/LtV205Y5/MkzigBKjqiuA3Un15cs/5a+//hgJ2vvft28/xomC3bHVI2uiTAXORFld85x6O9eCjx0fye5lYwE5it+R18nhGJpW+ppP4fQNmPpO0cNiKGdd1DNfwR7hzOYdlyxChmlwJ7M+M3d8zkVHxrwN7v39NBgy/YlhwvexNa8dtoUQkVAyzu/DcVWuFQ+DL2i0lqU4OH3ucq4nX7jxAjjSCLXAaxlm9HvcO2ZcM25eRQTGvkz0ERzZ4HvZdkMenyhDeB5l7Sz9DvBaP6m+yDuzurxvUd9yOR7huJujEX+T7rzpS5xvu3d2cyCOTfwd897s5lEWqZeV3fyMjsbpexJZFfvOuday+rMS+fzK9/d4YRrN6mM4h4rMTskNbtBOdKQyLnZj+ErOxrHM8MT9Q4l4Zb6x0+8yHOyex6d8z/mGfHZn1bxl+DN9z/TNYaEleiY7bFDuFoXiszu9yHHn7y55lsXZML5jG/dd/Xcl6o4MD/eBcSjP62FQxWVTaluFSLFnVaS+155V4BxGcT/o5vnbozwfmiOoyQknbz9/lfL/PyUvSkFH1QtqES04qUZX9nUVnwlPCFHyWrXz3fbkj01NDYAGIidEMlIvKGW6Qn/BGMRKA5Ber6mmRVDoKWMjv85RLXKjqjFrp15UrPJsFKJyqsPhKc699tBFWjlNSk4fhHFGHRurXMCVwy17URUGMDZ9JBeEx1ah6iXmrho4RHOML+BogMhbCPbGwm5iZww6mxyDOauOe9EzF+Uiy9qITG98Oq8zXO+MB8ODrpyD0XRAPDJGT9Jr4tV+iK5AkT6ABdsa4oTXrFWHOp1UYTSqPJSJqhICfjruL3mF5q1U8YQNgQ8TznN3TcxPc/A0ww7XD3Q3z2FW3SiYGdNjuuZACK0ej3D9/0OR+azw4aRTOK7QPuVjGjgwYSHK3pGezNfv+QrMiIuriI3DvHeFALBcGskncK2Orqb0M563FTGK8uv4PSiItyI/VJUI1YlB5OHJnKvG+Fh/8eG0LieJIKeFrMhG/uFjq/MTfNiH3/pjoc9EN/Zc6P9osW9XYfqk5wCD901gaBxyMXBVpzx5mUAFbmSe6+p5a9O81kOIaBXvUDyfdjqcnFEC/PF8YIVI71/KsMDDTPqALrW3o013jA56K9FhuE+UHfsIfjXDVCd6k/FqFn0Afj5Ow1NW89AIsCHXtA1EZA0+vOH3kI+zk8a/7xQe4++lLX3NFGeeb7Hf43ldAX7Q4QtN+XK/f7ISSHLXo3zwTnUVZsjQvfN67hv6IM/iFMqjBdjbTOtLP9E/4JAXzHpdZ7F8Rm9vP8uPb1/L77//Xv74z+/lry9/2GmCXU/jLYKZ4eFK42qkxMiryO+zEp/DtTtj0nSUMXySa1OeF81q8DXVSSASBU8yj9rVckNuTGwhsiltRmI07IzuGS/+/NweO/+A6/lQiagDpfjDdY0E6Q76Ru+KODhGzjP0g2HcGW3sjO7l0vy1bBjAkdW3mP56vI0FV77HzqdDc49xTiDDd79fRbJd10xvzKPEZ69jfDFe5RpH3UJPwrwpl29lRL/lcPLLdLvdlkPGixnq9H1nJPoQ1fQe8zlrt5BsK04NmUEnuFnpBeOWOegiPH6a3CyXIh3v5mJGo4Btt60+8o+IwzgOd23veAvgj9ujMplx16d4bcWlnuJpBqpwXp2FJctNFuvM5ATTRTp2bbZFVlysDsxIF1LQdnBYVL8PedgO6P2V5EyAu8w6XBzHq822xqlW7aM47NmYMM3saFnePxfamuTLJ+vZ2Ye7uY5DmlwOYe4F20r59EPfHdFiVzN5vehJlZyCuNaYv7uew8/seM6rktGMy6v+maeqeMnX7Dl9djhr1nF+hFzWeHfhbcYX6vSM5R8vOS2xTO/3npEQeukT5F9POX737f1UpeltKE79tJqxzaMIMfcVwR6NVa9zGH0HlNrZX5QimAEfSh9tZcgGjZGJTnJhz2ar6gyrHlb+ivkBhkvt3lqrfYoRclmHOGw3MqqKOoggI57Z4BPDpyhTu5bnKkWmYSvEsfTJ+7PLvYV+QEgNZZCNm8arESp+NRfZq+ipjGEz08oEUGTugiP5Pia5gg+DmceJ24xjiO0xg0bLKsgjTBGG6XvoK3LE2HPGTAMMoe61jZX2SlkFiuccQJ/xLmCY6WWnLET8C92VUmqbxsLGOYnCmOAkgYrrO8Vvp6TEEukkU2pK2/fRnr+aMddZsb1KBAHRUNKeOLEMQaOCavhAMSdpsr9/NB8UfI7swWMSbeDJuWOy9bHF7ohzY5/D5bNlp8j5vCeDg8cafaxzXXf0FufdnWKZvR/LZAwlCvL8TlipN7rZRNnohMCcpztTXa9ob8EbKZL++ShIAkq9m+riiLxsJW6isUxBy+ZOqD+7b21WVyKYLyzvhHGe2tgqU3u47DPImYkHM78KPAqriZIUdX3PVyYjTEMYFhwOkkWNMD/cyT+8i+NYEKHeFfyzRedIbrix3gA4+lbAX7/ey/fvX8u3b/+Uf778NRxYv//vf8qXL1/K9x9fLUI+rnbGCINM7mZjEPuawWv9TXSprL2s/fhO0xxf45l+6MXzYXpSjxj6TNnJkbXdeVzRb6dfcobTmGfbhriPESd3sq8KMY7v2RZalF6nOUg1kirbEQB4pv4ovXddAu/h3qhXc6O9YQGPovSG46rVoIeAz+ADuwakK4igxeFLtmWm2z7V+fIOh65e5TgE7IwbrgOGFPoZHTJIEo+/LPLqjq9ltGJ2QiiZDuWRCnPfMl57J3sy2kZbPM4oGT4jb8twwLj6DGyMn91cfNUfhi1r607fvJM3u4jyCaYGOah2Ycvby8Y2wjjj3PXqOzh2ZSeHa13bXp+h7bUbnL6CP9ZZQBdljdrh+uP3HZyR/rLndjS3Gx/+ntFTL557D3XNW/vtHdSFlAtttdm2srBQaooE3qxkc+aVLMnGNPIX/tRNX4KbUuy5rG7WhXf9RdnZR1muK7+/p5c4lv3zeY28R30g3oeo7oz/t9+68+oYjqmfV08C+qtcb7/sFELbZx0VQCSGLp489brgTFIAkWui6cp3D23ujq8+sTmMWbuCiAVsDsQT3LXhhGHmesjK7Mjv0a7JibQy4nWgxuoy4LPkSZybpBmsD436Gvc0J0BRHOFkge7YA/FGp+VVAtGMH0c5kFxaE/0iggRYUSiGR13G4JqiO5imWFAi6kMcqEeRE2tWY3PEB/TmL1VMDj2quuarQpliqK0vQjMjeM+9U6c8achhhQ7UhIH3glxChqG+FcEmcJGVh8Fv1ThC7qq6TsBJaHvTK2JHuw+NxFmjoErxnEvxAPGqeLDEtc0V2Ua/H51gxhzSrQNjMMbAyEODZGq5Fjr2iEiALP3U5w491QkYa3r6J+CTkBHJVcFK/owoMhIPVV6BO1fIc7UuXzli3OH7RGtV8p8cCJeQpRObOzI73EB3B3PMcePKA7auyH04vcig6Z+AoT7K+9VGnsCBuerOnaEwmula5qgkq4tX8ZsS54KcsQJtM6g226Lh78qKyqUhtwdOZa0P3YJXLM8ahKzwPZxW5lGviNaDs81xqfQFq4Th03GxU0wKw7aOo++eBz509VlX7B8j4uKylSzTI+mdWYD5SlmuuKBhMWR8PSU6wcjAKugr9VP/PQwewODCf/Aq8B9NOXJoJzwiyhVjyM1aPPdPCbLPaLqUkvHLiN+dMsi0NSmH+uopDGTKldfAg6TnAkvIcQP+1K55i2pUMiK87KiNBuKkXIbfEX5/Tg6bOBVnvLBjDk+czDa9H/Br8lHFfhVnNkdUDerRJUDDlzrImy7orXP5GMEzdZwWS/0sWIRDEr7gRNHE7fUU4/vH9++yTfDPP8o/X7+UL3/+Wf7666/y9z9/jcgrOCAyZ1VcZMBfHAcbo7bLg1GW5wZuNpEir94dzyoiR8SgpQJtkhNkbA8/LL8Rv1/p1LUD49fWRc07o5nhWHDTeO7ERQN3TON6jIz4rHHKK86IJppwVQCG1ledhnYRMlwuuJZA37QIwPOkR2HV2vX7nx9GwVmex2+S1P1DDtWPz6s+Vc5BfwdmLnUWFVswrEXkFeaOtKc0cjTNf/Ic43rVU2XUQ3Vlw/A0z40eTQ/PI2NMLlEEGep5xZt29JsZf3wP16Xu9b1oK818LXegRr5XVY8stngpWPDnQKOI/ne83fV9p48v8FPZOT+4ZJFTmZy+4zOC11Jgn0x5Ba3ve/rPxtR5n+LHnpNFJRtryo2F312GZDll70ocW8bH7ORGrrI15x6ezwpOPczaxP1eHkOGu75uY1fmcTStPI5NXaOvJodwYkff8ajM5hpwaVuu+yr+PTplO0+meoKeMNWVzIWhfrZreT7Wh509i5xpWm/MSzV0sFl/3vEYpo1i4/d5gpve37QldF4nW2nSd/HqleN2qK/99ST6Kj4LWO7mAPRI07QBV9J+Vp5YfSlKbD3qqjuw+r54rGJgZa/q8by23/2iiVYR+aLKbdNrxTsr76gAVcZdMeAHVqXF1MEEb7ptramCEpkeDCgx3N5FgEpokbYjCXwjMTsCobQUIzhWaNvl2r0j/rBcAGML5dGMSIejrRuJTIA1I6S9IOEBtf612QCIRCq/u1E6E74rVlWMEdKwh0MyEP1KZH78NYuaneCJQo1xvHs24mXg0VYI5/4yY5oMnmtVymdGHSe3M8SxdStENESl19tyxQN4wHjdCWvr76KY5MwG92DMWruULZvzWWT7+FclaPf7cAOdBFuEnRXeTDBM3wMDjkokwxdXlXYKU1aiMPN25n46PWAlVu6vyd41Z4iG5o8ttxMcvuI0+lH0GbRfqJ+1THQzroMXNNnvHeGOQjZG6jg+y5jrSPbs9K9G63lpksTVJGJ8wnll9B/mkEWs4MjtMJ4HaJ6FIM13rqO3BX5m/V4c0jIGzQeQcB96IkJh+r3y1T4/2ACte+WaIvccGne0jn9JubJnVBa6HnnZ84arsvJB+32IXMz2/K/99fvZFqo4f+HAzZKLToprXUPbZYxhOJep3nlO7GG1/t/wxEwZ7bpHNL52ubNife/N54wcoOIGJvdx4jsYiypRWMNBUmVrFOYV5FHVBcSomBkPrpet0EJBbMkCh9DFs5zX2zjhWRZBhFcgD1WPQOo5rf7+8qX8+efv5ff/53/HlsGvf/89HFfv5y9ru+ttWe6qWOLWU/7kP+A44jrO74wGMmWa2+Lfow66PPTOPp969wuijDySKNaV6VavYPA+5PqS8fiwdT7K6+z6Treb9BW6lvGFQry1E1vnmwMPgz7bMgbRiWh1B/7IUTlM/8iXdp7i/LkebdDT8TySKOY2Dpfo5TgcZ03lYP8cMYjVF9bg+PoQlhKNONJsiCN37Fg4L69noP3jXbYbbOAV58V54DL/wljHAjoa/dD0JRkP4uitnb6zjndu+Nn3ss6lHX+M+WTuvnO78t6a2Dz25Y53R5re9Yef35XMBrjjT/we+hV5Dx+iMF+/79tkEwTZMuj8fBf+fun9OusK2Vye4b1vu1Y+gGou4EeQNxFPWXs7Gbj2+UrvDx0uiZSJukLcabSL7It4yWRRzDXHzwZfHN2faSi2EduKz2VzOIvot/YqOFceMGHzqTRzAtY6n/I36CnQWsQrtz/x0XAv4jPrP/p4twU4wvKOw8Qa5IjS9uMwn8M0/8rcnwyOOD78G/18GGzot8J/rFFyd/z0aSse41SonvfqX+W357+HIwuFlSIM2oGOQelnhjy+iqPrcUimeReC2iFEeGj82qnEK06yQxk9R6NgxSVOTl1hH8f6Hb6iNTzT2nn9HpE53msCDVbGS1Xjd5pJYtzwduhWbZe03G+l1MrMx1V9DjOMWwexcn+EFYDYTzG0H0MRkGc8R4sQkyeZ005OfZWJJbeQB2vUsggXdXZJWJ7XaUQERUW2OMmqs/yWiQckVWECKTPFuDbaC6vE3Wnrsa5ybSdKknxUoDxsOX1c93PUFU6celnN28wCZLeqYYqYj0yJ7p6dsQacC5PBu3Of4vjZNSUrvC8r+96GMS97yJXzrA3uBxSF6Vlrfjbgz/fLxmlWTEIkBhw1uloIh7W3eb+CmpWoyMz4kTk3en1UjXiZnSHOMLHi1pKcWFpPi/DOCvRJ14Ywtpxm1xRBMyIHutExnZAqOd083g00xP3ejYfCYzmehFTsdNWq7yKnykKGcwLguAU1FkToDE53ah64AMld8Xkj431waHZoNh17Eu5cJ+egwTVWjCSHHd64ptDtWwPEMs3Ho5OZpovzV2abVg7PnbfgRyO+2sNoCPl8TIm+8mTR8Xs0Vhkew8fgw+50EzTOK5wiTdy5OPXPTt+cB+uIil1QGO9oCvxfIAnYofHOxitTAPk6cmBCvoy+V51d1fUUjswQXqYyRw2Xs1TFiszXxjgumLHR2D0lSvmqEk3SPHoV7TeNOOy5AUc7lx4DPwybnqrhXRaW3s+RtuHnj2/l69ev5e8//yp//PGf8teff3787s6r76bwoR/Wn+CgwnfOacQ4ezVmcb5kWwbj+zGpt+XUC89W3kZNfPoAzzHYhD9aPS/oKzO0It2wYQcHifVLI3uzfvK8Y8dwNNSzOZvhazLMpIEic7QWhD72j+vAe7Ncm/C5UfY5KpgNHtPLWxmnDVqg0we/rr3BD3nf9cXHBccVDDWc8qpzq8HAldOq2OAdeILB13w7H9SXHpH1GLliPWphjF1zPgD17bI++rhltI3+MQ+Z8EXXMvqIPOhuHOeydx7PenReZ4QhPrebq4fmUF0NP+gWj6UewVtuV2VtzkbxHAGVySRcb60l8nul2dxYrdYvy1FKz2AnieED+r5+Pqa6sj565Jy13xwm7OwwPYRwl43bbnz8XtweGuUb9M/4LubWQ+eW3jsEeKRNcfpRPSOc4O6OTQSSzHKghTnEugP6eVfu8AD5+9CUMClPvPL6jS0T7hFgw3Mmi5BkPp3pDzvHNy90ZzoI+mMnPI+bM3+1WlkWJnIo1r3jAXfPZ9ugM92Z4XrW0PeG7X2AVw3Pgrks9Gk13PC6nf46z6NzkqHmhyk81myj+q6SAf/49xDFr09WrEh0D1x3Yg0hpVsHu4L7fp2TB5nzEw0giEmPRqskTjYcNmSaZ+VJs/xfVX1hza5LFZetYK+YOmCmDuI3p0RRZlCL5XkymAJChUFFRPOEUB8dvPLj1mEnaEOlbZq4+tJcWVebHSHSX/5OzHKyHZxpyxypRTf1Ld0XZyL3o2KZGbUZvOOZOptUMRoBRcZ1Jt7pXoPzrw3Y7PXmQkvGf80lMvdz7veiaJCSt2MiO6MmtgGDwnFVhPnXujhYMmG6Uygi84wrZ/rwBrY9o+L+Z9cnIQrFlPoTYcwYSqbgzc/NfYcDo03zd2XKC/yb+7HsDKNd/f5OnZw8gO265lM1MuVpdy9TxDIasSiX6KQ73DDqReZaNMr92h39LuOj82w4/Wm8d+9vfzdXYnB4RS8wCFjB6fe7DOAT7HbzNeIvex68FDhEGP/u+bsS6ZwVX8mbMwtqXnVEFKO8u48srYHGAN+4vzhow1zLFKRSLMcGwxRzGGU06zhblaG7e8UUcjVKivMPlWKmIIz3yfMw9Q8LL5stNZGXxJxBsVgfL9myFOl+R1cRJ3Hu9l8HRUVyy4NXB0WsqfImK5F8tDaigM7hoPKCCBCJ9LtUyRowX4I/7svxeBi+x9vHczx/dmdVzzP64+eIuOrRVd++/j2Ss3/98tfH5zdxXH3/Wt40ncOoLxEbjDPIo4irCeebZ6Pyy+UVr4p4nvG71rFLhFxrWcY0gyWTzbt7Ge2UMusSu3eivrFr91XZ4WG0UYpt16llNsCmRcVN/7I68Zsd+RzB7cnYq9KW5Bq7Hh82QXcwae6sf2lEVlXHB7banwVjtfJvee4sbIwI/6vl0mhVyRun/FATBBvPUCEl+mTU99xYzMatBbpzfu1wZM7yjKdGPrTKMl8k3ukskV9l8Eb+/5myOuvm+xn8QlO+QyPyzwzmme72MPI10BjDEp9hHL+eU1XsvsHfEVwxL+RnbcS+ZDAnl2+dH1zXrk3c272XwYF5wmXmkXu9au1TTetb21xPVI3jAV+ARakmenOkNf48bmDI6uD+xZItxmSw89hFOmPZx32dZBk9z4uksd9pu2XHJ+q2TegpUXdadMrkO1/bzsuNbIt92OY9pT7udLm7tAJxHmW6Xb3po8x7+f3kQe3kcPVcWP0Uwue/VLkS58Q77Q+9RsSUZxURBUUbGpEYR8EWPhOWTQXVeINWAxClU8UIgFdIjAUwPq4rNy4XJLb5eTA8izho7PX7+N1PPWlw2nQ4KcdCKQURXdGA6eVsovQWW60Wh5PBKhqJ4BmgqgBvJoAlf8WleHiCqC9ZvbLV+ubJYa3vQ64fJZ60iPs4eUsi0Vb4J7xpFNll4zvj+RqGIBwGvj3nYW5EtYRCVqbY7OjDWEHWZPiq/GALVjHsAa4w6UaLHS/vo7KjrXQhNK2Mo+n2Ls0tdl3Fx17hwRwYkx8RLIZIRHY404yru1wudTiOFFbX5bm2oEhWxW3RFZEpRxM7AA/LaSSNavg9yNqaVfrW1G1mlyZCkMcTK7P71WY/5U4ROT4eFQqEG32xTHMU+K7rOGW/I/Pm59L6q7/XzkvwENjCzDDbFu7IdO+Eqt/TmVwFR4cqDY9AI2SyjX95e8YrxWjCgxDs1nFlSXR1/p5a9wMrGDiVb3LUr0pAd2iBC2Om9NxyyAk0Vv4IT1FYr7givtiAhyq5hJTXDthOODza0u/BrsOwGVs925Bf85a9o1jkaI2Orv0x2AIjcD9fx6k1cBxzndNYIroKSt+VC/YIU/yM+MxkXnbPeemO3v03c2wsziDX0NgapAaC3JPsOhaJRTwFShvDE42TBQqc/nsc073/xhhA26w0ImcFWjXHPsYNdJLwGYE3jpdGKNs9Pt1Tj4Aei1vVDlxx2hMdYaRteJdnz/c2tm/9/PmzfP3+rXz/+m04rb78/Wf59vc/w2n19Z8vH/f1EJ3hLL+sLnbMRmU8MyjujBh+NqO1nZHEzyHp9+DB/RpSLRB8XBdWgK/Q3lXhxFy3eeD9ndPiM/3j3718NnH2zij6LI4GL6ajyoGXGt5d50Czi1VlC+i7DH1lNahGvxRPmJ92SuMxjzPkZ39U/i41Vj9otPaNrs3ypz5HhLPkoXwMnfnjWVW1odljFlt7RfmlypyBh74YogzdYdE0F6oz+bxRAC01yBq9fscf75xUqQEZvke9aUdzoluu8tzmaNnTyCI7kvtLX0GD9H1sRxeFn547/X6TceToh7tk77EP8X6Xqe5MeNj9Wt2x7/xy3ZIZ+8jtrc8FHk3cPcJ6Rw84KRx6LxxgQ0UvpG+XKIedHwnO9npbxhOYbzDeZ910fAt9wHPYJgb55pFAoo9Ab16jjlBvocCEDG+7yEXmd/EdPAu7qgqDUruHngV+miwGQY6ZHRTqjbjcyf3PyDX+jNfXe7qNnWR4Kdg5E8bRKzCeHnGz0693vIj7b4vJG/zf1bPgVC6O70gbYfwD90vxfMgRXuorfo97BFOWd3DS/RJ5Gft0tVxfqdj5pr4hc2BNYVxa8eO3Zzk+/gDQqU6oqsrFe8/TUIJBHAGZwtdaqcQaxr1j7pTksHKjGCHywGymtExIqLOhUvUUGZwyVco8oI5cQtBEBKK4qxpb/MjkYjjwijyvTeOVsoZ3m71n92S0fC+/Xve9sw/HRZ1X14HbMSr6zKUOwU6YY0wPCLf89LKdoOUSV0cbw6b9BbynMvhHEDSxzV52uY/uFMAMDv6dMapIP3g2MgTP11AXKskUi4i36TcMpWue2Hg22wPOcFd6B/D3Z7vhw6dHRCZxXavnnBnnMm9qmfKP7MbgTlDshAfnp3hlYuyUjTuayNrN9tdngiMTBq/oLtJMpuhCMboCbWz8TOl2n9i3SGc7Y2uCEYKJDBUxZPZ9yz57GQdVcN3D0U6bhRMFLfYjXstwLYIwn8fGc6zvbcG/VwRHheSLkfvOz7ne5V3amrJTFvBO7MdKC/OnbNXZj3PGu3Z93ClCny44CWy45HVD3EbJs/Zwr48RtszyVjw2TDbz9c5ZOyIy6oyHSE+9ZKevSZP5JMvn1gwz6GrHJzLeycW3deB5T1vgh99IPTjVuX+ev87ytUdcfftW/v76tXzv2wX//qt8+yYRV30LYX9O+IQrw6IXHdR2W3CV4S+uIO/oOOMHWR41fsd0uA5rlIdJ/XIaEQzROD54J6fvTDHelQyOdW7nuIgRaZneifuRbjK4o/7RqC6uc8cjWe/L+rnTURie7BrTCiJmBq0869iJAbqB860f8GR1dH5b3VEZeV6Ux33x6wqRvHa/0knBUvX8TIh0/YzcyXhFfCbO8WiEZTwgl/8rnuf+rX1+9d4dLcSye27Hz+TzMsfDTj/K5q/cuyiVxY4/yJj6wSv7+cRt7fqXjQvauZNhERdznXhAHUFtxuduTGrcglVmXhn5QuyjRUAmNL27tqORgYHAu7i9u7mQ0fiOF0Vane/P+j7zlXV8JeJ+XG/rHL7Tc++uxbLrRyYL+R3GC78T+Vv2fmyb8f/Zucz9i/Vk8jCre8crx6c8sfSbpsIcGHADP+odetxNFF8277P+MuwZvaE8h1o0FDhJgt5X6l1VKuJg6sk0zzb+4HFuAKLhsV7po1gkie3JFmdXX22xE8lqJc+sAll98h3KGOXuPJkkkaVjtgZHiTiuyjjVxPJetaOUMhuKY1tilYZFKZekrRaqTIlg5XkdEEQEtIbFIIMPBqIoZi4IkYRU2p8HB1t4kF4dkVanCfFrUvSmd2kgkdcKe1jHCjAx4lgAUW3u8JOS589AhM+hnQChMy2LgJY6WisvifSOkPlZiVzwVbvxniZ74/5JXe7wlHeLXoMSNU+iq7izqmps2xVoE6b6zATB+DzKY56o1RPTTdFxEJaYOKDRGTdzn4qvmBY58QcSV0755PUiOfXqUWflLWN6huNazJO+faaI84AjFQYuTl7lmxXOSSGCY8Jvjr/YWqZgxSilibGZw9qrHWpuy4VSZKy4zqeIDHQXid6zZ3ziToIP75f6/JiD70vOBYO3OpXRuRClEPVleLP6k+9z/biq23l16oPfHpWTdeb1ZUJyUq5L2N7WcXVet3SzU4D9u+YxKJLkvdZ5HAzXhC/hPfeKnJ9mBfxgXI9l/Ceau+b3LdZ1hHV5aLOcltKGgxARkhMeZJe8bSGrF3ixt8nb70vJ8zdk+IyKXkbjXJwvlxE5ga41nStHaTP8SbvTrrmL8VdtDdwWrz4+36GYB7wY/En9Mkx7Ax7vVVKQjL/1iKYjVyIBB5fDIlsfJisgwzM+s8jcU7QknJLLK6QKrTympwN2h1V/5nqTaKtfv36NbYJvP3955NW3r+Xn9x/l2/d/xr1fv36ogeNzsTsTNAOf1BecVxns2XXu145+7ubJgl8nsSWPCqeciPg8yxrVjqSuGaw73pgp6qgrK1EHkYUHnler3Iz44Lr8Hpw/qDujR7RdKIJ2biNGnnpb8v6lEVlrzP2e1+7KhK8m0YiYW89Dc+7ofLl0joyUI71ujWg/EPFRXW9n2T12G1yXolV4YX0Sv4N+tMA788SrvI+56/z/ni4zfAg/rClNMV/J3lt0CBW9Rxg/dkwwn8IzEd67RbfY/l09eBafOA095l6KeFHLg9pZc5RGeOU5t21QOFeWiwRe4ANspbiW8tiMYbVP0RM0L5EFKNDJxZBFqJfkDOqNgRoNDhSVPdV2CuCdOQcs3otBBFGPYp7HbWe4XPSsMAc4Agfvco7McZ3YSMazIFtRP9P+q5yGES6eH0MHVF7Ub3f+YXnDykrP1l/St4UkNnYPwcIwR3gyHZSfzaLsM3wwzPIduxVkZ9md/jVwqerTEhTQxPYBvUR4snqz/r9KzP6S3xPvOzD1uB76Lqezk96V0Yg0vsC6gy2D8472s2vyrMylJxjDMEy7en88vaGiocTtsjD3roix58aYSvXQ/0lIQCEcPMEdARwCPAbycVBuJdmaAOEvBFDm58PRxmN1iJmjqtWzg0HCWWNepoisM0wUKPcRmZlS5qFv7o3s7R3qRLua/G6WTNwndCeukfQ+aycwgLsw3J2XPeureMBxJV8dl9+6NdTGpZqyxvXV0dc6zYSdUTRaDM4AfseVucuZIgzTFEb0iRlcrnTatTCh3FBDQ4cZwVxfbLcXEzQm5Oi5YaHBseL1z+YO17kq5owXV6DW5wBnxhgi85idKa+N5tXAuWeYa7ursNkxNXxapGHiOMoYK+DaCYPINyYlEe9vupYJCXu/UA4n3bJa6owztFPLHteAK9vjH7/vElCCXl8JRm53t80iziPUOeblJ+qPdJIJ/9095N2KHIJpJosQxRDVGvIpne9pHegDohong3BmZ/q8KyzIJTLja8WBwBodsCFyheDC96zeSFOZMTMpDSW53sm87uHOFeHAj/QzRlo8lH7TiKuE/kEhTEu79/Cdo72H/C8rDrgvIzXkAaUd0QC5Ybjrs891+X6ebljEFe9uxHadqTujel6rkdvq67fx+evHz3FvOLPefpQf33+Vt/efEpV1SnSW9GuWZz3FA+qP0TwMQ+Q3C/w3ekymgMZ3MvzGd6OB8ZmyayMzLvA7zuO7d7J5Fd9hYyG+99ni777gdRsZkz3/Cv/xdyZX49zK5j3jxqL/nlgw1PnTc8HVI6m7Wa+ZN+N3M/l/yGJwKb7Y0K9fnl5BrGKH69RcXGwEdv0sXVDa4CY+i3kUcTU7YVb6sgitINcimbCMysYjwoDCcn3HD+/oIet77ENWX0Z7cQsT18WFx0Xuz3rY9A5OeWs+Tz4Tjb72LS4uuK6R0fdOz8S9Y8FBdBzkcjCTlXfX8RuJyO/0oIgLdmYZvS54uB97rgslsykz3Gd9xw6nptHvNsOaLk495iCMXYRbpm/czRuU6JiMJaP92KfsXpaX9I5f3kmJoaMkYxf7sisYr1fR5y/rvdFvdnV+FsaMznqJdsqO1l61EXnx82riXELovjiSnpMy2gWHrRj2PAw9T1b3fX08MyI96khfrKsQeA/5jFQg6bHUtk2rgPDbtNreT/cDc6vFjww+m0Reja1xdT5RYyR8JOfVUeAs6LXIaWNY/R6eVPXiDyRo5JUJmqIGS9UV93bZgCMPSCkudJmohkGnDEkC0LAaJREGY6tGLRbzM/YxXxg0X0uDs2b8WURI0figMjFUO3YyJikGbPabHVVlDAq3O4ipaw9iwc/GBBiDXpeAsjaUmBKI0JJAB0FXW7GcIIASAoOJs9R5ZRn9PMu9IJroYeAKWhGeOfznZJ3OzkpsteQcOpPiormtvH145fWdWkMU0kOctU3qHpTbLqPt/g737QCpoi+XM5mRCw3MBzAnwl7owk8bGQpSpbnBz3clUiMED6PMVfDilMkCGY4kRJQrLLC7gu10UekRem0AeMv0ptrsGXGaSn4+UiQtKbW3XwjMiiSfxyy0TYDWYAyGFUibnZGu7bk5YtRpoOpVjEuVMTXadaUjMnirISpZffWtIUZMqnIF+VS4gAOKavIai6wqzat6rAB5BIH2RyMJD6VlgWN2jHCJSuJ1nZtn5pXnSx1+lkul+bNsIHR+jxNcvU/C99Fz7qvgfG3XwZyVU6M3VcxG7Omk5GBeGMss1sBVdDGojS3dI2JoLF5cws9rnfolW+KeE31PPAkQJvMjM8SNl5DSMLbttMsj0vSdNQYybwcy6Sr3RgHTU3/nwDY3wrLBewS6TgwLG3e9bhG417wqyM4ryz1Vy3TAyVXZcTafMBSVfYYh9nEY0qA93S53VczZa+Do/e0ai33fv/8sX//+p/z111/ly59/fnz+IQuBv36M+z0CqzusNIW1jXsfu8fDDcdOhyOqY2xH9LwyDFs2LrF/cgoiHGPO9xjvA1fBmY2cbyYDuIgyNdHg0DguPslpXbWe6gf8yBWKesOJxBjPlZusBtvOKJq/zxEWjIcsusLeVQZ/POK9OfJk5m/On9F+jNzZyUCbB519qAwZ46TygOvZ6UYTHtR5dIXBtNwn+tz1dkrOw0tYa9e9O90+n7KNEHK4aA5IPb+ITttW2gTfAJ9ucgA9aKsghKPIGFtONNvxILLWt/Y9RlRrz4Ha9D9pmJ9Z5Sa+A04F0vmiqYv7+TSVU/k71EfI+XQUS5Ah6wLKlHaB5kdsP7uW37PR9L6n9T2K5HvEvHd7ROZBvluCF7F9uz5oPOrpomfKvYOu7fsS8eB1z/I74iriYq1v1htLczrtBacvP/QgMeZrUq7weZ9Dj8cYtFkDLeA95xXOR5raeYOyHhIz3eikcUkVMdPqYMuIkNRIIi9YXIopc8paR1X+0mVQEzsSMhanfTeOyq50orH2ceTiq2o6kN7hMONzTkkwj1kcQ+pNEs10pz/FBTcej3leNMNDbD+TNzGSsjqB+g6zTTRYhHmCh/tGdXCxqDiGscylKSwVdaksibhbvvP7mxLHbVeivhKd+6AX7ndSyfh7cuNcuShQDxuQ3oisDp6W08EUd8ia0FZLQvonZYqenxGu0UoaBnoYcWmS8558cAi5Y10db8WO+EW91sZ49jGUtmH81FlYnG0leoavKeKyyeTEFxUjJAuUxNvjRMaBB93r35lDf/fhiU+5HIFisBnyTnCtN9SBcjVSLBDeXlXrCIpMmCAPNcLHjovR1+uWmmHAXMasy9JG9s4rpTMSOvcdDFkoIm8rvpML5TwK4I42pmS/1Lav1DE8LrzHKTBlNsB2baKdyGQZNxFm72eZfq/vEo1viiiSPk8jg8yYesYQ53myaSfpV4Q5uxdhcLj9vV17UcG4G/e4z3s39azN0D5/Zsr28n7oX1XHpCgua1/u6sqEzMSXGwx8MhyP1WDeldiXHQxy3Q+C2MG/KPRm8DDs+uwGjlHX6DKipQIdyJ5AURSLG3dwwPD2tIw3THjBmIj2aBHDEsWqtAYHAglvVliXOpP+RJkdC8PLdBYjvXb5+O7q7iXNYVOgMK/PR4UE9QKeEWkX5knkaab8JfBdCZ2BSO7oKispD6Hvl0ZeYbFlbBVs5MD6dZbvP36UL1/+KX/85/fy1x9/DOdVT9DeFwHPD12q6zHn27vUU5rpW925JJEmHtV0jbbeBz3B8Rz5FvATedg812cl3fh+mKexnrKRiRFnfn2eK5/BMepmXC9RoQkvjHXe5ZcE/Wd0Pc/lOQfSAqsa64iovDNAdv3+zLN8D7oFj6dtJbqRAbEPsV3AlOEDf6edRCj3uiGLfFhiL+Rj96ActwtcJYwR5n4V9BqPbGqot8twUIa+1GQr78GRCQk/3vzm6+tF1WEf98ml4/utrHxlZy9kbd/NF9SV0mNy7xUc8zOrHnOn/8R5zuM7wXAoz2/P5N1Vz9/pu4sMDAdWZXiJsm6ut4TfwYBWx3lTHsyRf5mcvtOHdmV3eAz0mZc6ZViMcp/RrGczHqXMkXJe3wqfyRREGldv39oGTKr3yDZCuT62I49DH8zFrAEtsmC+4+Hox2fLrp4d7UZ+/Vk9gNuKNkLGV1Eyh1lsZwdv1rfMSZTtRMjaW+YpEdvuHa7zDsY4/3b4w+dnxzirq197lskR4YPRJ+xvz6evCBDhmlJVi64cChIO6sSAC8p5KbqloBTsOUa8Qi/YoS2CWFcc9beu0/gqSxPjylKKFBV48OhiT3TI7YR1giFQ63MhQB76Q5Zk3CfcHV4HRX1tkAxikH4c/q7iQ8ZKogtag1Fz+arNw9xTunLlrR0aMTGeYUINeZkRIQaF8xoHHKsH2Yi0qqAt6n11+HfKWNNxrEbgMAJzQ9/H2PEyR0DMeAOjhFJj3uoS9uJXbx+Mvpfh8R8RIXAY+dahOybtQKihSivSO6OHfxvdXohyaoojS/uvzBoFAkuEChJgYh0KELpwUNzi9B1EIBU1KvS5BwmTAaeFmQr+jmmlLGH2l0J7EXM/iMHUe6NvZeqrYsJCt9L9qJxkqwteB4Su4iHO5YvmYClOc5oLbYzFUQ3vlnvnmmk4CiYT5Ivy5YpUNCRQ/4Bz6Y1epygUVmh8FVkjNaHcG3/RPjVxtsDJb88EvJmilChLM37Bv6Gsabs0DwdcxB/H/TC3YwQZK7yrzBInf2t0KiZ4BtNhwMEFceDkxpgtGBM8M05LsoeDMCTlT6DUNk7hK0CE8ZID/NAwMAFyldWJM1Y7FU4cZ9/KfIw9R/Qx30JdoCfPeycyIaba8ZXxNUlpxtcksrl6/cDxNRsKD7jim9IB1eH9rCOSDljBc4DhVGWujzUc94fbUAtsk5zebTNZXzWaEX3icFogHETFy1IAJG1kSuT5/ktyXP06y6/3t1Ff79Pbj5/ln+/fyu//+U/53//93/Lnf34v37/9MyLZuyPKjMYqwD9Nv2jmuOLtguPTth8kiuUlFUmE1SEr4hXXiJdWjWAwQ3vW6aJSOYyMRnJlgzf/Pm+18bGQ3Hwx7YDPfR2fcPpvpFlbFI3zNRkrjsTZ0/+8iOn9gG6DdqzmRAZweoFmzwC3GYyLQR5g310Hv7dTjZN3WFZNvD/gVLvjsMjNgggqHk/g8zqFQ78dbUSYflwQx1aTvFTYMm+5WwEPtlgfPBbgH0KvF2RDK3bvUnqtyLXZYTnEZjkVduT77LslLtWxW8FOiLqlWb7GeIM+9yphcXzfELoZT/tMxoPryCJDsrrQvuie7rhFzrGOzJhfjusaecxCKhbJcex0DTEMvY37LvVx7Z5r+BUO4phkxfVk+dxtn5I+r+lMBkSbbcCO46i7wkN7mczqbfcoWeifgnNt58D7a1/u+pZteYt4deedL9zYI3xImNdgfTIZMXaGzJFXjjPJAcn6Ip/8yTK3sUFMfUPrl8labVvF1Bjr43B7jtrCAuHd+K98GTeR/D1f0GecZvbEMicT3nynL2X8mdvLbM6MD8e2WA7zXIk4iDDz+3eyJbYnebDmxa6Mbnf43fWN37mTv/G69b3McGV97uUpk1G3FtCDshJIeal0lXGsuqhgLoSornRlA2TNVd0OGDreoNwGBBce+OKOAqx4XSpcy5Err7HYwFUYGLJhKntXkKjKVs0JH98LIR3tMENgI8aFAgizqOOg//Ogdl2BtnoVl3erh8Clv3+6Ac+Ci4xj7lNGWPFaxGmjZyNu4rvWXpknRCTwODGnOgMsGZyx3AmWdTy31dyWvtKEDEhSfy7IM2aE8qofeB+CbPfsjgFnzDq2/RKPZd6689lyp5THMdwJlbk/wdG6zDOnuR2z5+9MVxE/mC/x9DOM4aSoJ0re0pbhwY3RKDz8dBTgIyg8wWOxEx67+wZvItyZRke/N3yS64icPfKEtf155deNwBWO2KdlPBPgoqIr/XxfH6T7p24Xn9oN29y83dUoivBfkKkuKqe+TTyI2vBtV2UaA7mgym+5rw/Xrmu+hutc9/i79jwhfkcd3KWo8KJkytyzG7zIj1XYWKZ3woolF+REnPBFuXZKXflFC84EznEz4TH0nfvPymlTfQg5rn799ETtb+f7SMb+99d/yh9//Kd8+eOP8vWfL+X9/Rdj1/QsHhO0dV5v+h0nGPrx9Jmc3CWFvStZPRMuqi9oMIx3/HR6N8g4wd+Mz1JgpObv49lU99jQ9JQjKYEvykdciznMsnYyPGT4gZMyO6WM+5TqjqG+u3HK+Hp8n6OF7/Q5hq0EGYDriLrqn2+HOCyEjlf+LRFYr5PhV91mfYzVJLrexCUyHOsG9GWn4h4aJwt2Az42nDka/RoXViLuo5MT9+8SbvP1lTbueW2cD9Cl7nJeZXoiFnuXiROeM2k16bi5LsBtxrLqX/6e35O/lM4+Icf5XtbucbCDLE+Kn/EJrncdhwjXvLDUt6SiHuidES7wsTh+qZ4Z+NSsq2b2V04TsY+Yl9xGxs/QvwhXLDuax71G343HHZ4qY0qx02anTKkzDtH3XQTRHXw76meYo1OG9VuuK9LPXR7az+Ru5pLll93p5Hd1Rr61o7VszDL6ivBlsN3xv/9LyWRsdi/2D3yPcfkE95cABcnwYydGFJ9oI1+DKmhW+SmRSef7nGa3MiB9q9yHYHq/zgXQiVwbTrk7xWNrQAoDwV79vudeJktAhOFSmIzuCHFH0tLm5eHf/UjqNis7nosETyuYctOYsjFXTc5+6kpAIwcDR0c4lLpKilPDyuz8s+0Q2haZBCokz2U1q9mziLjy9k5bOZRtlw/t68inoE09ChlKRScwfGA1emZXJTAyCHzv1981J5q/uRem0zOi0+jhNdUM5Tm6wQ8HsHE66rqlxAG1TzDYsb3nmGHJmFSctOfHf0edjZBBx+rQtRweDcdHlwkvXCcrThF/MPLayE30MLTxXBNDDjQRV6QQ1CtvOUPzEOshKw+qK2WKH/RHeT9qAXMRtD6qODMui3mMioKNrAnCEY2iAz1vCa4WqWI5WNDv5lULmDMz9Lk0Rxfw3O1FNpxWo4lev4yB7ydn/M44JTrH+6XN1y0i4bKTDRkvmLvz76mVVOCCZ3COlZ3wzMpOeGogx1gpGy3UgrVwgrVY7jNeXcvgj4rlcTzm8Siz4WB9AX8JdG55BKvc5JxM48/gmOXN4PWtLCuMpjyZQnRMTnlTaCNez2t6jyN0tUXjb5X41jzvhB+PT0vWBtl12PuS58Z53Kn0bvMRcIx5chleJ+USfVJ2/6iunIG/AH+ZUjlkTaf/85rwDP7RgLeS05bw60oRiQ/FyDWMTqwEc04m8N/JiGnFVm2ZrrjNsZCgP0d+T0noZvcin72bO1HJwkLe9f4+krF/++db+fr1a/nVHVnjdMH3cXrgt49rX7/+Xb7+/Fq+ffs2HBo9p9VQ8kfoehgXgsHk+LVuFYwKZFS4MwUwU95t3INyGudrP31T5kNsD1sZXZziOuMt8o0+FOCvlXQKnPYUDSzoRQ4/eF+eyHanYMdx5L7yVhnGRfad68JnVP5lzhyGs6wORBy24PhhucsG1Ko/KizX2q+5zasgZ1qGG+j6Cz4RgWTP13EKeX/2/b3Xqadq/usxtl0fx/9Ih3Sxo7/54LQKPX9VbzMx5LxTzvdLgZF2FBy4wIkYDpEEpgNgvnQ954kTp4GnJvp9x9VBh0WtuGAcCg8dOUlbs9yM8dmVZ8w5zmAHwAHteoji5tAJ9PH7qDhoagyA8+4GO4H0AOhOlqIiXwTk8cQmA0SAYXzie7FPuwTZAgt/n08bFXhzncB5u7cZ51xuiG92iBDcke9l9NZaXdrTb/qvn4oY57vIc320Ob2udeV9n/GzbnMEXqHnAY9S31Rdyl9gb4ieCyUZdyUy3fCziGrkSuZcX6RsKx0OW7E57xgLSLaZq2piCGn4QIgKBMmEC/S9FLZFVnwEPOrpwRygkc1jbiub87vvkm+v2YESSyqfxBaY35/HgxdTWL/a6evspJn0NHqX64+0yu9mvGoHZ8Qjy0fBhNoEmwVPw08iM3P+QYuCiS5SqF2ez3CKPrFrvIllPG5y/itGtClvlyfYPlU5URIFx04HRd7xSXO3+r8L37VrTSdiSOc5DXJzgzIrMsE1LDO0FRkfGMrcl3wP89QG9SkjoEx4TM8rsxybIA4J0x6MYzjy3qf6xsDC4ELeleWUqThpZNybCkSLPDVYHkBWip+McfD9nQLH1+KkdGVEDVxSa8YaTNWrtZZAPunExfWIczBwVQ+W56JCm43Zbo8+aBhhtaDFGIabeeazEpkKvq84zxX7HcONYd+xj5FmEeWX4YX7s2POGQOGQjDm6kKf83teaAvVhnkbvW/C2q1PrU3jL3/KmzYCJsLlMK+K02PwoujEsN5v+rcKxcgrzGAwmHc0utbD8GefRkdQ1lBfQAc7GSAXuO6dAzgqmUu/M0WNV/iK+nxUUZPTNPch6SwM+dqixNJ2wTs6jmMVhW/2TC8urBX4gAvUFWUBOzPu2sbvWmcF2J5L+hRxwPMp8peIwwOHIuxZ176MnIzYLgdHWN4uX4sK/6DBCGccV8yzK58fRqvnJScF6etZSD0W9LoD68uXL+XPP/8sP3sU1q9fI+9Vd2Z9//61/Pz5vfzs+a6aRJoN522FXPEx5np9Hq5zaaHVpNwp0lpT+h7T1n/DL/6vRXDqB0kwmBnv8qJpFzbt3/E9bvvV91jnCnu+yj0gDAp5dABMMCar/CiZbszP3erH9Dtr1wtvtc6dAAxP3y7bbQPwpHHCdrcDDiz4HsM716u5dO8pJADPwxXGuV9V9Yy4iIi0rSyzzQk4GpXDkrBYkemAyOEbdU7TBQ53pJrxGMYgk10Zve1kHNp6hEXTnQ4Nfr7ibX3efhNObUGo+AhE+cCwc13IfxaL8Ma5P2lpuR7tdeQyLaPBnUzO5uhOdsc+7LYl7nTuz5ZXbUf9H+/MtLny20wvj/W+Esg73sXjmfNGH5NjyO3Ddkhd4VmhtcQ5SX3giFyGJZtLUb+d2troK1Fn2PHtHT5SHSgpmR13Rz8ZX4rwZO3ewRl5TfzN8ymj412eroxGj7ryvgyGu/yqWd+Xvt2MTb/+xMljDatQRQyuHvrbc2D99vzXx/fnMC0lkaifECervoetUrSED7SQ2V0Ssyvw1+U5hDSkQj4UQSUnpNFpZDNps2Iu/RGXhKzUq4IslawDHHKEZI6zMbBNxOUZB1aX0gYIBScIuv9Z6vVIiVl4VIEPa9Eys6VfpmhXEdDlYSvvBr8lJC560pXXLY6Zpu0JLtgQvdTwh1iSaw7XYYahChjlTifGRB2I7iBT/OP0xxeMPhLlQwG0FXrNbYSJUm1cDto+QgaU1ml52PSBKQ+Xlklg6Wk8FQrL3WQajYjQtggVtKt0C8VHyHye4OMvYdgZgwMtulEzK04WkRTeQY6TxU65dHub4mscZlDmPDms8Akzov7XGU7r90hGd4y65F3JaQK+EoUa53yS+mATt8Kswpzb1ffNS/80UoMiu6qG5DS0OAb0MMeV1F/tU07HCoprRW3oe25UZGWMSXNnMVaCB31an0Qp9hi8Rv8WyynFEULTc42fq0oOc14q7s8Ym5utI7kxkzhTFCdmLCQLAtHw4U+O4BlYoOduBTQQB14nA2PvDTlE7yIhaMTHBGed79VK8wfXmnYassL4ra8ac39fKbZ+MozzLH/exy8aSsWiDaq17zRenC9uFRpf9Z9wwnSG/tL9ZEFZ8KssnWfCkKs94rPrB9gOGNoDL+ZcV4wPKLPgb2N8CZ+G3/4d0eKJghj7WZWvIGeSRVRTe85VpQyaapc6Sj3fyPnejFcOY123DvaE7L//8b8jSXt3ZnUHVnds9Xwp/fv7x+cJHeGjzZMVQZnoNF40j+o1jSPEaTZv2fDI5iGXWe95CI3jNy10yZf19MA4JvLJkYSlZFt8JMrH9SHwfcwBBnVVuh9Un9eN/hacwtxchrVCCYKr0iWtcwodyvMnLYBOOoKOh51oSbBPOMXPa4Z7a7Acuv3UcunMeI96wa5kY5EbWjgNcubJEccsh3d8lNt6f5c639+6rXCV90MdWRpR2W/KydPNFiAhV++SGYOeQB+S61Mj/aBDXaLnXTjlWEOxDtU/hurcd4c8JakD9JJxuYE/7I0ihyMvkUZjyfAn/EckqbwvjPhSpQcLL/UAHMiKOuOfx70qT5F8giFqvuMH28pqVSdDnXTf1mC7cD9cl8YY1Lrix9+ZcbDg5PLoofT+5lrkdbNe2pZ3edwkynum86yuUjxq1W2IeXxtYaTm47CjgzhW2XW0P/d7xiveNe5qcD0mWZHJwC6nnmZveDd2z6Ndub8ueM/9VKdzgxOzauSzBE4c1NfRx0vt4qp9NBx7/Zwon/se8RtxG8eXaSLSS3Y/zimxvTTnWlG9A+NU5xy1EACRT2Lmmn4/8dv1HYYrTW2Q0NkqK0mHCjzolZ6KdjPYIq3L6dIIOlhxWvT63dyIfduWWhedk8fr6cAdkze8d+b5fPrf42l5H8ZphG/vcnLeAFaV5fOajsYe9Y77CI09bCY9kGiUDMnC+ToQotZ8+9Sus3HAugNOAsqEeXKMVpYnIlMMeUJzeVRKTq7bx3xAruICU51TbV5dRDnUkNBt/7YFJLaP44QnHITtcSyImAgBpfUv9OaB0TkOU6YzxmYJdqsYMmMkH4qbBmIFDLOwyQRQrH9ud2Zau0mKEpNFG36T6D4uixAEs0vqivCOT3v3SunH8H0zN1HfbkJzQu8jOdY5q2tbX5t/X6eEqGc53u7qxzMuZnXrZcLI42+BbY2M02+FgZyTNVfhE1euFAw1tmVzzXN0fCbSbcZdjodMWMy0xPM+wwUUotVYGXUF+ucqjuICGce37wR3xBGXu1VH5qU8LwB3Juz5esTVHX1nJesPruV0k9NcKwG/Flpaiy/PlwIjIeuL9N/rvdtOnPG6jB95ny5b1WY8gYcPh8/hMtH6lfGZOwWg5HQRKcPaL3e0PTGRKT9mrCsWl2fybrl8nKDIjmcCfWHuZmWRBQluroC/ktBiphj28UGzfVugRZqo86pvG/zn77/Kn7//UX7//fdxrTuu+v1OXxblccxzwAylJWWBRmB16ZpM2zslfIcPPJcrymvI/tQOGQZ8/dWK6lzm6KqZdxxW37w6vrYFvtmaR67FcTb9BfokHNpBxxtQjdxMD12AfB2lwXKV5zHXyQcYMVxxLmXGU8TxDobM2IrvTXO8kQFZcppxhwp0jn4/RD0FGH286ngWuXHfujPrgcjzcyyKP0sdTq2x9Xfopp7KYF4M2Bk6c3Rxpb5ZX6o/P569hL6wO0+MZh2/UsyR3P+6bRNxmMmtCF02Fp8ZnzgOTBcLTRP+B80m8qKEdxaY5EcKVwbbcdQFPoYjws/zcdfPWX67Tib93usDW9mjJUb7C81iHO6Te2f1SDusc+91pLi9N44hf0YZlj0XccVtpXTVnC/uxlPm17ojYkcLGWyzyAcfDjIU0/doalNiC7U7PxEgIPz58gXp4vT9So/JcJJFB2XzjseH32V88Hvnedo1ngdRr9wVe4bae0Xn2VxLddtNX2Kk7904R/zgPvPkSNMiL3PH5g7nsQ8Z7iJ+ooyM7aG//d7TH1wBG5795zGMpXb1vA9v5f3X23Bg9b+xr3zk4znklLou0Bo6Wc1rOcA64ImfBwn/Nc1RIk9IbAmiPMYsEsrpHiRhVqFzFQLSRM0luYlqtbwX42pA5sLAJwgLwYCBuCyKoFgEjE/QkWtF3LZFJafDiHwF0nlpr4lSf1REo8yE+dDIlPN6J0IQwTH6AIOgj1eVRMVjcaePy7DTdALSaWnSLnIjKB7AsM+wOnfBqDFsSERMX62u2Esvygz6Y1qDYcjbfSdinSZaoOuqK6sxrC8SdTYx+ZlHeD6aQsYAwvu7EvdCI3KsxHdwtDMEqfD+yYCKimtmHHS89rxvsX/e7MrgpKNsvI8LMk/HtjhdI7FHLqWZWq4y1+cRGSyw5XQf1T6I5ogB6QqjUawqO3F1gfMSYXvowIU9Qox/GPSnrr46bHz4REE8nbWBT8xsOBFgHIH5HujOxLh39MZ4lxUmVlDqQg62bRqwaQiM4WdUcVreEeOJD7TvW3wFlcoj1GC7cEqT5TzAff15ycscQcWKnxvWhnZ5TiMUmSyisrXLKcICNVV6ZDR0patOeIJShMi/w3it5Ok7Si7coDAgh8nE9yschNdAuCh3iDRR2jEF3vMmSR/mdnZKjJyO6xkhLVIyCvM+n3DCIfpmCwlKnUkblgtLKiugC1MI48qp2ThrYnXjS6EtGIqxX3MR61BoZzHvLIKFFT+Dafyj9MaRV9XlJRZNzhHZiTm1KkKNfmNcDFbdDjpo3OQSwVBmWsYf0iTYYl2PZLhgIF3lx7dv5e8vf5Y///y9/P33X+XHj2+iD+n8646sQbfHTIOsbzj8cxQs9+X/UljB5RQHRq9NFxEjf7p84VJgCAsb+rk3NOJCyElyfs7NJeVUfWmv1M66EFppKvtOVoNMD2LDQV4QXfEMeO9jJP2Z2wMOcQ18pkKWdf2I4TL+y9G38xhwMcOpejus790ZM7EefvZOL4o0V1VX17uOwMpO+mb92SUY72Woumc/gfNdD0hSODTiyyAi/QHziI16HLDhcM8OtNrtD+N0mhdP2LhtC0bKBuG3p3LGp2xVLu8kgy0rzyCAIb7D/Bvb/ktxujH9YdXV2IDcpVDw33YeuvAqyN1Ds2O23NDlMXjFGyZZXHwcJjlBT+QG5lFieoxsfsT3uZ6d4crRPfxqNFx3jgl/V/Q5gdP1JO5X5ji646+mE9U62ZifgeczZaWJNQJ0xvN8euuhEQOITD0L5gc5LIvw70HjRjdMAYXqnyO4HD+eI3qGL9gsRWMmP+A79ETA7i8w3Kk+jZOkxzweW/S9Xp4ziHjNcixleIr6eHTasB6/G4dXv80HQdiD38LsWfSlzJHereTzmeGNdBqfyXTrWGd2GExWGC/RLh5wQF8mOWpcl/N4eYXGFVN9vMw6Gt+bng+6Gcv/pBNqA2oEVtYw/hCWO073eHsff8OJ9fHXQ3SHANFFlfp4UsMugiRvDrkyEmKyrYDUibFaEhSZTNmBAwSK91DaEYlEhBL3waZEPV1jpV+YAo6nRTLmVnhVPR4RTeWMBpHD1dE3jDIWNDT5hjGgA9YdO9ikxf06DmJGg2uc3vdCBqPWZ/0tykD087GdAIqLipDRNkWjrYIhKEj6zFH3ijoYHgqSkvO4ZAr0XlDW5X4JimpG+0wf6ySKe9RpVT3QVEaz8f5dlFgsr5Ra6d4944cQckeG0q/On8aJV8N8wPNznbMAtj5f+RzLcpMN5oWQ6OJz9D43gTo16szsViUD9/9f0t5EUXIUhxIF+2a////R6a4ls3IJm5dIOtoQjlszVN2MCC8ghNCGELVilIuNxyo8ch+DofOJup/qm8ULIUQQ6BZhb6gFOGIOCaVtvD8VgW7jq47VI/IPFD8nAn8oxrKi9QqXj7QKQ27E6yorhjPQEGW6gSHCnVbQl76wEujpLEbpOWX2TR6v2J+u7Xv4MN8UJwkXn1WGPTxZkctRp1CsMrylsmbCOdSZ6So4GFvjkxuJLWAhQIz+g7f2VPzoHtFBxm08979S5vL9ec872j4zd/09OK3guJrbAbFYxws7jLu//v6DnFd//vlH+2c6r+YR60fnJO3k/LKt4ij+lCjGtzjMWn0aYoaxGl9/rxf8ClFg1Tys5JKXZ+OTcmmnk2Waeyevqv7669wHy9cJvl7VhVyhfs4v/EA+b0cTuWS+jL56/qTjUeipu+TXrNd8MtLiDZ78vacyEnx5vkFvNPVs5Z35t+8rHLiHcGc6lIG2GbDjh3Kzcqi0tm+yeY1e8XggvbTJYq9oyDyHsBjUdOEh1EHqBPME/OYcsVPngVN1fu8L+8njjPsRh+s7uSxyuZChuf/v6sryOMBZPJ/rfEdr+fkK9uqdTPvxXVHzEn/+jE6b4algwfzubpzy8/7aItf0WduR8tn8tBmm3K+4m6CF6xzrcS+pdqyeuu9ZPlul2ZH1LC893Jku3tEjniFXGvJlC/+YARdl7r9Wb5EDPnQetxb6+GQnVWO501/elR2NjFbPpwVH3XjpE5yfmX8V3D7n7G4++Gf3+vEzbE9wZT7kr2c5k9OY7GDI+NjpahlnH8iFoQYOrdBJmOfgv3OG0zdO2HiPF62WUIjd0SmnywzHppWKi5WM+fWQRI/UaFMdl7Ydcu/ViwLIIvJdJ8OESkRJkVed3WN09b4cseGPV+QZIa+w5Qn1YjDgMPuQFaSPzl5yjrAyMBH18SGnrjVNQtu0bkxED7P2AwqMXMbRwKQEdLdFUCYPZfQZt/ZDieHm017GxStYB07puWUl/+CorFMM2lPDPmrB4bJMaB/kKX4uEF6PDq9uObmgAGXC9PPajyuvrMb6vbH5di+eO82C20yRPoIvwOsdo9XEovG977AKw/AeSgNDJg5H4Igi1Z8N9jXCCPCeDauihhe77/tAMN+iIBzm4PCCC6d65i2CXcJa4AZFvT230x0AdPHW/ip+qjLpj1ZFZe6hD7idlFQV0rR9xinNBxvBWLC0XHemEFGtEiF04JQfdzIf11+HCXenSFNJgr81N38nrWyEuqf/UhlDBOFmq+ZCK10imi7M/x7wt2iqKUeORSwyD+cIpqM1iQobusXZVpQrRRR4vf2Y7GAuSkXnAXd97UpV7B3ePuQdnBEOKMz0lr6bYc45QIjPua3sdq8rvfduyy/0jqOTK/XPRyISHtKKpQp5PJIUxlXAW6RgfCZhT+FtqjjQs6pknEEhNgCjM0m38dP4DIuKxlxNzWJeKn5dbbcb48PVg34r6MSLX0ExQ86sHZHky2SkSiRkUGSNBZWKubXPf0hU/Xr9bD9//pCcVr+heV2/1Ztf7dePn+2PP/5o//vv/2lf//7z9/0fDZHJY8h01fxtnBswGwWsEF/K7/i3bGdLero3BuONyFcqBTQre2iX8SeyGKehyV+D8dD2Cu/O6MzytqJrPOcV8aYQ2P08F/T3MN4djWXOneRPe+PPOC/Q3tUy/Q2Te2MENSfDHq6hTsgzQV7lvCVdrNnWlFwqhd3G8lR96KDtj6/l/aey1ovT8iSqs2PU17lR1aXb2URnPjF/pgtrjoGcXvm6ZxS8Lfx2OJ3me3dTvrrOSUTw8e9rwDgEnLzd7cICzljpjOX5xaf/6hF8Q7cxNTkFnNJXLvw/GlDIYVW2UdCH79POEMQ8yNf8vMhzwc8r+t1gWw2bw62mpQyjlwdWf4zk2Bm7QXdrzdklUW20XR5YNFtl8q48Gdr2Hb9t4dHLR29U+/f2Y+YMc5HzO9z7/nVdgF37VUUw2rjei20TbSbjFz63Kprod85jC40j5iTE+OiuGXEg+yiruJVybGhgUUAZDg4ZN/sk4VjxspmnaAfR3BZBvz+wI+PMf+Z+5N95+2eGs5JloCv+LYufPbVJbGrVpysarPrvYaxgrXXEFRe5fp+OJsNT6ckZloznpQ8t4gGLBk9z/YnWdm3mex/aEWnw6vEhOHJU0SfGz06s4zroFCEOifYJE0UpmKuW5yFCVxK7YXDF0+oRWwGYO7hV9qGELAqfJYVkBW4owvMgo51DIsq4/trw9EbMk6DaDZwm83bXsZ0wTghTKKez7HWTRqCOMemYRsqJlF9WCEfRX7RXwZuh9gqjFxz+92cYTa5vp+SCZhQXbZ24kfDXUPcs/H3b1dj7++0T7/miQuChT8h3hu/ZqMuMq2IAC+MrxotXkHQi42m9x/MkreCNsZza828Lvxsdsyg7hjjLLdsaW7c5oHhYHK17ZuZqbN6JJU82z5+yUIPjHTlRlhwH7p0nxQq8LI/lHl+KIYVljOq+KSRPwjrmbqAY1g0e8X5tnPlTGf17Wcl5ipLzOH4nkHh0HK5GvI9PdewVKK2E31t+XBi39tv60NMz+PQ5QyrhnmWb9qOgi6AAOEUjf/IzqU+OZrReUQYrxfTf8Orcn4r+8ngv7yaeVil1nmevdGP15lxX8rbOuzAOw+ZUVa9v07YN/qScVtM5NfNfzd/Xr1+c++qvv9v//vff9ucff7Rv376FLVa09ZDmm3bot5Fu2/QXfjtsfPxq9S6fRcyh1siJgMi+J1kVxqxF/DS93jTvB2Dy41fV/3Tf38vvPelJlTIbcWT4RV220HUa/3PP5Hp9nQscjl6q4mXlY//q151+VfOAik9ynRZ1w9FO7w0DX7I8y9u7lWWokyzqC/6e76ffOufbh044t8UPyY1zcmr91uREXtbb1xPuKj5aRR9yzrjV8AlyGnymrXwlyLERzyqG40IhKWjSwzvr8lGWvlT07OX9k7zK72X+qPccP13HdqWxap5lubPrJz5tPjL9PMvfPf5Q1y5PVJYXlU6R5dJG5SpLpYf5dp/GJMusPDZPWxh3cO5k7W7cZtlt7X7SNTwfeKLD3bh6egPeMu0s/XWwZroOfRorHqL+s9e7Klzluqq0F/hNvgq5v27drenY07mnhzHWvlVj4nmp71vcZn0vY1/pM9UYVfdy2ekQGfd5B0fWuWJ9q9Ot3O5Y0NhOp/DXPy4PJO1THZp/yBsn02FFipyEpZ9C/IzwRpYnbWs7YhQDRXGJ84uBM+IgIdH7dvJ5JIbO0Uolrl8SQWwr27czojtTUGvBIJPtfN0M4tH8tqp10BDRgrU+eua+LaJMlZa4jRCwLep2umB9lEFOAhj3v0wlrZmhf3bvaednbumXZ0y8Etlbd0vo3nmV8X+1RDyYIPjpkjE2gmdo7wlPUASnYJr0UvQ14wlOAlUcwFBG01wyu1MC+T2sNjCElHdBVxojHXkIVlOoVnjb0/VeG8Eoy9aWcbjd0o5ZgIk1phvgIDLFwZFX3eaV3iedsN66RQqKMhUZn5mfBAJI4OJtQM/MLNcbEDGvHZhX8o7qWTAuuq7+UBynS3w+lV3NPdFjPh1/WiB9Kph3mlM5bPtqfo4BZL4/qB2uT+be9eI2xEFxdpd7yJVLYUazI+T14nZXJ0+mk+Gu8ZYG/EXh2poBr0KsOcX8lHmUc9gsEWC2Aq+gewGaYM1KDo4ur5T+nfVWCaQLK7fEe2UrX2u6sjW3HOtsvYducVVcbNqpaJWv5ZxDKfeXr5k71PQIvqIPJC26bcPuwnv5fZ5PuW5+r+shJpgfjPesEAOQ2A/bUoqJBcMZuMIW8uHqMPxUxRswGiG9URQ1QbK+e+hWdsO78Bv3flb8qxKvj/A5ymfUXS0nJcuzDpbu3tvpGuzA+iVbB3+2X6LvTBnyev1q3/7+m7YN/vnnn+3rt2+/n7t0zLFSjOUmzH0Pq++zKaZxhXwWckw5Gqj6SzpaW1MW1G04nDm+F5RTeyjAW8mz6KzY01NVdvi3iNhakfbwZ+cuvS+nRAf9Yf7WLSlR0T709MRzaafCj++3rz/3B9HzVT93+M9jvSt4nk/regWYs0FY9elJbod8qMSLzsXwqOD2ERw1r72arIxZ1G2QaVNHc+8Pmw/sRDOnLhe3R6Cbgagw0SsiN5z+dFBI3O8vJw4CcHIEsB5dXGzQlfeOngq/1e+VhtrinM7lSY8ELrIB2e2BBtttB3cc05XmGc51sS/PD99+hQPYHXVfxG441rnlYc00ZaV2sBudVLJ/pdV1vDKc+I1+xBQTueSx8rQJ+CIse96Z3/Vw9xRYceghWuDn2UlkkVfVol01jmrbJSd2duoQvZmElSkn49oivxiSG/fQw5/sdHluCzqInW64kwvv7JGMf9Bjk8iu4zgDvRjNgK/sZJvHfT40LdPWfnFp0WHS7oAn/uDbeXqmandXqjleyaVq0Tq/e8RpvuWdT/SXn899meVjiNLMTN8q+/LlCwnK+UcG2WvQKuQ8fRBClE4cmRm8uxjjk+jG6ZRvU+aU0KEcO7ieBGsQol0Q4hm269BnBui+f5UhnTtkKeLx3eEICZfju8lLjHtOeaqYMwo7pooJ6OABsyAjoq1ENp1JUG1xz05L3DtmfJu4tggQJ/hpQ+JIuT0cweaII5x66NvcMWhcgfOCuMnRW8XvzSi1WRNwn4pvU/FTrERUSdVXeGO91Ncqz1OLitBI3vaKGWu//e/U1o4h+Od3whqF4B0sbI7exAiONFAJ40x3ATe69Q0rrXBcm0MxzMGjh3Z8QneKVtuMfYBn8JhdeR+Og7VSUEIftM/iTHmjoC7X6UPyajSEfNcCx+MUGMcWiTm3yBDvluyWt6BwOTQZcw6xHuHjKVJpp7BU8C3XP1Ff1Wb+ja2+R3cOsSQ4cXCg4umNcN8pq2uJYeQLfSurW1eZ/JzaKfg7pZB4YwrpfpJbZR8Bk+MrhyinaBsnxlb4Knl7+tzJVMizzFfQnyrh8IKb9jyXMk64r7awklUoPz7aPrZHJrld9R9zDFsIpxOLI8sHpUa4X1f7+fMnRV19//6dvk/n1qmG4tDx8OObYVvnAS8qZdp6UuhKenX17+SA/25zJOZ3apsxybg2PEdDCfVUeeMgZ3N/qnmzbTfNa9DcoAi8Fhz1JAvEsZxlh7Ypcue4GG7QV0/PLmNYzCf/7A5+5V9JTwwwbYqmuaBIudrBuaNvf293LbefIyWq+yj+dEbCI0UjmZ6OOZEwG+qnXFcHFkZXY650XPaenB/1Nj8tclK6h8JH3Q2tp6bfjIcKp97BVOlMWUbtZESuf8ePM0z+3RztsLa1VLVEgO70F1/fDt78bK5TFzE3/O6pZJzmfmZeibLLweRhxCICypN83t2rcl+t+voneF6Lz0DefAYGf7AAnvsMHT3pfnU7GINa3s/CcCDH2NFapZyijRHnTmVnVLzvHf2hzXf0bbRzBZnFz8SF3x1Oq/Y/y+tje3sdbvfOk0zNtLCDcbe7Iteze38He4n3EfNl7erPfPODThKcYbzuxin5q+bn0e2Y2evlV4t4kh8Uxm6OnFNWfIeuLEpSzYONWO3Mbdv5QjksQbo6Q9oD0odXwCA45gl5J8HhTzMIitUUfG4/ve4hln/nrUMEWTe614gLEtbudRWJshIIgUhJ1ykJ5bPB5RNSU3KAM20hUMiABz8WXJeeIDBhvyMCS1w385TeDtctGSi+oD80Ds0UCM3fxRqA1UenG3HUDTs5ucFTeqQqEJRE71xsrg8Hj6+H1cPfmjF2fn80H/qQJ1W+bmCMxbEUGSZWbrWGRUARTjCWuDbOQCtFUE4Jyy2RQ0bHgMfTa1Pns73rI88qRoSVSMG10PKgQ6+b5nZielAA9TQ7gzXSo+8Ln0rKFHthK6+scKI+n/SFtw7asLEz1/pNfEGTr3aOMqKvTjDQ6aNOWWpGF/JWGFefVDsw2dsMLlbMES/nI3dk1V9y3fADTHugb+rfMKGMyYqVoJCrzRnc89QkxT89efKpS5LD4O4xZxjmq54G6voTBMlYj4D3z3T/e7j2XR383slPd3PAUHSuwDLlBs1NGT+c8oTcaTjtsktOudt1dtC4Mx8/RYlwMTRCI4XgBfy4J3gP5sqw8WN+w6uVHpXdEyHqflAeomIy551E6yFUlvrdXb2j8SGg4Oa2JUl5RE9bYVIJOcTmfTlg5JbwNTbmhe4LRY+eGRbpi3saOi+0Svfc6bnAL+YLtvPh95B3buE5h5vfGCN6f7Swhd33VReGuo+4jfj3/JXxK44T8LzW0phhnvv5Fw2E+fd63eS8mierAcZf4tSaTqt//vmHPqNS3pcIx8pw8r9JLh624mv4ifPKXnZOwQPRRrWhALj4YeMTmNOephbadviLdd60HczGaW9wVkp8ZTRmODK+cmG6RJQmw3KN10QIRz3JPAYeLzoRGtHcER5/FEQwbjfNE2dzOtKHjwy4kWtwNWQWo2gMPVF1h4dYjjDO5hyJ2+56v0Pb7Bh1W8jfjMkYRof07MVzhecn6z3eMWPOJKNdui8pRobm6ul0YjFRFMktpm1tpwsfDPORNQbHcZivkQ6wbq32Bb9fsvPjEBhopwKclYhCIf6PFxksi+I2JYQpaI2KzEV1ebf9aFf8vOLnMT9x+h9O6fz8oUVNsJUPHdgZtJXxfstp50YzXs/DGHnn9fvtn9Vv/oponQhXLtEQXml5d7AF9afnnSZMb37hJ7bflAcu15vHXdbHa5rAO/jEn4+Qy7ZthQdPV6TlDhdwMi8dWNCCzhPhLZ0Gb0qkG4uw9vUisuuWpO0xoukw+/K+Jevq735D0W+e3+O9U9vrfXUgVTB6HO/6kOn0HQ4MTyfzUVlMBmxZH7H61vk4eHIvdFvxr4omnhLYP+ryXp9KNNXTsyoTqvnX4tys6DTYWwac2jt4Ji9u6vNJX6rotJKTmgMr5+7B9kByUh0fQaHGddq7DqV8+lyE6FgwFQIc2ww9EvMEKwDNA0/3htUBxFkyT0fQigi3HZLUFygGabCUaV+ktJDjyW+LvIc52MYapeM/8wplzTAdAYns5iiSlSDZkI4EGphSa6LIxenFz9QTLJcnOJ/2WeM5rKgMvNdy34Gfffu7+klhfYAfgiYoBG/qzxM8e9srQVZNpB0d6Pddhx/6gnqxPclgWBlhLlsFuiNXw9pHGuNNPfnaCkNLv0+ZX6uBtTCnowclA/nBaGyaKSAs9FkQwQ/gT9jbCYgdvnbK1iHbXvMzuzJ0e6IkEqZ/YUAavcd2n1de6ble0RMY33sFBO+hXRw28LQCCTj0Xb8NK+EN4+4Fj9aRhNcTfLldz+/yvLqFn7axPp/rqpTB9Tq+Wzszqpirslxqn6EDD4vfz+rlVV5MyLDltkrcKp2Y8gcliWjX8aidgseLMubcW+Ste74aB8W9g2JXQn8a+ExcUqn4FUdApXqSIeEVp6qfOwXeP4ZrOH1w/t0vVlin02b+nvmvfORVzm1SLRDtlFP5wTTiHF/djUc02pge/dZC3MNc3ucVWelnlWlRMa1KNY+qspuTFR3n957m88IHwRuHbEsZI7WliR4Y9tFC3YHHpBX1TOMV/obDK8O+4iC/I98Evvic57Gxr7GunS655rl7Xj2fz1AE4XmqXon6Wd/oEqkU5WIeT79qPv9wGiGeJ9iEH53ok9D9iqe+4Mn61HXODNkOCD1PcYVt7WwUaJ2Kk/maOqxkhwD0jMOS/+/mwdP8wH1fR8xHuZ8zlpyb5yv9Pmp5hrLTXXz7+I5x8vftWq0/ErLoem3476LhFjnS1vmT+1TJqjw3dqWS7UgWP0tl/Pt5m9tXvdjRYoXf3Kafpzt5naOhfPERjBnG2I6LkGttsfN2Gte7scilkiMVLXs4V1zHXLTrOK/aQ4av2q6Y26/yWWXYqrKzDwhyFxlPASgdQTprHsaoG230j9RmBWtFy7meqlT0uJO3ngZ3/OQJnp1e+RnYZslJ5I8C91XZ8ZYP3OSVS1497rQq8EF/8vZvxn9SVBANKtVzNN3/2WU9XmDB1rEK6XoMvP5jACqg3TGQwzlDaILK3tgRI5BotZTVFfpxjDvREr9HqzK9G7C61x0ebBmQxqcL3i0K8d7jitbcWkAEnJWRCftkNP2gv3tw+LQRQCKezGA8nvjN9mQuBCK+R5gwMNS4iUi4Giml+G0q/AOhzvGe+sMNtpn2hMuWJj29Dsql9pmZ8ySjmxMBlPDnCYHTqI6xn8z1pNpFLyDnDSLx6jqquitGgc+cxFQT8t+ga45q2vvS1zYJWhFqL2GUtLXMjeEh/UVEgq7sFA09MZuqn8jl5N+nfeuOIaNzNzpJp2lx7jE/n7KA7whrTKf/GB7NoPGr4ipYmvCGnOtpxFXQndBb+j+M9wzQcShp64tGAnBfjsbK9Ozv4bc/SH29jXi6qAzQnfbQe8iUtggbMUHswQ9YRoZSgTAjIhtuoeMCKHh7F7gheCvFEnBeiMgb8rlCIP+mMH7Fgs/X5o2W01ayQ21dG6/m5dM18CEo7TxfADFoZIU9oUkhX56hOnk8EZGq14kCLGrBtmn4MVnHCIJ+5Xd3g/Pjln5wdLC9B3iZ/gRaN6epT9NZhxNUW1vaoncO5u2+PzjSvoPXZ1zflynZXRYenJw9dSGDr99hjKw+W8gZJhOdrMhyw3ObrMQFuadbV9jZMY356Zz6df3k7YO/XrTgdl0vclx9/fqVPn+9ftBJzJji2kZiKW+VaPzW67a9ivF2BXz3tGLv6byikVwy/ej3lEtH7wc+VcsL31deWBjNUgpgXlwiH+mtVe95gLdOYCuLlMKjB/+zOBAzfnZe1i46431HvgGZvpOVGQe731jsVP4xTL75McuOINPb7LlJo9XWTG4LDhi/mBLhzDRJeJXYaL8gQNedDj9cBzoWc12uKuCK5lDn3QMzs8jBIpo1aI0I5b7q6b0upZDin6LJLMeVPgCdaEDFjM4Z2jVB+XHFUyV8lz51ABqfbsyQ8Hgcq7zQMbq7OnryOPlxftINY4nzw8Yvtn3LWFf0t2s7z0mvA+Wt6ir/ulg440SFUgE7gbz+nt/nele8+ec+U/w8yG3827ImiF7ntdpuaWvdLHDXZTzloryFIgX3i1w7np0LO3M4YjK/G58rHEnusfyGSs9kH2VaqWDO93b20RO8leyo6PXeONyf9DnUkReTPDy+rZ2czDy3+l45lVFvhCGODRZcK8xUNLkrq/5XO4hr2nLyZMRUUTsZnOfwDtYnm3JXwpigTtzLv9NY5/Y/YCzMY6yhHAwIqcnoz0OjsXjirPsUEY7JgqGLoe0UI5KEBw6b1sYXc+voheFYD1BvxaAGY2gl2FuEKRNVfG6npIldxicqQiHpK6PLykFlOD4Rmhcwu4m2Ko1rndUJTdXpBhUclaGE39cdJ6IRE5w0a98QMROFZ5188f+l7OrIOAK8uTyt0lS/n06D8AX5zOY9bOnyT1WMdzf+qsyMVTmvGJpvZ0crrCxGoeYdFrn8W6EX+5AFXc20fb88480OKXU0D3MMZPxWczPD6ftN1/T53J9qPg7xv9VKJHgjyr2smVn9WWBoTp7Ul0o5rGghE3o1tysa5yUC+7SAL8Pl7RU2MSS8AZTbz7iplIyMA1LU2pAAu72QrX7vlcSiHtm2mR21C5zLuNUJN/On1cMKKgzY6iSWJ2XiqR/UX1h1PcKrWyXkHZ+XMPf1M/MeJS986LPyuQ37P8SYBWlt2lxppq5u917+7q+BPniO8QLBdFpNA/zXz6t9+/5Pu77/pOde109K3P7HH39S/iukUQBsXhfy13bt62rxQqOyOAiHxVEbcVkp9yfLVUptBV+s6xmfuU2PR/m2wLQ+Uz+fP3dtre3Od2Y06aUE96QD+H7k66qrpNczHJX8rOZl1rU8b9npHxmW3TyseEaGp8rv+oRPpp814beXixXcmc/NZ2b0FeXDFecL0Z7wHjlkmCMvZev/R4v6rtV3hgg3u86OKNvaONQRBr52w3klMN0HL34i5Q4Hf7H+wc4r2dK5xZEsNshJiXm+eVzlsajkWtCbE14R+UbPHStMn9W//DM7miL5eqzjXlnaHt61/mcbxV9/0gM8nnayaDd/qqK69bLl7X15p0f4+pksfWhfWxzflU6QS4Wbp2iZJ10u6smxjfnnI3kzDVdjU7VRtVk9v+O/u75o35d5suLzM3Xl/lQyp6oz2FKKlz0tZPs948HX+STTd+Pi+/CEg1zf0m4aE1/vTo/dwfI0/vpOgmv3vD5T5KJ+kl8flFtlrpLNUzt8NMMpUUXHydFXrjLKdTIdOrTa80E870VGjyU+npFKBMB0YEy8TWVjRnSNdVUrnyym1yZBuGgiZNGhSYjVSmH5YZ9zM/PC2oJQE7jmVkDdh2RIQtCjIq83deaxMG+yMiUrM13M0gEYhVgRQSJKAKB4KaFDGRmqsN6i8NCikYtAYaJDWOz1OKCk1Pame//h2O5Sjy/BEeNw58tFkcTO+QWFoQFmoDYZLDfg5O1qpmjsBdyuP+E9KGpjfWYheFqFy23IeIPmsPIqv/0O7goWiqToFkkDpqWhkDgBSwNOI04/ftPMC8kde1PlacdA1/6B7qMBuGM4voAxQHHRZ0ez7WpdQmZpe3Cpz5TFmLTF1sSwdcB4h/7SLqHeXRa9qPR1mYBYwUeeO84HBSbKgHJkH+pBziVGlLr0nDHh8aYHckOPE3g1yqQZr+B5zb+wTdhrVop1L/NcpNn4xPYOwHWmcR3CT3INlfDJ/YRBpeB1b8Aioqy1HO15OX6rmYS6W9VuvK36kITUBPOQ7R1HxHOm9TvxgGBQYsionjcCW+ezXUN7TwqLXlEGiIgNxg2G6l4ejMUMgAinJXJ9BQXx3yrTqxLEnKV3rK57YGxsNLKYmUWDUar1Ixfb6RRwd/90fCHzFVrUSng9FK/YPpS2+DWJnOk2x3ZGVqUQVmOJ+v1YXy63XXPfEAncxDCFPjMdV8hx9e3r9/brn++kK0zH1p9//dn++osjsDiBNvIADcFvAJp+e+POy4cx9J+1r+10442tssKrz0HbGRHRq/pKOgwAOFhoHflHjyyRallhY3E2I+2KZhFFaL9jfXDaQvbgHiKEdhFFq6Me+oRvG9ezHB0SWbfyu+hcUD3pgfbm59mak1Am3/X52/gWRTnet/Is5FIjunR8hH6nqCrIZ48L8COa893wU/IzPWVrPaESdUUebE6xbHhzcnx9McDb2xEcaj7B/Pz7+OC0IxMMGu3OUfcqb39ff820VM3yqkGmQm82bPvZ0gO+wfdhB1zD69asL9z0KTsp6HBWzkk7uvGBuduE6dgiLrC9khwJL95uichkarOI8vZ4znLY0xmGHK8pXg+hrrGOsW+rSwxrP0RXa2l+Yh41l9cmza1SAg2Xg5BHquwHAhlwrep7nG/x9N88Fyt57esmHupSxFTtKcS35ebCXKTcc5iP8hzzxfS7xfZ3Y9AzfY7VMfBUgp7eriIwoKapJ5zlZ6s281j6dyuafdo2mPtRt+/1fcav0UbhCxgZnzUuUIdPlB/4epqbyBFY5cKq2vZzHMWclsw3Kt3FB3oQLFY5f6T2KpkK+Kttuju46zm6p4PKMYr+Ptnl/4bGd/BRvagLMDgehYj/z5QPJoSDDcQx1JD1E5U71SnBKfI/eGFHK/JesB68pQSnhzGAZwlUXvlWO0IZtWwb0S0S6Ki904RgeB+5HQe8KHYT1mGrnLAEmVji4JjhGosZPj1egyCFJ97BFwyXFq/XSkjlYY94qZ4jIkgTyp8Glw2Cd6cM5PZV8HVO2ofCCUMbCdWXGGrH0b3vSJS3ZyafJ17+/vTuZyZ69TzqV8UJBXR7x/F7gpl+Q8G5I6ye4UIMQ4Dmut4JklwnnvGfOzhtbu8wExWzXR1V/5+fj/SMZ89zXx/Pf/APexd8ASHX9HsaeoehPU4Lmz/kayrIflm5FiN0t4LnFRgeVxM6s5azEPzkphPmnAXfLNXqbhyz3qrR3Qmp/MyT0pjfQ3qCa6n7CPdDWyMuHGRlNNSfeEFlDPA47+d8dsBXSudOMc7KgT3veipbYem6rtKDkECQz8pcNZ/z3M7P4/Mpeac8bXWjH7IfyPcj84Z3yhCNBTEp3poM58A4YsSPaCHOOVM4C3ttHM/CJ9M+j1vcVLHCWn3Ppz95hRAOLL/1CQnav//DDqz59/3vr3oa4devfPLg1H+ga7HzKhoARlvF/IbHzhXmgx/Nr+B7vBmfW3nDjm7ebXvLeXkqHD7xh8+WLBeMLtCP7Eir3/c4XpRg4odD+1W9m2VT5jPeWVQmu93gcjeH/XWkEcD8ZD3jvV4DWPiebSV8gsm/C/met41V+AHf3OoP3RZqfXTZwvvVoWF0dm22wXl8eBKo8bHy8ad+D8lte0jVSK2w6C3SN6RJ2J4cCDpJvz0sqwzZy5je+yOd5UiOXb/xqueteL4abzy7u9fSu5Vs9Ndb2+vylU76QLLl+5/hORVP8O17PL5ry/jBw1ygYnmN9f07thdkZII11llvz47J0FfdxcOdIYyyzjkGHvq/OyjgCX+lrpbmQLVt1b8fvm90p1bof1Wb1Vza8bUn/Sv3L8CDYB+h5+rdHW+u8LPTiz0NfWYe7MYu48fnUt7VUy1i5Ge2srjgi63gOeEd+Z7lfZVM3teN9z9QCTH8SfiXKOydV9aOfmrFr4uVvdmn6QiapvgpAoMGVPLj8ClIbDRSfTOMl+CZz44QsURIClZ8VmRlb7+cSHWN5J2TyCjKMTWRcMCYkbl78moC5TjQVVhXfxPnnSAk51rCdSMKN1D0W9Z+NBnrKQPQZPDgOLOpaFsxo2oOBa8aO5z+N9xKH8MPHB7yI650jEuIrYsR328Xnrmf6NMRN43X40QouAhdadMrLtSzCdc5j0E+NSydkm3ekvcK/aAcTkNPnUEyT8o10BmPpeDG6Y4NDsqexuUK/UDdWUAgWaaNYYHrborxVhnAhCsGqxJgyC2kgztwGtGq3NyyYtQU+i6OtPk66o79WIvlbTA6PnjVsXc1LIdEOFbCwCtE/0bBj/dYKbhvKDFRmK0KWg/PDKVr22NOMFAU1mh8it2tNEU80zmohtblVu+G/qPtLCsSAyvoq/Bd4eXC486/r9ucHX5FQcdMT5GsBYR/ltuW2CgYNAPz8jNZ1WKpx1CEnM9p18whpZEf3eiEZ7nMV0Un6JtXFe9EV5VCoXmaHK0N57bA9pNKmdbvTMRBCNJ1ifiY20a4l0lJovs2bvdluMF40rxsHHUJBykinLpEEFrEE2DzXtLMS7pTUrPxaopLlTR56TdOsRxN85EQHqf87c16LBGMcIzMEuYz8Pa7Q9dgyc4JbCS3G/8jNMKORWx5kU2RjSN17wDnlN5XE6WaQyGl74NlreDtYI0wyBY+aW7IhqJGNHkldpMV4cDb6fN2Y9lUsQfNw4H149dP2joIB9a3r3za4HRgzQTuM2KE6+4UCYXIo0tyQnbI18GyyeYBs1vbHAS4bM5NJ9Zotv0M/KGLPCQ9YpxL/6rVZ0SEa6QDkh248cu443FnkA4JWe3qkIhb/n3E19QNR3t2mK1jBH4/6eBpwQl0dwe8LEbhfHIuwKZk+PjEPFr6zC+qg/7sLsaqM/1XBlW+Btlp+mSEwV9nvgbaWPk+PgNOVLmOMMBBA3DiSWvQI/eGg34u720MxtEb4tAIxha3zbCjanVWWcLpOC/hFOfzZXvIiVfpHypzenMHvHA6EO8ko3uvX41ihj9O1RMzn2CdXWj8mCeut9Z7lB8+EmnIqYjjBv5i1FPo23yvW+RT3gafda0BxtEYBq7q3I4H60U4pZCvYVtYxmGlZy206Wmui1GZ6nqv58V54K/zvecoR18qAznosOHxZydW9X3VOf348W9E/FsEGvbmQPe+3E4AntOBbpKsNrq69Hm9t6ElD5uvLy7cpZ1FvdtBXhJ44vn4Cg/oHHZVysnqZGWUrainhfp8vfsxXGVDxwncRW5RHo97gZ1wQafQtua3cEaaymORI7Esl5/Hta9jpS+3zQ1O7/SE/61RnMVczvUrH7/is5AfLeFg7W/TfoBWwm+n7/l0QzmSPuvjCqf4UZb+prmvcJU9Xvul1lTBI1A/fcp3wPvBSIEyK0bDwVu0KNkicXZLqHhdnC8CHZx7w28K0x1qeyKJIiv21KJs17tomwkAgTKcy06IyQX+Hhjs0O1YytBM5rPx1Tm8jwnVJvNulaoiCj69zcJvK+GCd3fs3gssbr9L2PC+Po8HU2Jro5rH08IkM7NAGG2VKyE8Pwpm6fQdhsUx4IMZQ5ykbNDAUAA9dD84BZzV9XFHhriDf1f8hPYTsxI0T3Xs4NX6W0NgX/1+atfTulfSzdjZ92lVgmrlJbbfHse96n9u49+WnTCrlKvPFMsjI7+nU3RYRGAbcJgxP+DtAUMVD6Xpp+iZY91u5WH9HLzcPn+z3De5VILDt8XXrO98Lb7r4X+KrITCUsHvcbpT8rBHXR1TbT8nAEtW6nKdhzN8FqVh847hZeUJUfDC8httOdeDa1GFEu16JSbziYwvz+n5mdVQeDIe1n6YozUrgjtFveJjqhT0ZKiOFhy82fiYyVSRoD1EHbgtO8y/wad28zpe93LecMsAefnrkyTDQH1XCMZEE4YT4/txNZFX0unkwYu3ClIU1vfvnLT9n3/arx8/ZMHuxUYoji0LeUDxfc2BMT9PMSJE42nRIRS339UKv070MGbl3G3r6n3GuX8rw8oXY33+WdSv8/keeZj13m6LQuynGUbrPSvVNhYPY8XTMl9c5iLm/QMPr+Zq7tOuf1C0Td6+1y985ETIowV91vOl1hYcL8p+ktvvIu53fSn7HHgd+nbSAmYVyQQ5Uek7uJ7lRDDsECHleejNC6wBdtwfQhcNuyli2zyVB8t5X7/rdyWvjbdYLsOnMa0K8dlkkPt7mWar9z08WQ+saL+ikZ2ul2HyzxvN1flb85i906t3c6viCbtr73TWz46P79c8lTLPW+bx6xbIDFP+vuOlu/LEM3f6QKaD9b1nfhZ5ct2Heqzi2G/5YaFTvSv8fPztcRD1jOf282/Q8rtnq7Z9Hc+w1wso1Xz0BQEMeTtfrj/D8oTXiidk/bZaKKp0y10//e98P8Pgy+55/87u/Q+OXGCHCL3cbH/7dF7Nvez/+c9/2o/fn6zM3bqVkJ75mPkmDnZZS96TGZWip5VokaNiA+RtcUxkYLFG0+664zdyUHVZAdWcDEako0EYHRZZ4wzAScZ5KwOOGfeFcn60lUgUbz0adF6BxjvIaXMNP1hBrVxw0eQJVgQYLuQIY0Xs4Egrck6d8my3F+k3iNNyazCixCMtK45wpvmpDQUkbBURhiHuqTBm/B35wQZHjeA+4DkQSRINECwFY4WpI/IDeC6cc0HRz3griN5PyoGJnJ9vTTzNkWkf9oOZU2JkXfrSE/PBVoIuSn8tZCrmC0GacSwO5NZrQ6KHSuxrgaP+5n7FhPJ7Tcabad1HFu6YHs0452jCPBjLO/x8EgJzxnYJiaVTR7G1jVdNlxUFaaIfMzfHS0/No+0Ds74Bg9KNGb8pq76V4yga6p5/GN3hOYuI4xv7iIFaCZF5oXyR55Zu2eMH9XsWQFrfVMwguDaGLqoK78lR9dhSd3hk+N9oF6+lerX+wYbF2Z2xVxSfL0w5U5ecJ90O1aBsKs7e6GGcxIFyOLxosjsbQ3pWoojPxsYk6mf54evvyoc5d+F7ZSYYSEP4i2xZmM6RISeCdY12le39TpE+e1RgdatAwnPDGMMR5cEzW0/LlZLLcx3iDBFYWD50N3/99j5n1A5r5ElpvWXcmP8+GyL5d0UvNF5zWFz+q1vg4lND3alcw/6mPjOdV/Pv24/pxPr9/df39uPXDzlmk6OWp2w09ouoyssQ2lz0bdspiz4y1k6iHMKP7DQ8iTyCLiU5RSGBvCPbK/psgN1u4iGH1qlweVhpSwRw1LviSA/EcWiOp5qtMscr9Zl/PSnW9fiuG0fzHMrbLLzO53FfLVIqnLJYS7lZYQRJsIXK60Xns3mL0Ryuj3mlnduWQX5wyJaHujRsd23pXjRYaXRH3G6b51NpHOie+40eMjjyCPot84LW/Fzi6I8v1ibNDf4DHb1mPOVvBv3RD41s8nMZp3VlXpZ5XR/D8swebmxdFAu90y3ahaLVJMIf40R/HWJthAgmavtgB/vCkdB/8NDr1hNCIT+g5+pJvjo397wL8tZ4ieW6hT1zHJb3MI/rLNkArfWILGsl+hjjj361NZWE4m0wTSLoAXwjt5Phy3Mw4wEBArmO/FzVtybZZo2X7rfd7Uq0166l74avaCcMp/dYO5FuffGOPe/s3/U14yH2e+UZzL8RIYYDy4ooVNc/SlHt6fht2ewUSu/nMUf/ffv853VqenOLE19P1a8KDitVjsZn25GeAn+4k1M467VJ16nmX7VFVL/DrjuSg4krWGD0beU28/Vg92ZeRHrGoQvTiwzDOy6PHMm/B35T4SPD5zmev1e1H+wjafeDH+7NzpaSSs6DnFc+4TMmIxxZBES3KCow8EoR5WJhmB6JFcKrTpPh5TqUVYEBZQStScRVHkiDphaWKLQCXDhGdgMSvmeiOjrnFAl18JbKTJhhoDZt9fybuRQfV+7CKa1vUdH19/hv3XuP08i4vdq4KLlYKJLEVeeJ1Od4FbcZ3yKH2h1zRvj3M36tnzU8eaLvafRz4/vE5Cvm6RlFfraCLwvEQpXifrgVIq+o70Juff+reZGf8e+/w1uu613ZzcsK1rLvTjGkcvTFIT4dA69hjll5sOWtMcG+d/XakduxvKMnG4PnXC/5/ZLWi+ffvZthye97YfZE337sfdlt68kwPdEDb6G10djVNQvyHx4FP/D8wxTLSD+LIuV4j68LgpP+PWKkLbXTEs4CD6v76tte6MY7uoeF8qPc4jXryfD148J8YKfgSvua2yNuDcu8IrTtnWMJvzua/38twOCs65rRyViwcHI8GwRQJKEQkWMUeAMdIGfVzTR3Dc5v9c/PH+3bj++8bfDbt/bzn+/t58/vdI8N5gsAbWHe0Wyl4M1ikTbvV0xv6VsgXcfPbRwQfZ3h6oqzHIHjnw9K5UZ2Rf2g5ts7PGQcBB6daCnXs+NvOx6MTzgl0G+PgwNy041Jbg/zyj+P3KjD4cNvS136WvDTar6pzrVJ3NuPM9Sdi0UVL7eWdnw/rS5xJCVj2sZ5NVKqcfHjoc7cw+mWcIB/MhqskiOVXly9V8GlDuKEquk88cnQd3PaXQjPZV2mGqMQXbo4C/De2r88Hk9FtyslGtvL41VWV7pX5gtP8q7CR6bdPJ6+VM/sYDQ463YzvJ/Vr570mgr2qu6K71W87jN6XlVnNQbrvfdR5LP4qMmcD863n/vsrz8VLws9jLl/7tdj3zL8+f2wjb+Av5Jp/jkP7yxe58D9sOXfwZNls7fLdmPmuv3pUuG9ojf/fNYbq3reRabtxnsHz26M3tVX1YXn8f1jOq/YRjtJpb0k8mU6r8iBdXb6QwUXrUpfpGhTFJaE5rNQYqUR+9S5sfWEjCfEXyL0Bz/I9xqPq+UdaryQNdhZMw5ecaQVmctPMpZSL+fZt+1Et3kRCwSpWDfOGJ5BBMUxDnu2mSFm8J+6IH06D2fD/VDvvFefykNKdxvmoNPJyHfJeypnsQSnD7U39DQ8nGZoOQkYfmwBvXTvt1sd680sCymW06pWXO9uBhLv52+y2ucUIHrtlO0pomT6HF6THu5rGQv6HJfCn9v29LVLUOjvTyZ0ues7wcy0J8xNmAHlCUsTFG5ami8DhrdTohIMFdPbtZ+/D/lr7r3c54qZ5dOPdm3tBPbyfHgvKnaVwNi2K5GAPrdKKfD0dLN57dCk4kQanZ3DROPHpTX7unIvbkSYSBOU569xBOBOkVFjKEfbuWS3vEJp0R9ZA3031pXQ9W3xjGe+WwlHn1GA5mX6nQVspcTiNz0POpO+nz0e3V6NWUnb6DYUKH7Z2kzjbXGXwr+gELhcLJWA29G4wtkth4S/x44DwSF1t2tkK72b2qNkwQSnlwaFgvqbn52HOTX1MIwuPLettBbRhRmftru0EWkA9CJ53PR9iYpVcIaL1km4y8VkVG/NRVirUpSMIbp+I8dGpI9LIggZl+ygPAQHp6PJ+dYLORVbzsNh3ymOqLfwexqkXSLpZhszd9XreslJaTdtFZxOq7/++qv9+b8/2p9//knXZiQWt//gsJet8YdDXp4DTP+MM5+zke+B1+RTfzY8dlj0ReQDlWHiEpPL8zDO9T25l2WRH7su+glFnieDO8uaykCrZMfKVwTOgW4+88PFWJB5h0ia0Edg48g4lpxNdEjBheBS7qeDg/t2aq5Kqkv1yIgL0Kz2u0uEAoun3/cQwXQVxqHQt+PHulVTeZBfsSfq5rZG09Vp+n3L3O8r/qstXcb/mZ5Br72fyzi+G2N+xvIyIV/n3LdwfDjapYXcaPzlUfcGXx7PfI/uwzF1YJcH6/fgx7nfua2ljYvh49x8ivj4/jBOekI3xGK+RGaNI9af8Wb4Mz2lkmXW31tEZpRra32rjln3tTdscR7DjHbSb9tKQ1YcrY8hY93FvrA2Kz0GZbcAVo1ViATtXt85Wu97Z8tuS+rued+nAJO//qCj+7p3i8iZD1a4qep7pzuHfqRxWOtj5lTlYQa/f7KDZvG8/5398rQNPOueEU7Um8cP9fncuAHKlo3WXf0VDJl+8ruYK3h2d2CD73ula2eZdSS90R+iQ7P/Qb76a0863E5OAla/cNk3z2l7aoDKc4E9rrAprfOF1jb15nKncUGusA9t1J2cAwKmv5P3tN+dle2ZawZH5XJeCRNcJkhXwHelmuAeAQsD7PG9WyKORC4GR4EOwtwnf++Ze26vd2dG9LYQJfX3NkSe7v2n4QDxZGbE26GuZ6ITWOr7XcS1q1+Ty7lNHoNz1+R9+9RujyuUmVBw7UkA8QRsdGwxntd69PhlGaNCmNjzCD/HkeXrhEPOsx39A9Zdvh88cxT0VtFJJTzwDIluMBy8s6EzbzCAoeX6ch+qslNSPPyfmXfv7lfeeN/WWv7fk4r76zu4dC66Z0FT81/eGAND/yYno1fQ2KD0SmLkXXdL+HfjX+WZyUrIspKN+or+5zGs8mrsBJPSZaH05ZG4NjSZYa9o3+f/Y35R8+mKLp+Uk5wHJQi5BM/SP+JXVpdXIk7k1dryzMbOnTc5lu70fuaPOiYL/us56Oc86I/7l+QO8AH+Vayo51VBqyvKLL5gde7wmeEM+B+g39WIRZ2lPCgciNWWie6uv9pQOU5R1XOB4VqdV76+ZW4cEkE8+P7169JtgjMp+48fnO/q77//an//+Rc5sf7+++/2/ce3dr1+NjKAi/QGTzxpvW+HA8T+FjQnW7CXy72FaBHQ+V4RjYsFpe4i/Ijpa4U9GxsLrbt7iHKqxmXpy4bPs7ysn3knx3Y8YsfjCGZSdoboInHBT3F1cxQfuU09WR2IF510etECJrGR34N0zqTw5DB98UJi50XLS+axHTTDDiv+bqdmo32vs5hcQqkjMaGnVvLB17/bZpbv57Ibg/ze3J2BeQ9cMa8SueYWTwOs3epTHXxHK9XnxuD2Sd8HD5Tl8XN92OlMWZ5ZjrKuWyEVtiFO4cvx6mlXHTXsvv6nAtjA77NOC1mw6JqFPo/3Kln7GR2scsr4Z3uPcr3q606XyePwGf13B3uma8/bdnOEP/e688Ijyv6jb/WcydFNVR+f2q76vytR313lNvTeLLN39OT7/m9gf4Kv0hsr2fZOT7H+Rfm10yn9+0/6b+4rwACf9osW1Wdu37+TecseRyIrkt7k9auneeJ5gO9PBedn8e6fyc/meVfJ8wwHymfpHHV8kOtjDFVMZ7kpuoVXkPIWwkOEP5xYH2kQCGEPHX4HIDFqUSgQ0UXX7QGdYISEfjgCcQkwB7s/qP7b2uA8kHuGR/2/b82xotcL4oYX+CpwzKc6YpBg5JzGmGkrg6x+i928W0lQ5jvsmhlWnCTW94b3PndqX4kK9WksFjequYEaoxoReLDrcIoXxeeNFk4MG3ASiJIgLmJS5ASr5h/3uSsAgeubjcehNAAFaIgh0prLaTLzs1A9n2MCu+u4UzF6fFZM4koTkFffYr3hNwRnYhBPgqiaG1B88dv3e8ek/fvAOc3jEbfRVs/uri/zZ8620Vyv3xU7/SPSAdLgW/H8RwWraoW3Js4fsnIssyXUoymP3CEOB/KLDaYjL6B2ClgW7iqYsHIicxpjzXNpSlVZ4SZAnbBwio7yPO4Jw/0mPwJdYWuUn9koBFdBE0/0UikWHgfDPRf45kNIdVV8/V6wwYGYZckqKNNWUMAycL5VHCcVBQ5nfpXLVvISzzULm9vR0A+ZTzK1Q/RrUS6Rq3NL4FBaGMopdV2xS5RHmeNqbou91clziLEsT/CHRkhB9gjfQDL2pLDslDjFK9o6cdjLusILWvVbqq5P8AMa7xG3vtxCY3K4sMIBY/SS9nIOsCaRM/eLr12/XmRUT2fV3CY4nVQ/vvFJg99/f377x/3+/k1zflE7jh4t8gZO/VV/iPMoH0f9MlwGBQ/XgccUsTo/yAiWNuX00bzwYW1n40Lq4Qf13QMRYMkAyDQBOY2SjTeMN+DInyv/9PPd9AmbltGAfJpLVIc4GeeJhnkOVHoo6bShL4fSFb9TOWm9HiXRwb//+zLnGCXe4zk558Y5Js3LSczzsuQmpZgjx9ea63HQIxCJhdMzeeD0tz3LdGpRPxLBLjlNj147LvL4GV5YFn58nGE8VV8YWe+MPAOpRTCHT1n4Pk/QhzivnNP+ybjJbeA+yv2SHD9Hosmp0XSTjYhMZUw3vefrK7f5TmiFP89yLfMZubdUfefrI/aP2qXu1wv06GP+/jRu73YVqK1WOCIrHTfDsIMtw1GXqNf59yp4lb8eUa/NC1sqv9oIUR65HxU+fD98v2KKB2nrkMVMFff7ccn9CM9jezhyBmEePUQi7drZzYey//023bjVC61cv1/IRf4ws1V3fCIvmnn7MusBT7w79xU5j0dKf2N17JyFMYihdy9LMbcvfcbzdIYVLxv9BbhvcUoXsmC3gJjnosdJ7jfeybmUVa9sTQ+yqejgnaMx01GeW/7ZhYaFh3ZG6ELr/JCD19Xly46eKv2z2g1S9Q0LUB9hlZCcWTy03lkCYYRKveLIx1+yAGdB1zWiqx3rQJZIkKJGi3s2D05mQq17RtnVEPW158EEc39StJw6yEyn229+FivjaGSkMPbV0O3dFA3Azs9dVFHlmd/tZcfk9eVp4O/iGYYBHT3IeTU/72aHfue6SLFH+H0zxabJxKBQ99FUyPjUQ9Tudm9+fu4iZsZbIFbGzUpeJwWO2G+P9/5NyZOroos8+XIb1cplyRA9/G+UgQjPXnhWTKqqMyhqqCMJhq3CmITSTsHalWr8+PqqaD8VxRngij3keskoacwbqC3LeQXhDWe3tlvAvgujztfpt6y6quJTwOx/+1IqLP2Z/nJduF8pHJVwfarXw1IJu13b2+ik1so6Im/cw/AkFLe4aJ7G9rR190iH3qD07/cNHFX9u/lqCW+dDDta4G+qeI0WtgF14XOtaKs7+dSUbxuOpnw5z51iuHfWat8nDNeqRPninZeQW7u8QruSFdTq+cyjfdskfxpHC/76+Wqvn7/ar9dP3So4nVfz79tff7bv335QtNXPf75RVBbyeh7dyfdCFhitRrirbdv8MyvefvP9s0ES5jQrRw3J3SvHNvO+3rC9Wmpb6u5STzWX/XfQfc4Fkufv1A8nzvP93B/Q/lOftd3imYo+dRt3x2IiXz8TjH4L0mnKXMPqNvgFtidZuWUuoa6bTtrj9rts7evty5xf58H516aT8yWHQIi8IUcuez/FkZJxhE7K1kPdhheNngWnDziq+CPmTqbnXdkZZNVzPjLQDCV+3haV56r5Gfuw0Slym/ic7XwccUtsTr3hCyIxEXnFGzBrA73qu5fHBlPcQuXtIw8n+s7DX0dLfMbgX/ngem3+XrYKp/I0flm/ZdmRtwrWNJVh+Dcq+Ls609OP/GPLxwp9J15b69nBsJNlFT1nPfC+Y7t+y1aF44zbJ50J/J8fAa2x3WnzMdlzhc1Syp8x3uIG/X2K4NzJc9V3G/TG+J7Hk5/vTzAxvl9vaZ6/b+4n+N/RXkVru+2F1XzS+jY0kMuON+exy+NY6VG5rQBnhZsNvb7jqRln/7b4Oj60UVkhakI8/EynEGh2YNmKJxHSJSH2rdF2jZl6Shn0vD7kNEMIFhCkeDrnVkRN/u4Q4Zn54SX5wOk4SXDftsbbF+VjJfCzx4mE06CWZ3tTZxUG0K6b4T+8ZtSbKo+3rM0M6bOYdnJPEDIkNxVJo1OU1DWJJ22hyJ5v8VTP3s9Iq4OXMs1RdcSVY3t3yGAIk+inRLBc1m7hBTccXeTkp3FvYJaDLDGeeIDfTSxCkTjFNoopFAIdA4n8ou2I7vRKhNwfSH4/OBLrcKd+gNjmd82p9gmJGnCutTha8xMZwt2N0XORGiUygiIOujlWPC6oKQg/FYI4XTIx1WHGbZg7EmHV0haRnCy7YmCoD3DconRXShain7oaLljJqBMBrozLZ2Vai28vhOuKQXHKGFPOjiYCu1loP1YvEOHBEZi3RdzI4Qo2T7iPeipp51UqxvvZeo/4okiai3OlcDfwrOEXysNn8KHj4XK/+TFHThu0F3gfwQO+wivpZGwhDqaDc1m9oc2E78CHELkjty2Lk4OxELqH8knBhdBsk/dhPELtVjxIHfksMlWSEH85Ng7bYeOJPyhKHl51sEPoHTc5e7Ki2Z3BQNcvrisrKxGGQ/lqjMjpyie1X1gRdMoGb3u/Hc92Y3IzX2OnjdGbbt+m/uMkpRhdynzCw36zhJooaCmiye1fA2+lE6h0/Dh6itJkjltzyU2dgaNQwM/idhZOvcV4IL7fnIydgCT8A6ZLQcpjf9DfeN3t1/dfFFH19evX9uOfbxRZNZ1Y2Cb4z7e/6aTB+9dPcry8rp80hyFvWNGH3uGTuHvHFTgf+iRzq8eVdsC40kdW9CSFAHJ7NjhlhkXh4flkYICCQKPDhcmwDsP05SPcNFJVc1420blcBNhgbWviCM5Ug7mWIXYfeoCHc2hb+jxIuxsMHod+ntIIHIgoBF9kzoFYba/fnf1QOeGjrpA3Cjjm5pkGfTqIjjFX8CZMaI9hvAQvc7hJlDSOmrrndsLZ9/PD8nfcrKeJL9K2qdM08IbjZQC6Qwx4jBGBbHOXubtsmr9jRAt0aj9O2UgFpXAxfmM8bzrqZFFII2sAT20E2R/Py+m4m7yfHOkH7w6gk7ZuLJaKbizyVfU5IZnuxmSOK+HM50vr0KqZF/ZEZ805vLBbwNNv3rZ/Cz/SueZSkEBf1fqcYwB80S8Ye7yA9uISu93PTjFfsvGbS37+Sc+zjg455VQbkcsjnFJs/Thc32HU3Q2RjHNcp23HupKNq+c9uQ/eORBkpO/3tFNkAWjK5lP5RLVwkMb+sawO2gpXT+Ox4sXDnw12OG/5GUbxoXNtTR/heT1Hh1u7mIcjPWv9MrzHyPJK58v1Mkz7BYkA71j5gK/b38u2Pl9EyhvgyfoEOeLrVLmQHIC+fg+n7+NzuXVBDGzOYMp4qouX9zu9eMFRwUN9m8Z3an0T+NzxAC8HlraLa6or9hiEkt+r3vd9zP6Hqo2KFp9oyZePqvHZKJJa+5MIZ3nNRKjuFEJU/NHZOIFwICHTRFnobuXniAoSDD6PaDxPBK5ZNd07DTrPA/Jk++GxJEndGxx6r7eF+P02DQ6IvhrCrvEucAcliQ02duIR8xUhHtvkfp69jgjLDN8rHJ6gfSRNEAjyqUcPtzipYChSvzZ7cxFhwu8/M4GFsO/o+cf1vBec8ZqI1glGJEY3nBg8LVxfDZ+oeK/w5sm9Y1Ql08jjf6wnwPB7reGEzqyc75htFvq+Pl9QX4h4aHA8PRkZdSG8pT5XjIjupX4YTmMywFmqLWZlnW+Y4tL31tQx5yliDGsfK5MqkIUvwTHDUf6rIoVmu0sjjmf8AzvFMiplraSPd/2t8KuffX2eV3zjFgIok83RQyVYK8ESnu0xymKX08H4CxveDUoL6hTQNYKzmRAeY6gi/VR2NAG+9+45vu76dkSDxitarSX8DLlSVD00cREbB1kBQz1oK9AHXFmyOKQRwHAgtlbyU+UZtxy6kQ5B8G3xeDkZ05qTV7Xyzm1nfoLobUtC3TbKEuQ5YH3iQQRnWxVB3wfc8zklsI1p5riajqo///ff9u3rXxR9Na99+/Y3ObVmxNV48UE0sw7iDc7JB7rIEc4ehnWenwk2xkusE8++X6FcrslWidFqQ0FlzLaeUY6JhylfC/SPuaFbLvbyCLym0ul2shV0uZNzO37ZxWk4HY0+Av4QXZR5gfEfWt5wp1V3oV8srlHuK/LGns2idpu+r3rXfFcijEZn45IXF1h3nq+/Dj4U55aDFH7J+JFsnk7fQw6BId0SjPwiODwdGhBx/nBeWnN65Hws1TbTrE8aTlus+74Xg6im2TimWd5h3k/HMGQwLYiHraT+/Qgr6sjjD/0/94U42xxK5YP1cxWcof5izmZ87vgr6KPCl45VoefkMakisz6jN1SyPLejn3geczTVVcFnMIkeHoQtUjsYT6oifHc6b9UvgyvKLf9sNX7V+GYelIveHwnXBdzPZa+boGQ98AlPvt2cx64ukQf7/nlZUdFXZV/k31mG7+zCyhYCT6jGaelFMRdx3cPir3n+laveyx+TPcjrmNvJ73NuzmsZn0oPrm3CdcHL679PdFDhzPNqHw3/GXr1Oi/aU/ia6WPvxupJx6voxuM0w1PpDf7+LB/LhJm2jyjsLHf7sn3w1zzJh7bailC6b3HujIa1rj6wR1yYwbx7do2I4JUVY5g7IYiF0JOrCWyhu98aWXLKitq9HzTf32vEFQ9WnotBkgSQ5p2d71y0YsRHMXc9XYoNAT41aeLBokB8pAcIemjOKlIyVdHyjLsFQ5nAobGyFQiFy/XRT6jK0FV8DIvcyvixnAzAst3x7XTnmKT3sYIO3Erb2jqS7OozhvXb97eL0tfniYTcj5OxXY7TuwkGHJy+j/dtkXAtyuN39XnTE0ZCKYA7w0wrpBROf9n8KApweWIc82cz07Gc6EOcJQ9K1K7dWeDARnL6d8oHqdce3jbS84iyY2V/X2AUx8SDW1h9N7AE3keYB3TxdsLaVedpApGgTf74Hm/PspklL7vjuKmesebFkRsR5jnvD6unJ74JHdkigHZbbqW9e0Q6FP7FERNwBoC3fpQCJePBf3ZHd4pmv1XwOEJUn/Jk4ad3YQgwP+BxOHqLDkihJYWjR3miTmyNEoVTBYZeVGKyopMNj7uL8jVuNYaXgzkc31IOUTh6DG8Ol2n+7BQxbHFR2u1mYBBGzC6gsT86nH1N+f4t807zETbuC3KDH3CJDY6M4hyTtVKsW2FhaNJUgxC+w/OtWUTCYijg/Tw3JAeTz6GfaRNQg9P5utk5cbRfNyuQQxbVfnz/3r5/+0p/3/7+2v78i08WfP34TvdeP362+/rZcCLuITgewAu3oG2u8ORtsbVBBLzwo32pE/PeaDTxWOERxkl3q6do2zM1l0dQI9ejgz4burHcnApiNM1FORB67jQuoCQ6xmolfmdowMl0tei0OITebp0HkAo9tcTz9qRFwlsdG0BHl37DkaxttiZJt8WYk7Ypj5Uhkp0gvWuuLYNdB6FBZvE1PvDoEg/3jJi6RLZ8TJcpdLvG+syHyJDRhsJ/ifOa51uVw+biU08xAJQrrzbYq1LRqznrcM2SsPvxzMUbX7lO2AvTyDtlQWuSiuUeYnkYYIP8bTyGdxEBws81dfLLVNL2jo+zYd1EnVhN7BqJxEJusTPNO9/XLAN3Rm2AC7SONj28nm9AdylO3Qx8bonIMb6TYXlnYOZ66bsA2nG/2/jH/tM3jprLbdAis8ZQCxxY1AJe4itrpFlvxi+pJYFH+L6EOCIqrB9Rh8xjoluLVUYZ37Wowa79RAQteMNiF6f6vXORtk/nZz3d0Tt5ke+SVyJiKBvAEtWYdaim/TE98XkHSKZn6JW9o779aXtVPZVjwX+HI+ZpUeKzbdQ66bXSYWM7I/bzswviJjP9XNrBhj7me7s+Kh68HJQ/RKsHuJOszt9XfMQxqRxmuxJ0NsDlbCETdfXYY5yrYIuMe3Ws8U0PBF4IcJFM3myznZ8fKpRJ6AviOjc0TyCko6h7jIqilc5hyRJ5ADjUfjoyTjnCnv93jqHbjCsPJJSOpw7vEKIKDxA3E8wPS8Lun8vMvqoPW7eO9C4Gx4T1TcxcNKygWIEx3K+UoacQRnGwWuPji2uveYaXt7DFuvfiC4KzUljtfpXQkiLEHhwtVVkmW3qeIHURD1DgaSXSCzehlyFGBqlUv3+fwxnNm37vlGZMVNBzNnJ39fjJ45kQ4wg42+FCjoGXJMMfUFyK5z1DGW1VEnO/vCKgY4doutTAARy/KdV8rOYe4PP3s4JlysLaz918/kzxBiSPqTF+q8vl+OuyYtiMr3jHahZcAQejuTr2cO+E3uf6Qk8ngV3TpPK9Izr69K9FOkV9/rnME329laJGfMCdOsZbv5JC7NrYOUqrKLxK+BE8Du+ga44wizKhCvPOK0oE55lXmQwmgsMp80/KVu5VFugt/UY7io+CRnozg+tJiWJAwRvvxtuqmUN7p+Fsip1ZEhEccBTn9y6yJ8MIx8WqEFfPrqWiPaatNN862uhpvLr2zdPh9eJTBme01fybCdrnb6LR3/eueTqaRHR3GmThSR1RUhggXrUd+fhJhd/0ATjl/QmCfg7iN+BmEotbC5f5Se5KdjD60ajo4KKTfWNkaJMclJUiWfGtTLeMV1tAW+hWIpPy/Nj2Z6OD5aJyHLgaNhetrtF6kT+J5053PJ0NFzjBsAuAHF3TUOsXReaT/1YcYOxQ5wNoPrrISWn9km+13P/9/skLPY3euWiXQSf5S0cN8JjSAspNW7txyiYt9jQo5/BpdOXdiDqPB3AkOuuiSyWdeofj6vu/LZGu+DPLIQ/jLFdHbiQY/CJf+nQ+2qr94XTCe6xOWw+7hyMYk/dQX+shC6XDLVTTON6si639WeXhLorEFx/xgPegH+X68pzbOQB3bT3x2/x8xTeqXFxPvGGRba6OrK9U+PN8pOIJFWxqp3i9pmV+kGTYiA4/H3iR29vp+Ttc5JL1nVXvjIZ91EFrPQz0X82fCk7Ux3XF+/PP50N7ivr3+vqunQr2XKIcifbSztlT1VXh5wmWCG/uYy/HPNNpRZeVfrNz0mR95onOnq7r+y6yPMNSwVW1l+e3v1/lstzhJfezKtV8zOVp943pofasp4Gq/fk9bCHEIhsSvuZtTlThb63iek2l8ZWAcUBPJRAe4QkAEsCK3kx1SkRTZ42pYaUVgsYDr8wrIAYeuVOfvbs5PcjRkYgy+6hLQQRE+cuiWIQ5Ls6+Doaumh4UDNv+qMRA/0SHoO8PJhuFMxYrrgF25eSMN3HZ/VYGkgcWfRyr0RVg2xBsa3bMc4ALAqaNhdD4WfZo40zKKxsojXWYvG1QiXXIVlbAfkR8ZdoEB9eIJDBO+TysgYCHd0pdxTjDO9rn+h0vTGlMaNXVH6n9bDSijtx3FI2wSgoMFO4JGLaoYrsulOLKa/5/o9iG8V8UmClE90JiresMfd0pb5Qdyb0+6X53oiLuy1tGD72nTDZT0YZTJgprXhnr7XVjvjfFMxdzbIcikQyszLooF3fapvRM+mX/MYicmPpY1nRj8dt/wb+6AEqLDq1pdByiX32xUxQd6G68PJ14WsHoqkEn7yHCEdjA72tEnnuNsdAgaBQ1Ms6kjf7RZICU1xL8usJlsFcKUOb5ONUOK/MweqEMeaWI65J6JOS8O1xYm81WXrWtRMctFkSjYovWOwXHHNOIUDNeirk/hkX8+lgeVrgBk/TxlGgH9FUNDr/SKZEo91hOgvq/KXGei9wb0s5xCMQwRmEwyMpzZ8fCJPvXzHv18yc5rX78mAnZr4bThfzCC2if/UhuJbAZP1G5r7Jq5e3822VJ7H5uEIdxfTO57syvBQfK1zrXP4S+eay5//xp+gaS93s6p2iI1sxoUn0knvKFghOoumx5vSWt41B5iyO8nWGhkRK9eX6XDZhsHFSG4R1tP8XXbB9ziN9rvLhIYLKT8ZD5BdfUzPdH/Z3bAJs5uSfNfCgHvSXqs1M9h+Sf4Zw6g+7TFjc3hiehAQtsolwPoZmzK/8bBD3n0voQ6p0G6YscNgfnF2s6Y2mhlZ+WHQ9DtuJKjzroUeYq02vgtLq12Dv2Mp/G2PjxyUamL9kQzL8jDeXFVcnb5pxPY1gkFp65Jbcf4/SgnIYTrz/FVpjzFn7mDGM2xrdR75gro1meXQ7FJn5DUYbLQlusw/ehMg69cZ7nV65zjDoXZrVV0Jeqbfx8BzP1f5MXB/BAb+MdIl7/inWRXD+zAzm2VaXigO2Q4TO5avUYLmI9RIGhq6vD3NsXNibv9Ot1m1ku3L6P1KruO8jc3DLdxuAyfIyl7Z094PvqbYrd89Z2C+/Y9zVCLvNrwM32/KkyiefRGepTybaBJ98zejc56vuoekBfHUa5+PmDHMmxjYiXCh5/7clGyb6Jp3f9tS1PaI3yW1tuW+m/XKt20Ozayv3yz1QO9vjMoTaK3NjIBwQArNss/XflA2gfOHPPeZ5RbYnNOnvAo9Txwcq7rXRCVhHTO494qoWEcL5+/WrjxcIzKIFFhzKwQ3JH0feeidZWVvP71VBlxMGYurgyUkrABhFpkZGTmYLC0epJszwHBuCOySVG37rAshLuu3p9qQavegZ4yyvpZlStERmh/6Guvjzv32L8REEBJX2drBlOwY8TSrczrqDg8aolr4jOFu5LEokfvHkwG9R+CyDgyziq8AyhXCW4y8/vFBB77l7ewXujvZpffZ8Aco6qtQQltLUwHvl+VuS0fod3jlhprOw6gfak/OB3Hvf8fTh4tK9jNKBpZZSx7Oi+KjuFW5WxZuZUHDc2KjM8s9yuH3RPEm/DCFVct5n/7w7j4vtVzdGMEzKf6Fh1CbEOvK5+X6+9EYz5ns4nx6NVGHJnAx7iuyv8Vc62ih5yvRXH8rlVfBvBEHEKYHRwydbbfkhbEPhQemrBm/Hl+1LO1+3cyPipVknVCxDG19d/HqtBmdt9kgmZjrlZS4JcvfN0fXd/USi07RW3/6bsFLoqEalvI+MMea/m3zWM/06e/vHxpb3OL/R7LrrhXpRbVfGnKa50AOeQp+GoPDs+LLINjvwKVxW9wfFkc3al6+4UXD8nqzkNZ5B/FvJZc6zpCVZ8cmUFpwDX8syu+PxWt3rQQ2I7TSOMoG8Qjoc4Jp1yPA3LQ7w9pLJKomeEcXFO1ktzlJ6djXV2WLOhR06s37j40L7Qv6u8nbsPDkDV+EAJicKbpMEGySDlZuo2HzPySJxyr9/8/8tv5X9+Ep3dV5NkE63P526JwRIdNOBfIoauUdPk01a+z85/o5E8NjVPbW1sHDCrjoK5Clj5r1HEGm3lvJ2c6zNBb7fo+8288TB6/czGimlo0suFqsXG2ekRmb9WOQdxL+uhHg98+EHUDRa5XegOVS4a3+aqY++da1mu5nmaF4/KxaRkXMZ+2LbrdXz4+jtHi3+vlGvNtpLi0R0f8feqtnYw5N9+zkRYEs28qc9wWTvwM9wVX929Zw5hhsTng/R1+joyHewiirZ6IS0kXcs9zt3J+sFokQYzXiJeIx3u8PI0ntk5s3vey8cdXit4qzpwv5p7dT+tzqrevIWwmuP+b5cvrXIgZxje4ajSn+1e1NEqee+/ezsp15Wf3cH7RBcfc/VjMfZvC+GiSPopYH4rg9PJBURjP7s2kATbCSAOmZSSVFhMKY3MIeVStqZEJRDQwyOYDZ7YOT3tqjWNrpjlLAiBvo80uY8eJoLP1RUQiIYPTB4JYpuKCHljxJsqiusHnZ5xqzGDVfKjYWUkCrBDHDcx58kIbC0M9GQmw/I2UMzT4SbahpF4YkfUkoeDlDmukK4dR50EFsnvrHp8T8ZiiwV5ruaJJdrR5k6/AyzNThwB3lp6xhc4sjIDrZQV7ledPL96N09sev4+ZBXVCZPO473S22U5D3Dy3QY+XDPXS1N1mQWFeMI3yovlNoinJValZOQyZneB9/zuYCIF0kISRCvelRzLnlnuBQi5qzW6ICZSpHEdklT5cErxXF2XiE3Qsjm2z2bHz8upocPiINU0VccTYGfn4IG1cZ/fi9q1iC6sOFNU4IwWkHlDPPDK5+0lYSjjaad99oUn6MGccxU7oZlOufJw5dN71G7YzJfZR+kr4aGgV8gB6qNcy6NtfA/typgJz3kVwpGix5pXtDhXDS2gJIVcU/V04Ez6nfClfFtzQSAHmSgSiPg5GDaG0d4fWIl0PGHhOZMnCD6xI80nrd8ZHv77oqBc5nigtoXPEr6LU03VwYGteEfT90Obd5QBSsZyHQ53o5NTZTVWpXn8naOBe9yeCtpfFLKUYw6HstxyMMNkf9fFkeCv109KaYB65sEzOHwGEX/ES6/LbdeCYzfqF0O24GUYd2NsY3m5582oQ646zVlHL930m/i4Ctk057Le0WWr2zx1F8ZHUPJwcqLgU+GV5OKXyVPij9ABBEY+edNHcZ7aP5ufjRykkTfY6VusWK96QsXf7Z4k9tZVeBd11kDjjCZs84tKs5xmR/BJ3yZ1qn6GyOeLSOhDnpmt4pk+OG3Dl1Mc2nBKUxuIuBuRt8+6T+AGOmdrLwGWuBQBTRyPTlG76ECbW07N5ReYb7PjmUavgz1DAYRn/lDHFWRWkM+Fk+EJ73jG5qfRMQykaGwN99f0vdxOVzq2eT3LjHUj3iXH2s/rp6QomVsIJzcmOhV+M+f563Dz7JAIITd3+Z7low1JjJ2Dk6cYjz9ymrXf+MXpezvjymySdZGqMoJJjovODZ21StYecJb48NN2wgjf3sDbjXveOqjwhXegca6pRPy7PD28XoxrjhZkKXouHpwf+77g/YXxWo8iXR9NIhRXB4I/sbcp59i3W117P2e8jLdT+LjEyMMsv1fDHP2qT2j0bW1hEH4S7VzMk5z6Juo5O/oO9d6Ijkbe3jPAonOiRVsVfCT3PY+bf243BiwnkOD8Vnnt8fFOf8rPEv1DJEMNkt8n9CoV2SZvdraJwbqnIeWekEvN6SIJJyhentJ29qPG5V7GrnVm/UV3bMhvMiHQDkU1Sy70MWQxSCsC07ff3NgWPwE24CKNnfKkN+9/UFTBkK1nc9jYA0ARL1FB5/389zhEEWyagd83DKSsRGWOkatFIoJBWZ144pUj1O0LET+8v2ipMAryJxDk/wJinfDLhoqHfSrQs+j2HKrYBJN5VuN7NDluC6PO00HxhucdXNoO4OzYutDIMOWcgj087/vkFfFYp72T4ak89RXjyO80cRj4+jyu7bj1Jsr1iHmaKFcBvSXtMz4/jspJEvuL7UzV+K4Mci88anqORaP9uh1ZG9+p6Q9CP8Oex6piQlV/qme9chvDbesVCCjVvr6q3cdxd89UuK5w+iS0s2LuOZvHERswXMAXuN4615niRDwex2brrsK4l1vcd207jjvGGr8XY2SjhHrhHuBIONX+k02y345gz9Y8dTen/Jg9KXhemUFvcx98myP9/kjPqSsg9Vsd3wpK3MJZK2PPOKn4ojr67njdyxv0L2/j9AUK0WfarZ6xz+exyv3GKaE67109vu1jA1819z1d53ZXWqrl9lOh94bMNeGjxlPMgUW//Pad86BTGFHHz58/6PTB+ffr1y/RV2IyeHYsu0iCYc4mvyq69pvfRdtmzDG/5dVxuhL0Gzpm/vbjzU4nvxjo5wt9x7xOKPT8zPPcnCMu0ESPvyEb/GlKsb8Rrvdz//OnS+ETawwlHxT5OLfd63HeE8dwWHZOnYDDIA6i5UHROxThM69OvN8wvjh3KedIlQWvGdX9+8f5YYcSzLauGbE18TDb0JxoYgCSQ5EXOk/wicZbB2m3/nQ4iQNGjoj5/c7RXmNGYd3K96cjfTq1XkITN/ScwyW2p50PjNN5jbaWJP59O7qv5mG1Yq6RhndTCy7zy8+Oo0VQxGgsXLdP1lNDEvEX2x2c040js7pzkM3IKeQ8bY5uPLwAMdD2MAc4XZdakbsXcqrqX8X3Kp1lqxMD9hFPiH7So7IdVM3HJz1QZeNGDuVIOeSwzO1WOb/8/De91W2jdgtfLDcPlZGVTp2/Z7qLtMf6G79gsivXjbpyRE5uM+NhFyFW6cu+Lv6MfHF+HEdBDwU/frd16t+W3AbnkztLGHbt5Hk/wkLnEX7jOV0gH+vCZo7+q3ROX1adzerxqmGuq5qrn7Fb/Pz3/GCZ522l06qP7wreQ/Tcbsvt7rMfhssKzgDzJ2BaeIrKYdkKLouwOhd0gWkAaOGtCV7MiTT2FWV7vrWM2Ub/dPaC5Zagr3cPhHk2O4UQL09hqtE785mPD02uq8A8IIxMy6lEuKOre78XYucX/Cl4pvAfzSJ/wkklPU6sEEHlCMAqXPeIsyHoQqAaO4g84vRUkfm7W2JbenrpfFxVoec6Vme4/qkEHT2GgAZC9G07wjxbZNSas0RW8DgarJFDaMs0hj8dUZifFxLcaLiPn4eEhqh5IaCcNL6WYq0Xhoz2iwZthATGDaupKjjphkbxLcp1E1E6TKg0UVKH0IiHP+foQc4sbBMzBwQMpDN0UBWjA9sAu6S3PYvx9y0JDaRrVZi6/0REVIgY0P3hti3XWnMGPXBF9H9olKJTCxQffq4RXA0RCfUKb0e96ToK5isUc9+OxwCgveT9DzECl/wNaLPfenLbNAJQnz7d76CoYmMq8OmZJRRvupetxKwEpd9KJ6n/bmQNN1I/za/CGC3xW8z5/E64f/SQ+FyVyHRK6CXPHMcRhEp3dcf+gP5YyK0ubrx/sizp6yRAXV5pO6A0DEd7h8kgO7XkFPwxL7j7+gzwHXEU+ZXvG3/GnB4ajywruV3CKYZkGVSnuA7g0UAWcw5eMrY8Z72x1GihSE8Yotc5EXiJR4ksyVvYcGLZ+jwcFIdGnHG/eFSwmoYIBx95wPN4Z6wiwsbkPdd7OTyeTfnD4edb7fAIio2Owy3Pd+0n+Mpw79HY35JT57cxfMlWLDiQrrnI9vv6jx/f6fTBH//8Q58zofuQpNrAC+oCnD3gzMM9woq19eNmPaGzQ0PRPpN1n9LPlAw+bPNunEvC40m3NA+Tfx5vd3ccUzph3MXN22ZyxuSpVmSKO+pI4678B1uQwZ+ywms9E7AiHSFipjenZw0XiTgi32W4hirNzGNnrouu/IxyV/UmWT9Zx5k1z5Vhjoa625fGWwFxWArmKxLvQ55yG619mc7PbjsEmugPh+SOZFB7A385MM60Ks1bEKHTEg+hA4uQV4Tn/3RSfWmQG7PeixILQAdFrsJJV3fn8b2oYiasri4Yy+/Tm+nBmHfqLHUyJcsTzFeuyMs06BErvYO+vF7U2vP2nxzhbg7kg/OtXTfpBrdGUgmfoogrn/uRx/pGDhahl6PBWEpOEvAzJ2vAd45h+pvq8U4gc18sH1/8a9oX+pQ5hh0nfgcBR6yuelGYN05W57rBF/ln1O+6yJABJ2mxjbPSJbLevIuQye/aa97WWBcFsbOiKz+U+eec/eA3TNZMu36BZ9HtBzul0bzfaloZ68znD/3u5XzGC6XFaT7n5hH67HVLfq+nOhB5a9eHtzndXLX8zqJbdMwj2Coez9AbLdczz591+x5sAF9CNKJbz/A6YFVW3hEjcbVNXXUQS6aQ83h2hdUceEgJMdwOq6gLA/fDcNxi/qXd9wAHcjnfcX7g1MnWTW+Bftmkxbi9b+1bpbtbiYvPkSc35YdZzx/YckFb+ycVXApvldPOz/FKlvs+o1/gh/wJuxLv+L0/s0g+NdHHZuAOwyGnuhqBmc7m4PB6jYf1LmADGNAbKlrFW+xhcGHzfYaSv+CsOTTUN0cB0JaXGWcmCs7c13+1SKz8GVd+Zyi1bjnqtn3tXVmcWyN1eMgqU1LMWybozNQTvLvi2yYDcBrXJ6OSJr0643IOD1ulMKYdBxbTFIN5i1DOcGVCBzHwvSsQr16XZ3Mos93fKCm3V1JWPPg+ZaZIwjueLFu24Rk2whNZSW9LP5Z+FcyDV74dvjZklfFQCfdc0Mez16s1u3eyQkEMcTBTCopV0acgMMoGOKl+raDG/mY68gbM7h1+tq5HmWWLY7Ory8+zjH9cuxINVeOiGx6cQK766OvOJQsSlPKkFAffTqHPc2AnRN+VLLw/Q5Nl36bSLhG0d1tp0ONgcRIm2Kv+VPjYwVo9m414pm/nrBN3N8G3MY78u3kVqxLY1e8dbiFLQj1DjAUomr2mLwhvTrJtz1ky4pwfaTfGh0blhLnbWkmL73iJ33JB+Driu5V8MLq+gqFT4at367tvfzdn0A9Hmfrp8ZoVn508RH6df/75p/397Wv7+vVr+/7jW/v58zvn3UHEXov48ZFzuq04rOCv2wZj/y6eMgekeG9YRJOXSnzh8zkXV108XBUd+M+n4hXeapwOFlPl4srazsoLEIjgc0xmgxlbGflZWehorDdOnWqeaD13C59dVOX57DR3J01iUeTgbS1zF8F0dLFDq7f/fLAzaW71QwSVwusOlTkOjuTS3f2sXNJ1cjo3zGXWiSG/GeIJE8NIehZ428HRUsorZEsGr7z/hooO4vsgZ9s52EiePeLTvZnvvSQMkX5PA2bwYSSvMVpIWeDGc4w9z4vXK2OrLpm3VO8ZfYCnHYoP0Bh2HHB9t2ybF5wdnKvuOJEfS/TofqSUBFGv1X4nmNQA2ohgjrBzNK+R/sBZ3U/f30UXyrqegwv9zzKzwmGUmdGQ1/oTHBXv9jZTxWvy+MS5vY71Ts8L9FHoCL69HS7vEfUE5f+VTlbgiots0x6V/bTqNRmG3O/4/ooX/x4cTNjK/dRXhuaSg8xWmw3zuCoV3qs2TPygX8+66JPOWuuAthCU9d9ZvCOsqqeaV1nO7HhMxYegs23x4w6B8TA+8crQJ/2+PpvLblx2unJFk7mO3XyrdOsjOe0/Y4d4fQi/eT63UC8Kvnv7oRqfJzviHTw+IrSijfn5QVufcCT3uMNDpBz8Fh7/+fjSvpwfnNB9GkbTm3mPZQuhH3SN9xsnMTWOHEG+oLVjfie+Z6ZXQqx2DvkIblbOKcrGbSdQZTqvrAy0w99roUFuhnAdI8mRDDft6YaS1kMsSz2AvL1sjVtQB4AwgteNvCIHOXKwpWl9T477TivnymBwAqKA3qH0tDMKonFL23IK1yHE6zzePpcL2kAXL4nIcJaLJlVl6M4A/25iYtcl0ZzDJk6RuiWCJGgZrpACSEkz8bvbmp303+PouuIK0RB68aLQM2F6DjQl41iFF6POQ55rDjUW7ZUzT3i8RUWgNWzFhLIN5nS457oTWLZCWgkJz5DZcBAvd4MAzgbVmjdhV3o3R3XGyeGe8bAAT36rWMD5fWkUXuyfq5fwEFeKeKVljtkaTl8JRy/MNEmue+eQ97zBu1MenvAzPhFuvBNctQJp+XZ8X6biTzh0CkZ3eD6LnCnUhmtnJwB3SmCXeY+ZVPElzTWQFUFPv5u2Qe/Mt97nIsjw+t95viKkWx1pkw/P+k+ZZ06OkAzTaAxRtFGXb+/gCBZ0lfmJb3vvFFqKMTbW0bNBk+eFE/jBIcMArviBaOyiOEBOauQOrxSfskKNE38pZ1Q/DR6VA+KYEHkC+CG2VR408A2O3GuwEZw80fpE0PgTzuZY/Lpe7Z8f39u3b9/a17/+bH/++Wf79vdf5Myazitsa2ID0sd82sq1N0ht+1/F84y/Es7d9vZc6Nph8wrbp/z9hb7BO+V4vqlvML/GPAVKVsd6xXdX+NdrLAeaLhzN/p8tOrdUF0hRF9lAPIbJSsVfY36D+rRtatdFCLdGWwWbHIJwNI68+CLfT6HNqbN89I82fo/7rPfLdHjMhOySyJ22G/auuwcoHvlEJH/X+WzynR0Fh+gJrLcw4Jonq2PsL96ac7POpHyT5tatB3TQ0CuODxo+iu6W7YtTWv2aJxL//vXzHuL0FjoZsqD3+8uLhn6Q/kz53AQW6L8Eux4Wcaj8tm2qEjE2JN8KIjE38hwjYXluMF71aWArrcmJsYnkjDZNHhMfuVl3uWQB9iXy/4Ny2c2/s43h3xOdS+jpRB4ygR7g6CLoJXO/pW3s/UbsreW58TruMDppziGXS969kOeVSum0swKHY6k83OgFdjJrkoVmkiT81g7t6hmi//Msn/X6RHdzORczNOGYgV4ptAxRKNjtwrcO5F5Wwfl/r3MY7AIDUkI0sWuS/8bzIETgmR1YR2ypXlnodx424xPmfCzfaafan3XfbgUa8y+PQaXH2HV83uHZCOt+gbSSIQbHhOxDxv5Ueenx6k+rzGNGtH4Yb8o2RuVTyGWxI9zCCL8TaZZEqIPF5yQ14vD6QFxoGRSJOygCNNMC0Xuy0GP9Ns99hHLup7/mdUg2sVcaqeb2ITynOnSJ5jxw3Gxa0H3YfZLb1dRdUQyPD5FRSa5stnXmUtHBk76ScwECTsAPnvvBq1iHKnee6aKi8/wSvJuTYPXkn+mBGx+Uf0IZgUOYMZiuCUADuCOeIJcHxwKma4TYFpN3gjUSQFbuZ8krFnnwc2FcMaOpFQKGvrtE+ZlITU+PkUfkGBqpH24gn8pOyWBF+D2heUZCCnRbcfcZZcY/m7/nkg3aXKe/W40TFZrscRzuREHZO/3O4bD0rWAyT3X456az6PK4fajrCccqrHtUigKNJ+aW2zgeaMDDHWh18zyUoWCctJpOM5y7eernH57LY1eVJ5rMuM3CfBZsEVsicD5Bw7mPmc7AWz9Th4d396xX2jKt4qfSHvqT5mMuWXjke5+l19BnTxdvaC6Pc0tj8MTbdsqthy/XUckBlmGHCnMP145P+WcyDLGNNVl/+TwcFkn65bmzo0uSJymnQKV4eRzwbywU1DQ6ZRQftw5cxEM8slzWekcLbSmcBrDIw6jEejry/SKT/vfnzG81HVfTafXXH7///vqrff/6d/s+nVc/fnKOyoJmdtOvouOKbpZ5pTfq5LiBtjbFO8cXmDYr6FW9FY3veC5493T6TJMDOXvIi0KHJNg71cmEvp7A+/liuO+/Y2sh9bsZLum+OKl4S+Cg/EdfCD7WFafTik8M/A8/0ztFaE2nx4y24uekv40Xexi+IVsipe0T7bHRewjIvPV3mNHdWUfmh0VXBE0Ax3M7ofANPS2w8WnUZMwM3oo7HUvkiBJH1gwYP3hduL1mHXcXp6xsOaJTmFnLnEnmb1kEpuisQzYUzuG6xD2QyEvHva1z/d/mbtnxzzw38/bFyIfinMA9zYsrDtshdbzUCSntJD7zpJM8/hYaGN2MS2zH8/wKkVk8diu+nnTISl+udAt5WJ/171fyjmFc29vpFZowOvEsjM0uwjLLGH8//0ZdHjB6F/ZG29e308uq8vQMnBa9rzzvHa52utBn+Haul4s5oJ7afuKnuc6dvlz1pffkgClkV1Xne9zXffk39BifWd+N79R2TDX//UIdLlc6K9e1zmWfwmbfn+fxwHX/XK7Df6717+bDqudV8zbDUX3PcPh7OaJqzdFW099TnblN/z3vntjBmfuANj7AvD8ozBsKhW3twwoVthFSaPOvu/18/Wo/r5ecYsMKLyv+cqrM+RGM9VsjfQQYAAQEQIiIwgTlCfBge1HcnGeEfFgVlIA+JzJWIdVWIqkQRJ7S5nOiWMgk/xxa3/LuhMExEFL8JPKJVe+hApRyYExd5HBbqdrQLYlNTsuyNAUcUXSqgraZSD0TmmEuKMkH1qEMP7oMOH/fWFF1uZeUQIdtkWmmEBDYbvCGWxlrbhz5eTlE+jDh7rcYXcAtTvXLK2mKlaHbAihyDQoK4UiMrdEobwq1z0eZWHH4FbCNWD3Dksge7Km2Pe5C9xumYcq6E+ytmec77esO7xRGsTnlXO4Vt9TEOfgcDRSRa0H5nP0phJP/5O+SfLAZHTwpFarYFP3CNcaHW8kcbLCBplTJFeYa8ITkszTHmm0bLfjtDr87hXyBUT79tuc+0rxr9bjj++HwtGP4e6W1iBxDFI/wwo+DQ9hxmmnMA1aPQYZhZxzkrX/aJzF4DfVdIxWXbbxYgdoodx7HbQOjhxXrknrqrT5nc0FAaZgf3fG3Jtf7kBw4zNYk0sGtIjaJatBxAk0fWo1XSjuSczdEs0qd6L/P9dSai0wDBqXPYsANiRjFllDmH92T9zKGVa4E8FePq4BPKEfoT+foA4YF0dXT8HbOc82n0yVyQRwBwrfxLvrDW+4xLj2OsztFiuWDLE4Npr/Z7mvqHa+LnFdf//za/vvf/7b/83/+T/vrj/+1v//+u12/fpv31y+RsZzmALl0Lhc116SnvEqNXGavsKJsuMMo4zq+230ouJ72OPl2ky359h7yF/pxy5+QsZ4yrM01MtaPZaW8BmV/NOGzQ3WJWfDdcq3dEq3sT9W1qE/Dk0TcuXaJ/iQCRhfO3PxhGjv0HYabT26mbWSDcxzNA8z+05nap3z9OFnfmzorcml9nJxLjOUGtjvckjMETnTeco9tnx7Xxxfk7sNYdlldRh8Vm9I3vsf5V6G7CI5V9ZEcnjefqkd1H3ya4EUOukaOqqkrkVOuTYfNzRl8bnbITUfVjMKap4CT4+rGXoaDkpuDNzHtmntdFx1xBX3VnHqMZxxYAAeS58rKE24s0vK47QzgSmbsZWzkPYhs6LdFOc8Fcto2SbYH8J62u7W4uOW/a7+bW4QVule5dBvsmg9Lno95si7lhxhd0AF2G9ykf1okONqv+p/x0kX2+PyVFR79XK4NzPh8/m74j/VkXmTfMd8hS3wEK36zjDC55PsACb1urfNtPxm975wgKEw3r8YnplkEIXgT15dzu1lkqOGp0g/xjPQ6OWo9vqr5wBuKR/M7YD7TR3U8dn9+fdP680Ej1s812hcwVwEAFb1kuQF5lJ9X3qr0Ekumv12+X67XIqJLu1YbjfhA/+ydWv4hAhURrJwfWdoYPA/Bm3z7h9iw2qrKj9ag8PhxPIXzDtkJ4/myp5ccaWR44bfznFnGxL2XaXFXwr3OcGLYTnfSuB+bHEbUHb/NsOXC1zHmcUeZbwOyLOAi9U31C/n8CC93yUXQQVBNFda5lWIi+9cUohJ9RUknbwvpxWlyrZkDLBNqA7JU8VuNOAXUCZrqfRCAN5KVqaf3MuH4NncTRQ2z3hWRKErYBza87WLFoKQ3Sepo71eER1FYRbhgNjDKNjwezQJaBMSOuBl38ozKJ4T8nkbY56EJiptvzwkvv4KFnx4OFYO9hxf2K9B7IQ4anWXmkPg4/kPsg4yH9ny60opD0EsLTlQTAP59vz2Nn6lW1yoBofTYIVDWU2DQNw03f2LojZVuL2B00s+5iUMqN8Lyqe7IpCI+UHKOnFVBi/j3yrGfgxWNVgJT67ojr6pO8fEw5HZ3OKngpvfy/dZCm5/pPwpyezzRSz4dKMPnn98JMN+/dzRUweH55Fb5SUrbk1L2jg914f25r0FOJYG31m8K/iw5ab/C0GLdIHBy3M+53K5QLyJ/wAeOIiScFZa9YKf29Uf40AWW9kA3jO+V51c0scsrEZWTdX7ap+GylNUNkdctKH47fmuw7k+r0/k8/5A3RvjlTMb+8zufLPjP12/kuPrjv/9t//v998d//0cnD3JahJdG5+AAgrutNLrHjTOub46ijvDZM7iPa+V4pVLS4nA0+zBFoTgvyqzjozs5tPuddSG7B5mG63G88vesS+Yk1uQgEwc7dI3poCL3DUXfSKQV5ZX6/fyU59PZcsyE7F9kK+HZ/vPlNGNf9A6OvnLRUpQoHSc9ExQybzv9HbRwBr1tOGfPQbDZdgV2eg6BkxxgjY3KLltIESlp24YcD5uyXXBDjt/OfZhbCilX1oR/LsAM3hL3a66/nuzkpm2Qg/W+a+YD+60K/Bqc2Jt3MjLNzI2ylC/QjYXPr5r5Kc/VqGtlOVHLk5pOTB/eR6Dmk8Ri3TFHGgztS/jvXOdjPegg3PiFaMzBmCtr7dM7/YbWErHwPWwRdHoalc5v0zWrOn2f/AEpOz4e5PI9gmFY4Rj1Qt/0PGr23/TUz6d+yLDE9wz+Z/4WeZnyIdg77vm6HdPLdhHgFby+rkqXXHmcfa/477J1qUcnkeevvli/n/XO7BzI45tzEFUyvno3y//M/3nhee+8yny8lPXD7Jwnus/9y3rJZ8oOBoN3fbaSZxm+DBt+5xxsvl7oQYG+CzgrfOQ++/m5jlGtJ2R4K3n/GZpgvTTiJ+sbO31s0XHJrq51mIwH8PcdjVVw79rP5UMja+jmydnub/b8kYOKeBZvI/zy5f9rr5OTocJ55TsAxZSqg8GgiMZqNjsUaEV0rOxQGYMwdB0sqYfe6zFcsIoMQOjqnQbXjaCsjpkw9O331H7edA7HxjUEdxzqoHtejwblOTlk0qlSh+sbhqGafIoHtyzUmZtof8ZwBp1uQWHsgfE0deRFAad9VsVYjgCW+q+gMPNpcqTgeXh7UnToK1ZaDW5aYxQPGSfyFLyPkRisf89wRviYzUny1ubwQ1R2i6nSLZFswwTEKZsYc3h2ehxfQ6FPVsj0G/EFZoqVqHUiV0x8yHVepf1oUJpav5MQhXIXQ4KtyLNDYgzk+Q89BrVL9EbKt+Oe9/ANhyf6rYq5GTRk1LSorOKuKrJCZzZPxKgJddl33Dd+IegYmOcy5zFPtX4eGIKbVu3j9oWG0zOkN0b/PKZ6+pGD3c8/ygczFeNuBo1XNAg7hcKVBQQi8yrhUgnrSlHKDDwLtEpAofiosUybHr5cN1aCMMKVEIoCDDn8gG+jT75xL+9X5fT3grZi8NBqfKLdDGO1tRV40jnXxLlBbE/qmBGhdKYd5qkDofO2Ho1IavYefl+Jl5w9CWHk1gE8OLVJHdsmr5i2I92L+DT8x2Fq5iCS/uO0oLZGYfnic0LYfZYL9riXEzHEvYkuBGcRInoBa2gzKY3c9GELPdQGr9zPeTidV9+//aAoq7//91/aNjijr77+9RclbZ85kSY93CLfXi7nFOsNtElOdQaCRxPg5HyGPcDrT10ED1Qc9bhdhJ0XXtY242v6EL7LuA8ee9qiKcmuFXH0vOcDcZXYF8bhOlf9lr08vtxvc/Kg7nMe6HODTgcBKaSn8iMn+D9lvHm7IWQM6ymsVnD+k7NzliWOPMJ2PXYiza1y8zd/frQvnVeGpzOHnBhjOrRoc560CTz/lntnjvSwU6znpUOHjrcpKjqGYo/l1Oy/VIHoIERxc4QXy/oB2kCERge/QOTg4O2J4xAefFCfb7fwQknoaYHwpjZmrq+5SHjenRbkyIE1zt/f2XkFgDkbrcBws8NLdzBQhBaf3fprjsXdY57B6eA9T9O/h41Tph19ZAyZj91gFz549UuNMnt2Nao1J8wdjdAbUarD9JE5D34N6+d0ZP6H1tznKebRIPKRJdw2Fv0ij/MRFEIFvGCMum4lcJuzPMjaHu9UETkneqviqIPnSK7ANEejUewBG7o4QvBPfeejLwvxFDHCq+FM+/1Qp9p8z0epZ7nn6wmGeNJN2TaSXuihRTyfPSa740+YVnmHxHB6Z2Vw+2vQRSo5XvWh/t0lEo7reMmhWgfso36Etu7eZKbynPOR4cHu6tk+smc8HPwzRvmyHI8y48nJEOuLuMj0DSwPkdv4/P9Z+xImW1JcPcg8tycc/v+/0mH7zUzftSoTF5I+bYismhemu+45JxcQQmhDCDaJof8CXujC9n4pQwr4bJyaHJRl8i3qlVlG1tvOvSyN971dyvD7ojt0oM9Az+xG86bCDNWvtF/lkmdbIntoIUT0D3+CPWRNxd8y7gK87n7mkdbfCj/1vb65lxfSM4xd7Tl6W2V083pY6kOwLzAnLtBlPMU7w+7PY6foRwW8mt/Mxya+1U73NtLsX4+8UyOwrJwfRPFOQ4/rlFTx9TIP/0cFc/vgVBDfnQMiIvNuPhGeDfq6SuNhyJNHgcf1EQdlMbwdcfnrmVFWjOIrOXbK0NEbyhlyXnHbvIVy6Hu5vwTHcUg0wb30uyo74sqJJDMe8OzIzr6NohI3qOWAYe4b6o+rPXjy0vGO4yh5YAZWNKEUrImxg3FTTC4W1vuxqupbTl1J+NF79ta27mwQ+Dryc9WY6HOd5wpvo4ywm9JQM7r4bG8+YsRp5sULluw1w8MC12kmqQ3/+6mM9G6Gd5mDvYXTBXFN53xvahCpc7lHHoDPKHRrJSDAuhFET8I3jzWYrB/vygG1Nw5WnpXhDXynd6d8SiTBNCwPc2SjnivhaAfH/trnymTHdi8GLj34uePqWTHVqyUcu4L+/yf5XlDU8M3X0jjv2q3GzNfzBHMl16p5mhUgr3CjkMwqt0o894EV1DrvSyWbDcfZobOegLXM/U3/KQrjg8/PLYN0wuDf39t//Z//2/7v//5f9Pnvf/+r/fr1q4nGrjKcF9ioBqZ/WbAghfd2C1+arPUZ/3ksjA6SnNNnswFkulSOBmyCrZ0hoxW2toz307VcX9UXLm68ZJ4ezkCi6KHBxuwNfzQcW90iZk7xoNKzx6lt4O/Q6K1OCyyvxk6iGY30Il7GdczvJ0VBNTrdejqlXuOw7WNkr0znDKLfhyRbZ9qDo0RpqHd1RpFhe/OnsWZ2N805wo7M6eA4RQ8a1Io6qNDHjggzju/TE3THCMp51jVZAbek9ENyyWEoGNdsWLyTPOTIq4sSXU3ATz4ZcTp170FpvN7fWc8k50Y/hDdxlNstDrDMbTLNROfEWnY8YsfXsk6tdSR86HvZ4JcCh84JOhvieCM98p3q9JFXO31RacHx70qPtv4KNaVoJqWtIhk+/XY94tMVa4ce3p12FXgR8aeRHOkbXWOB29F7JTO8LlLpRP4ZtSnS9sTPdAc/Zk/3872niLGv6ASPfLMB17HOql6mz5qfWj3P4/Ak13MfduPgn3sa06ps7/dbtu6/Slieru30NX+v0rl39cT7kU9UekzmpTu8eBxUcGfYnvSgHQ348hnd7er9iv71xFf9e/n9qr6nsfN6mq/vSef7aqFE/aKDDbUHokcBUbk4EGU3dsa/o+70oUdIjiV66IqCrvOKChxXWGGhvemugUuUDgDICBBgqWKc9MIrafSeECyto0luCx/VoDuYs5ARJcJyWgnjbSszwHU6MVEUzVVQ9XLADLnRMZcZLeeKoAssgLAELd5EdegcsW1SmPjsZVJEsHQ9NDfLsxBAv9EHHx1CKE9CxNo2RZrwcZujIMLX4rtJQGvkWENus451DKugs/eBVx7PDxhl1WqO7iGn4gg9nz0a2i23I33BFko+yY8VVmJyw7nYhuFTV7jnBLl55RbwjXQqWGBanVeBbbpJ/xWlOZcKVj9q5wkiU3jBbnVWQvfdMQ6LAMhMS6KrdE+4G7OGE2x87jjLucXwWGJpan9gyg69VsFjbSSDE7X3rugZm7mlmMP7SjOp710vaBugtuzJz/NbHc6s46fxYzir6KSsZHy2JafK2ZTvgxtUeNsJHTip1C2M6y7v0HD0P6bhqJmxBE/y/pAtJt7ZjXm9U1LsWjQqzDFnB3/wvBF+JHylg9a9IkFeR7UoS2FdG9rxmd0poE9Cfa0PitO7/s5zM2zp7RbVm9vw8x453W7BOXIe9iPR58bBrOOPXIzJQPGlVho3iny69qSshk+luy5JtrmJrk3d4iSwiyqLJg2MCLdul1GI3FyZ+sAbpyi47vf29vbWfv383f7+179pyyBtG/w//2z/+ud/td+/zXnl8WCyPi0aDES7yZ82WxtMImmXe7dE17AzhFdpOToIK5p7xRfRxsu8mM4J3QZ2K7+CYcXyuimjZpnL+Dqx9SrRgeIhKfxRfgjNkuNbDBzQc8OpRKzTHdJeVweVDqjKzE66C+4z/uZzL9lmeXR2Cs0TLb99PDedT6/OvIqcWUcTB9bH/RmJNO8dh0Q+Dclr5aK7GiJqEOU5dFWZR9YndSck8YmFEkl0T0fI0SU6niNycMz9ITK/N05y3w7jleMwgXJK3UPaJbh6p22Ch9D5xOF1vX/8fhFoN22PtLyonLFCtjliq9oteowID90uKX2H82viCLm15oX7OCQSnZ23JONpjLuecHm70/1Qn85RfKYFQpWDQ7ZWHTLvBAP2KHgnfz8lWoflgkSHu3px8iLnHmPaQXQ+7In5+YeGgOfaeYnzatofIEP590BEa7HllcdpKD8nmtScrasuEeYTIq8G6rFte2jfyw206bdGepmvfTxxKt9gWuxYeHixjNQctEAtE4KCPbqc5F3bOL4/Wb55+e+dT1lHy8/6e8iZF7MU14XfVyx/GnWV4dU3i3f2zgC2JBZaLuBb9etVLnqdMBv+/v6MVoo2470dj4jbo4VhHLCEVt2xwtXaqUPzPvm2/5Pi4a3az/1ao99l5o3WvMP8K1vpmC+8mt/2DH0Tch5tdFkkCHI/4aVKVYM6d7jNOKiuV9/3Nt2a89nPvad5ke0T409N9X15gPlH4Q/g3zlEJepjqK+1LpGnXe9JRcv8s7rRT/846MEipcdoWq+qTci1fWR+Zjbt/FR3LBPa62PCvTUxd+jat29/tf46NerIAzmZ7/zzwuYQhPFzINa7dReNRSpTEg5Ht608VdkRQXUtf35WsqHir++Pty2YuG/v6EsdJCAEr8jPQXATHeWBivgZwxgHrnuvdTay80TwAuorYbpP/YfiDSJFO3xvZerWD84fgd94Xnss13y/PoNvpN868YZ7xtWb29oycgold/iGo6+tY57rWYyHBGNFm7Y10fBX56/Jwo+AbebyBa2tSkpVsFXlSaAB5h1jf3oXW7AqGsqnpPn68HR2aLLuZgbZZ3Ds8il4eLC9qxJplbLxmfD/jG5xH9sT/ckfX6kLdMD0yIovtrQwjKdzvUalayfQd9ee+oD6A89tcQ7nPuDzaE7p/WSO53YrBfwrpVYCnh1ocJTDMPEGSla8AjxpjlvbiZ7NBn7sx6f3hsHH7cb3Mh19pvTjutJNgnyL+55xScdwLP3YjSsiLpDE+e19bhv82b7//aP985//bP/6r/+inFf/+ve/KCKLI02KhaU0LmHbpBjDJx1cU8/pikfnPiteRoxuwGfYHt/WORift4ilJwXY6jA6y23nSAtycBWRi1i8oPc6TkveGCYj189GA80Pyp8ukZ9jkGNKDWyaMHNL+7f2DRFUH5e+yeazb6KE0j05keobOa5eorcMidziPsw22EkW8Xe48F0ZYsWXP+Ic7ZO07AzbiW0rDkV+/OkxzHVch83EU0/pK/M9ki1BB+LFKI7Cmo6mIdubGFlTCr1oF0Qjo4Pfp7eVt5KzT3B1ywEF4iZnn5cYeUP5QaeVswsLvzROBx1o4/l47jt9v+vICkSkteQwqXgJ0WyL87A5vj/8gOnzma8Y7c9pdd9v7fqo6x/Kp5n+WoLT62BPuZWeZHbmWUG/cw5ynMKH+UnXki68zb0pWxczjAr/8bm+7unT8yQ/frndEpYCJzuetMKTDODFBlhzCn5F9/S/PR+t5MlT3309T21+Vnb1ZTxlXpznSu6H5+9V/RmXn+Eu2wsZ9lq3jPBl3XcnL/HJh6DUUTz+e/VMvp9hyXqNPetzUYM5r/j4qq74pKdEeNZ5kHGY2/XveHx+ZWz13bbqE5WOf4+ad1X6zRMeUJBxwa/DZr6mdQ4LjsjwSy3NbxGtcbA69zxuXprYVBFgDxFRzBWx1zdijHN15+58ist0dL29/f4Qgm8fMLx/iNy/+GjfNuTElTMkJNctSy5Hjd8SlLuVBzYrpgpvF6fZWENeK4WTYEhOnUys1WB4OCrjjAR0ap/qIsDE0TJX9O6mzjpfdBUuKZraPkUwDVqdZAVqnkzVKAeQZwQzkakfR61/w+hbyq3ijSlPvHAkUNj7NLjltAJ/UgsL0Es0SJy2gfbM48r49Xu4m0bBYFw/K8oAtV1ObIocL2rQJdqiJ6iRrhOElGJZOb80hxVoIG6JbJ+E2ht8aeJKlwBLP7C1KTLEmXwYeKuch97RBQWSP82TDvTVeDwWGgj03+N7O0Fdr19YyY4ntGURdFmBfVbMdk7NzLy90sDtxLrKwAgw5dbalW6p8iuPla8/CPZcbqkDOQLfRenVQy9aMSZNcoR5uAgYU9Iwv8+W6d31e1hfn4pX+HN3VsXlbJgWUNb1VBdvEDq4aYz6HebTToFe79kKTAG5hyx8cl2eHyE6AO9Ehdr4bnNOIVtf1nkAmZDeM1qwHHoenrmAgRxNtupk7SPyBqeGmeIQ8a9zvdlWL44gMTmJfuzGvqJZ68uqgOmJZb2YEaZhyk8+HU7hOVx7XtZIfRRxdsni2Nt7+zOTtf/82X79+E5/M9/Vrx8/2tvH9RnNQnXNCPFkANgcMl7Kvw9ZjDhFbsKIZ+X41oWkqAQvfLDWka1vMl+DAdOMljz+oiEG51RSbmUcKC/OcFtiNkroYtw5WOn9g2mEImXFecX8+SKVgHSqi2MqGA5vVA1pt4m8uNtrME8/JT9Xv40XzKjn2c43iaqaUSwzHft0TM38VlOnmRH8M/KG+jh/n4jk4u1/PL9uzoXl9B3kcOxubg+JyobBU8qwYSdT5rVn4EgPzDk4Iqt1Ny+8PjhxJI4knBZK7SBJPWRXY/ni+QJH8nTR4xpNdNTA/Ab5uPi5iRzKaTUkoov0S6a3f8zFkLl19pD8XiIXZmatgxUrYgQkSyRvl8I6TBcfcqIsFltfPTrqm9CJx0fHDoJWy8GsTw5lSNxbcrDSoTkSBYSxlO3wR3NzUmhrGlEXch3JsjsOw8HM1yTiSXewSICh+gd2dni7IE9xzslpNDRabQ/kyAbW7e5Fj9nZORh/kztd8cs3I1yk9wpMeDeX0sh0be10vQxbtrP4IeSStchwq2fiIOdcqhd3s/7my1fsAg+zOdq9Pr+WnDg+G9J4xjsjVjzGnJKg7x5Or4ejpYX+7/CA5xabrTWRVc/b8rkg8q+l9up6q/oqXOTiabvarYD3q0X5WD+c25g3qsHIs7bl3+NCkiKTmwGszss9unbfsvvA9OwEIG/Dvm910FT2xrx2yQJNT3Oq6nd2Wu/KV+gb7bTiWe9HWfqnekR8nu3JvJvI/AWAS/kQ8KqI7cvcCH2SsdRxdHiVCkqexDsVjI8E28fB88KXmAj9oC13mim/Nf0+n6P8V3IS4QzvRwfODyDfxgiKaXcGinzhD+gGr9OUAHk3M0yfmNAj33csnIjnOloh1p/+VRFnVVDPYvyXJq3db6l9OM6y4a19kup2+bh28K1RVbVwzBNJP1tryedVtpm/K5tNuZTW9uydLMTxTN4HTRNmUcQj8/MwQdB31lq5QdGTNKl/6ltlhGFnAOcwWCfQ52XNd9Yy7hfeudJqxqHBa/j0dAmjp1Ieq7qMZrLbJpYs+EHXT/V7nkIYKcLR/e9RXPf9I2X6MIelKttFnwJePMyhDa98xeGoGbFtA8ynDvr+7wR3Vswy087jPkvF97zB8Jm4A14DvhJcuQ/4vUvyXfVNvslv13bmG4fN30ppy/Xu+HfoX6lMbozWR/j3z+7exfuHbNepFU1xTKfFCd4e0tWh96zE+t8rv8owMv+L18dYFdyn+VrJDZVhzpA68rih75v++HEN9XZzBL590P3ULWbS9um8+v3jJ0VhzVMHZ76reX3iezoG3hGx5egq45Pb8d9PTQa6U+IrXSNfz6VS3nMbub5qG0p4Flu4xvpsfm8rE6fOcdt14wuX2DcOHnyy0if1wKEgie9lS6jW33hL3nRCdRl7RJj310u2BJ4UZYWtf6e89xrsnJljyXmt+CQ+SmzebNwO4f8vyY2l/YMxQr/YQIlqOhIXG+9lJ784rjbDycr6UMdxHjvCo2z32tLE7RzRMr+4zmBG6DcfjUr6NF2cuGCczr4jXQe2ls++fptbMg9e4Jx4uxr0P16env3VA3n0cJ9BW/E4DdxGlosqX21zXnKJqhjooR9GjzWKZgsYT9pyJbK1OhXM2yh/Nd46iMXQTo4v2YZ524l8MNT9/AAPyGPq4Y38wtrPfLY7/g19+Ekn8Adf+UX0l2wr9noQ9HgPl9e70E/cx5+/hnqyDrKTN4G+N/pnxleQVSPq71ZHxO+T/M960I4vZxjyGNPuoCPCm9vK+OkZ30VbFYy5bp+7Nh4kADlbv+/7Yu8/42GnH0WY/jNc5t+f6YI5CtjLJ99W5ez4qt5RFndoFqKHeW6t45Jh+Uq/nnQ/BWFTR6Xb+3t+Tub7u7mokb59petZdtHeRlf7OZhh+0rfKnsi9uFszZmLT/jOCe8zPFlfneU198NTlX1F8H2w+AqCSgox4utWx8AsF4suMQi7KuhcoQgMKCSFk0CNLYdAZfSjBebCOklCdI8Ojh2j2hk8nzOljYHSkxE+v98wIsQQRG6MFDKnA5qTabtTiqAg0JhgBV9cxOr4E5zY+I+FEBm2EXJY6NPa9hny+XjDhuGDA062maI/B5KeWk4c4IbHS9o6GD92ioGNSZXonlModI1w0NVSUcguCaW3TVO35rJoAd9YBXWKrwjWmdjwlhXLs5tx1hITrIrRU4JdRwHKGStTTKfRoISAqRLZV8YJnlF6GAjpHG7bgCgz3a1aNIyt4GuG4vOeAqVbqSW25drUedaeheHu0IKdQECEk4/EA/74vinJaoC11YDW9m7OCwZ6zMWctcgtgZbquW4RZR+QnC916iNizuOoFd9zsWm6Cmv66yaMTBVqzljjvqvhjnplGHOIr+ZjKmCK1yK/z/JmUUhQ//CKWpfTfQyO0REVyUbhNGiRH+qp/P9QMP7TOn259ZTeKPhfmkPt0IMxchs2nhLh0qKRyvViRIMqoJEZGiHNe4pocGPC5Siz9LPsy0oXdnOE7Yzz9+Fl2j24KWzTusW54trvTv4uGCYBPsKNyuCgBbJfv9vvn7/ajx8/2s/v39vff/+LthBOZxYWzDAWB5wrerqsreAyD8pbqmUURlP6jrw1jYXkFvQpEJ4U/0qHyPMrGlwiT5GXyJ36RfMDaboSP/LKb2UE5e8awUdG/+UW0pKxKrKE8j+R/naxEgoHWONTAv1pyhQdNDinFTmmOjt3DuE75JCaSdsPPr2YIq0G522a3ydM3wQXR7/o9MPJ+k462MTpOBN+kWcsr2SsZbs/bcsbGMMmc1Yil9L8InkD3qS6kdGJony2S4vUxULgjHbH3JccWjyW5vjqyHrvDrHAejfzTnFy3V0dw3K+Is/XSQ8XzzIaO+r/B/+ZkVSdOcQtc5civT7eeZ+61X1QNBNSe70Pju/nd07K+4W5fYvuSN1FRL50G/3J2ytfPpJ7NKVFkpOyPbI1SyGgfKStjtdb8sghuT21p/QrC3OY3zfP2eEZWbtlHrODj4w7kXV2cEA2Ci+iPa1hMaxBbzFCQGHuYUoG3PjP89VpvtH5nIWBh2ehX/RmuIQO5R3XmqO0pW1yEsHm5dRqvEY7LsvyimeVutPgBYOjxx0TQe/XSOnIi7Kuk2HIPM0b+BlOv5NmNw4t9+kepuudxlfO5Cja2YC736xDM12t/NjsAxsL9OmzvQxWfxOH/o6Ocon47ct4VM9WtsdXCsYJJdflFwL4svFKeULqAW6Ztw/lLa9Qp/a5w87pTU9cdjItpA5oHoad8wrORTiXWf5l+R5P9a3xBRsV/grYTuq/gGzeOG3yd28jZ7u+mku1YwycHnpIinYUOdhGsgEzTReYizg9Sv4YZfNQOE7pm9YLepTvFQwkh4LR3KNBoURAR8UcwXCdA2irHAWYg8PUgYie93Z397mZkH5wziNGTXUYtAUh7mDKk8o/m5W+zOzzsyysBV+uSqsnRQK1ddXUlyCkuq3Y5a5kQ9cL6FyqCYpJjVuZ8HMUVp6U+v4NFWxtC04aFmSOEFuzVTP3bDV+nzHOrFTMQopfYiDoKJwyo5uiAIUqRwrVuaciTv67Zcc4KyXC/46MSpyFc7uA1snz6+42nxnvrNzxfmSnGDY+QrjpVpWmqxZZqO5g9nRYwer7lhWnnu7l/u4FzF7BCG3KMd2rMrG+G4w88NdMR/gu/KoSGl7A7OjGX6++618z55yHFkrCtaGX3TxEBIc/LAOFT2zDdYznPmm958/KfzsbGkiaS4d9iSDMeKe+3vs5UPUrl2p88phU9f6n5TM4KtqfxQ5H2MBDsosNj8rQuK/VcY1IA1/PIqPaSpdQVI4E645GkWQcdIjnz5ed8DfLLduQclseDzt8ZnxN59WMrHr7/Ue2DP5sP35+bz/+/a/2/ft3cmBNh9Z8JtOJ0p9zpuEo9fteaapvFLT82+fqqfrl8e7nFJKqZ/6YYcAfOYwkaqLTFrBebGtZZSUiLXLxPKhKl5C3y6juMZo6diyq6kV6IS9EdXKsHpprhD+njJnPcXJ21s2mXkyOq5Pzp36bSbe7JHIXpxQipqbceY2zca6skxxYE16O4oKyPyNuLnrfFiU8f+xCA5xzzfSnKHfo2nBGvx9HcYT5gl7C98q0dqucyI4GhsQWymi4ZLs0dA48P5X2S/Cuaj+ijxrns5renVv6yjmWJFfZVMmHOLgOjsiiuUkVW7/fPvj9jFJ8ibyfW+B4bZXboSTT0E1n+1MfOLrWr1vT++HO3Vjpei4C0jbKLi7kG/rHFXhIS9+HGNVcpxn/KpOxhbq5+eL4PMOBbTBN55NYjC5KK/PSOsLDvtdb2fR9ilwrjMrRIr19wg8x5hkWDzNO6vJwZxNSx6PgHb4d/zwO40Kd+Z1Kh/P9QCQI6o5yxd4rtxym+vdt1kmuYYdU8Pk+8fpsV/sx9OFmBy/ZtvcIvDLTSm7nK78rueh3JHk85WLyBvZI0uuLuiucxvsitwv6+GwsquiYPId28hRBKpkWuH7003THjPfnPpl+i+eQg8t0n70/wNfpr3flN8xrbzjQR3x+B+9Wdy7ue5uz6uuTDop76sx29Vd04flbxZNvh7Ncz2d49PPnuuq5Y58R7gXmhzb9sy9/IggdnXwggkXKyacQkiJycoOkOEkuLKpwEs/MI3Sx0XXdloMASGWhw0qLlsM8+BlpHnhylLV0XefkYIPyk2iZXaj+0dJka5FJ5OfR/i4B9crMMvLPwLR0b7brP5gFX0f7rMxxJaxA+WSmvgRGYQ3rvaY9BXzwxA467YQZ1bH0k37LkvDh4u9Z+ZHJC9kgiidOIVPXye1gSjijvqMPa7e4ffluUSniqJCVc8utxHDO7iIyi5/DuGu81lpkJSvgtK/C0sPutygQ9BiqI75je4vj+w88SusnPPfD5RgyR9CtSjLT0AlmPuSkry6N6MlLEB4Hb81rzdGlX0lxY5z6nQ1le8c5FSeMWJn1+HPPEvwtzp3wrGvDC2+859tGvpF82puOQ5MxcIyc65EExpojbRWmTH/JeAK/JZZUO6d9X7AAAqMh589AziWsYOuKSZdo13x8d7sDsyeler53R7xBsPVl9nExI7e8rfXnKMGR7ncOR+W5TEn6nLFIrxwajLDjrU8Cc6Wzi+f1bOdGKmMxZgdjcpY8z7N67+8T7C5pWAUjHMK6koWcesrnZBxcF0K/fMTzsFVDhe8U3t/QB+D9WGgywhX7obCPZs4tgSvOaZ8BbjSccsdT4U50d8uCFCICbjKkiTYSf9sV4vQdkVdv7e3Pe/v18yc5r6ajihxYMwLr77/JgfX3d47AmkbXbOcSmtZTgF1kE/fdoqw6EwfDK7LWxgNzZHU8syPPcBrkqe+L48MTF+fB8EBBp/duT0Pd/huI8pAxpaG+9b6dC323MO+V9rtrB/Bwe/NVOhtu2EmClzvVkuroXHeT09Tms68PfWsmCp80OKXHCeZ5H7L1UnBDKDvU6UWOpyEn0M4Tf8+XOLA4MTvpjgcbBAd42n2xY+sQY6ENqcMW587m5sE9JHKLnVVDSJdO7Ha5k+40Z5tGhCAnzKAdBAdkHx4boKPTcEMkwxx5HCZn4cCTBjVimyJMP15+p3kjsq3JeI1OOcFuyl8qSdrp9G+O6oHqgdNxhZ0q7c5cndRqF51LZNElp/sRvdxz1C/G5835Pd9EfpxTv5vPffy9fbTLtjvXAYlyuG2A3e2Q0C3Qw/5CDlSZI3yI3i36hkXoGb357XjD8SFUz3lU2SlnTvNDdAlu2i+wmBGEA1n8yHv5qjRxcHTrmeyKbOy3oh4eixc7PTanjWrkR1FHpTtVhqshuykvC7rCGDqPb8gP5XmrHlI5dPd9bAEn/TC900e9302cBbb5uLUwo5D/ZpXpXehC9aLGejZzZfnv7qq7BX5a6AkBpxfTLW9ZdtHnXWxTFxLUJYLxQNsBP3GRoHezQKJ9F53YFhXYW8y/BTlDUBbpKKIORjtibuzgaO1Jrj7rz/dC50/OgXytoqmvODeIp3WYH+v74L6mexZztUGeD4cbqetGmo2VrrN+5PtnshM0j0gujKtc09NpzabjQJ8UkDPqSMHBX5RlKg4UrksOQanpeIdXWCzeLvWwVAXwMN7rPHM7mrCxM/rOhen4aDiBfAeHQEn/XnCkFTS360uw9+TxZc8oVzLat2/f2mvmMXgd9DlzVh3vYuzMXBV/3jj0//0iRjMZzklCxgaNAL14lUQNYppT9T7NXHiSn6FjS0crFFWGh7uHfAy4p0fUC0NlHhMRHBxtjinvBsscUUbY3midoZFq7bh31OHhGBwT/uchpxkenUgJJv+MetcvhsUzuYxHVibWiQYF0k+UI+H8M3zlZ/Fd20lMojmGkOFVHDdJgl3QQndtHVJfZiYZr7skhVZk5bhjC1C1KhMZbTQmV1pFHVA2KwbiYR7puqELCl5nA5k1CGJojEdRH5zjypeM2ydmOQtvKajntcflToHb8YZsaGaaXmjhhuMg15+AOuJczW1ZnYJnv4Vk1nvv+RkUTPre4hzTulvGa+cV8RFpwjuQe/eCBe1EBfhJaZnFGxRcLC8a3qm2uPb0DH2nbgo9a9vTgDqDk6+CaUdv9b31hBPUmRNnDvdMrj/XkX/nuWm/zUkCR52eZelyzdB9lxi5UuY9/Cj3QNa1WCqc5dwmO0PE4yPMFeUn0qfUpr1vq+Hs4ImnDOqYDvR1j8N5e56ENrcF/vr1mxxWf//9d/vx93d2YonT6ufP7x9/nPtq6hm7/GyzbuMnikX6NyuXGY95jvv7ns9k3K5zuIYp82vKKdrjQpmv+3J6Q9XPDCd+d6Eznf2pv5iXOFL9lDk/NaFpzP/1+kaLO9NJRE6naeRPx1PjxauDnmVH1Zh8l8ajSZ4rdlAd8nyXLWwvcmKdtLhA98QYob4dHJV1SBLzLivxM1rwuJDPh/OrkuFwsvzj6Dpb+MBCpJqXw/qMsWf9hMeC560t+KwSlRdyhzjUaApjEQEzeTCc833kmbI55dMacH08XtBXcHrg5cbuJtzSvLklkmz2vUtc2Uxofsmpuc0SmJMTUYA8JBH6TBHBeSN5OyY5Q8W/TKvsnXNqEY+RqCnWAZyjtzma772eI5BXknkLrAA8sYG2xwj052mS62WHG6e3GFDMCD7Ij9vBxPUcIU8kj/EaYei/5y1nOVoxz/md3gLnFL3n++xkpZc7OMa+irZCH3JUjNf7PO/yck75+JnSQGzkK+496VNLf/kl/Y0IF5TpuL7HHeDKcG5LumXPsiOMekhOrL1eUF33TiGKPHcwc5Sj9RvzH3bEczu14b/DZ5Z5WffJOYty/Ttd0r+zk4X+027cpptsdNyv6mRPNOZLznnsYZ/OctbfMT6rDM6LvAJx2VauP1/3UWTV/dJ+kPuUhqNB34kRvuAfGZ+ZJqq2fD+rHRyoZ3F2pr4TX9rQyafzUErW8Xf6sK87Xo/j9MRHYx01fE/jMsvLHhLmPpNA3n/o5ikrgIi6ApNFBVPxfH//Qyuo2zIjQ25ECplXWoF3A6GD0l0kTnf5j7zjAB0SOXksCDi0zd69v1EcNAfvTYeApcO48f7Rm+7h7hYmy6t/g4WpRK5kwRL6TcR/ypg640p+i9XTEKbI3bpUQIY97j0StjLbG8qGMOcWJwYcXh0nlnXLCYKjR6FQSYoVzU+2Y05suKz5dHhVFsqprMzkSDBXssEWJmXBXLgfUhcEwDCPsJ90CKDQU88EQ5dTYvy4BbHRa0O3YngoPjKM+yHKxIA3PyoO63xO9Hq8HEP07UbjvGJMlcB1JCw/kiDQiJNcTwYUp/DEZz936sXCPMFCo7UvHUDKuKBOCCCFy/A12z0zQhFp0MzxTfN83C2AOeE4D1VgqJax6FVGq3piV1RYNccF5pecWjVXagN/yGhP4+jplq4PjojEceoHjAI3Lrx91OZ5D+OLZ2ohlnlXdUwu388KBHiFKIxNhC8coI6c7B07fbRS4Bj+iB/IB424lAgJVthd33Cqp4Qu0/aAk7cbNb8+3F/aH59MFfMWBoPi5L6FBs2ZwE/d2s8O5tJkCw7Bg/ZkXhzGhzy+1UhJ8wxycMjqnxpJI8HnPhlf4H/yLnAEuac4EzQhWke2j2JrFwYBOVfafenc4D828LOCPXPCof7ewH+b8kP0i+wS2br65897+/PzT/v943f79f1X+/GdE7b/+PtvStr++/dv2lp4SfQV4xfEFY0klVcnGub+rco6b+8sWRY5KiQCebATYCePKvnIfMvJarc1DTRPjh7Ckfuvz6gdDH6U95LHuzX3LOpzwDh94GoYLv8cNrkhf42kVJc5PMR51Skn1YzC+jZzjwx2aPVXl9xsFvE0Tt7CNnHMJwl+vPvCHEeUOBK1N3GmsCODo2UOSjxO2wWPIZFq3H2K5CF8IZdIF95oPJxOr6PphfxQGJMmubF47AhmJ+RjNAqczhLBSXUI3onv3kT/OP3wphOJud0uOMX2y9ZWWkM+Jr6OtBDGIPke6Oamum/hIaCNE/WevOg0yRfRQ3RSXxdnW+etfxMYMrUGj8lxH+3948obg8AJ9z9+vx/ifGiyyECgHaoXK76C7uJ0J1PYTCdVHGJuuAWfwvjh50/TBRB1JbyM6MxtvSK+AX4rRt/iXO5wSqxtKdzDIpNXHX4IPNAVjVaYn4sjX/5ohEQ+c4/92A5Ha3v+kZ+Lz+R+CC5hk7W1PDkisoPAwxpgcu8ZHuI2OArSO6ATrTA8wUR8XMLG6X1NY8GOgptyH1kcFCKds/601K12ziXzmBdpdDxUEMMuaoFH+7Habcnke7AnqhhvLHLtaL7g4e65vEU86m/ViK/w2YIT3keurs/e2//O17MN58sxTKf0xHHYNG0+Qi3jxHYsoe+5rfh7dajoXfl0egJo76GfXg9m59B6AJyf4/mz6lMow+wz76ha/B2tBRocLgeh38pb9aEaz97ivM4wV/Dz9Uvx7mG0utYu5r4H3gP893gf8Owcck3uvyokYx8+fmevIPJVzL8Z0m+K7OzMW3RIDZ7IO+SWzp9ULtGGV6Oqilj4WsmDpWslhxi5IiQ7a9qag/ZGDplRM+cMX7aEo4BipYEVrDgRvVCJY7Tiq5q0eTL50/zis7x1xKc9YgFREM0jHns5kSqc7Mbcw7vbF5yFgTG/2pDIfF6FdLqm7C0bQr6uBzzk5+JvrDB+LnTQxm6/ORQu/2zVviomw65znRmGOgrBK0qR/pIi10wxzUyQip5jHVtdmGOBt6/M6ac5mPHEDLFeYcj93vKqfqT7WNHfz49dOxV8n5W7cHZUbWry2TSmO+VkbRvv7IViULgHBGx0SC65fNozjukZmbZ+nirdD6zA17gFTCr8neIfaaqO7Frn1sozg3BPeu3T3PwM/2H+pTaf6ql46o4vLP29M0xxhXJHazvezY7396C4EnwuLQHh8IYe8UYLYfOPTo2ac3Sebvz7D92bziuKvEpRV6sc2K88Qjms3vW/mbxs+17gCZ7WW017UpsmBPaKWMAR7rW2GI/ktJjzdyar7p3zEFFUaJxXy9wBPLp1KfbXz8McoUIn/7VuWwHbdHB8XL+HJWg/2Bl7JpE65D7qn46oQ9qgtBJi1L7oZMH5fQiOmjqx5vWT+Nrg7YBNnFnT6ISjVLYe0il1tqco4EQSTRhvINj8/BXHSONoMY5G4PtwJk519YbTmnaQDpqMkHlN+tPFs8tuP45Cq07z3ckVpdeSjngl8Wgvbmew4/cU2pl5DDmBfG+8nYWYIs8DTQ7djGbvW7bWHxKJ3jhVROftgny64XSeAn52ovnyJKsqWXarM6rpp9tJtpEBLD+Ifo91LhNkcAYehi/8TVvkONx2+GZzJS/64RNzozLWIpzRQebfwWFVsnYTnqPDio7MI/b49DLV/xFnSuk8SvnVVt6Q28oyBddydIqeBHnYERZV+2pjbKLpK7kZ68IW5ij3Qh3tbD5Hc85VW71TXVO9GL8TLP65DCd/Bx3E7Zi7NhFdl69XcsR/r+pdosqLMXzSDeK1na1S9yXD9qRf5LbpUAszRPTQjZ3+t9OJvqavrbIe82dtY8V9VSpeVcGwa9+PSdWnasyq+Vjh62k+7/qEHKdP9c7ylCvN890MT1VvBaPHjXdiVrjd4f7lGSR9V0/63S7SmyJDnWUKirc/V3t/u0nZNCBix3lFfiby/GZIQTsNExKJ4GPSQh062TKF09aw8tolwqLrIrpXyhouNt7M6OQojd3FK3ezVTAkjRyywfAnJZLCQ1Fbbr9tUozRQ4VluKV5bV+UEa8gC15OF9nxRFjAXzWxwNSxHe6WJXBbEeKVLs2tc/CeVRVAjZWyjno1kkySG05HzM2I4fGCYXE19MwXzeXT6omW4eew9y6ZNeyej3CKkwSnRH1u1Ff45J1YQ5Xh4SdKcxFVDwyOlef4e22XaYFyb7iJ+y6rnraGlla3mqxOiVLrx50VVqEH1ZdwCuQhSjWe7S3MEQ9rv3VrpirUS5jxIcIb+e3gmJZIO1E+fE6ogIPkoM3JqKFs6mlXCd8+aTn3+1Kc9THabnQyHFnQ+3xXeiiDxw3gl8ih4eqi+7RH/tCIC6UjjXhM9JDGK9QlhXmnKZH0G3xsIAIj9XPUCkEWKLkt5bPEF2w7C5ICz0b59DpzBvCLw3jEsJryXFmEmEYgbLZ5OAPAu3A1EouOi7+EngrF5BBHhKPj+d+t9SLBp3tH52drxq9t5ZLrER6qSaUhh6ptH7HvypOTA2GnsNIYDcM/vYN51e5El/IcHFHoZzcYwDP8qcCIgunOIcvzQ/g6DNATbeHFO8pbOIRvntO3jK3mZOm9WSJ1p/zcrEfMFATvv99Jj6Dosnnvutvb20zo/qtd89TBea+xAf8uOMPK3eW2YFVjwNu4PM3nXCCsQDAunczB1urb6JnGwJ3S5vFm4+iiVPRZmXfSvvJkOeXZcDPEoch/yNdyEL+Lq6Q7mUTRQT1Gls3nkFRex1meppSWtOXvRTLsbCyLpi7yrbOjhyKgPp75dnA2qtl3nFBItUzHY+dTog4efXG2cGTCcbCT6iXskdUz3sZ4SF/ptEJEZw6OXuUoLMgKxpPPL8b9h7NC5hZMpcNtU9QoGuiEnSJoTNdihwn9Ft1JdTTwrMmPOtIkeNy+87gxFelIotDyoI9exTw6elhdZlB5nCGPuoTdHTZb6V+cDjj7eA9JTi0OT/STF1+78YvBecXm+bkXszHJZzZ0qyHF4w9zNkRjH3DK1jjV+46GUCdyQCMaRxHkPvCdIvYi3WJsbpGhPS9MY/zGIfqy9OuUyNGUqB2yCXjNNkzVNmwPlc8TbchNJ/3VbdGDt7baDodLxu5EpSbr0ymOO+M/G54+oXhro4Td1wk7CryMq/FbnY70LLUS2tXttqpPdDpdVCOqj9pZ8VRKvWsgYi8+C/0eGjWdznnw3DooL90V+rcFBbaX0ADZE85+BFze4ej7Hy2OUHH45fFo12KeyvhcLPm6f7fi7092IeqLtB71ZrbnzC79rC7/PcP1FTpQujLFuemJ4jQwuY/ZceO2WHecWOpzM9f9sGfEOuxH80552LRVXysH0E6/iHJo7Xdrq2OG5a/0q50LnrNjdjfmOodSqXSDhce1Gmefjaify6gr1mG5WlGnbz/XZbAyr8k7e/RZ3y8H98sqMmE+mfTtkAOkUjJ3xwSxYkrKyjya1xkxEKBNHFSV44L2JsPwa3E1xJ4foc4jExeEqENIGJhRC4yBo471XtcEy55HQdnDViasnrIwrVCNLXNrvhcPI77jaHNPDN7Tnksm5sr48fdaet5H01Gbrcnqhqy+IQt0whcYy9n9tSb9fKf3YCjlPlewPfWLYEy5DKqym9TV9Xwt719GIYWzwFk1fk99QZs5P5NfuamYlGfOHDpvimPVn/zpI+22sNJK1knCHPVWzDDnGOL7tldflc4J75kcEgkOMKCqsIOmlfjI+MzwWHxnXTye/ViX9PBQj8IjyXpZwYpREf5Tx5MvWl83bCPgaoxSMMPhv+tnrGsVTk8C+TjMqeNhMWGKOW3vc0RqrDPnAcjtgCdW8HjhCHqo53LE/dP4PrCcLQxSa3jW2tjzHV9P/e4qzHc0PmBcLwrzSvE0TsBpBVNxjy7PZ25bfQ9j1d0zbvx3s42cMbRd65Jx5OveeApKlCyizNNqEIFF0Va/OOKKHFeyxdDTgfLT1paDIaqy5pRgp0rmdzu+ABwcEtmgUQn+c0D564G+J96RgFwjk+9oZETYRGbckqNKooFIRyiiDkn3QuSNISJs9/J9yn0+aM8TJ4M9JLL8oDrZ0TG39h2SK4mdTY2MWfYZzHp4HnKi4eZwMTTaaubHmfXS9kIoDzeFXPGyJOrsnBuL8S3KL7E672gy2G11GLwkjmPrcE4yHL4OjA3hJNG94uyAfiMRXc0WNL3+avLzFp+bJAcehz3bV/pc9WGLygN8puNeVN/Ez9wCOMfl/eJ6J0yQ0n68D5nTc4zvg8eF8H40of/eLEOBbOfsXf3TUIN3xpzJ8+hw8QsQ/CXCNRfs/Ia3VT7or3CfT2bk64Bn1nW6065ekt7AZGiUV7lUfDl/r/rv3+/dvXfNRf9bt6mT7QE//6OWknDWTJaaDhwNxwy3vtfWayhZj93WIfSXcVbJEMPDXr+YZXeIltxtRnWwWzxsLoq2t9T/vU7j8bFc78bP/W9PN55+cv1PNoDns08yX2k7JdffvZfh92UX/YZn7V4dffVZyTaF/53h9f3LkdM+ShHP54jg3XzjulaazHD49tFN012i/Kx0tafIvuyw8fpiRX/5u/0+ShiyjN7hOeOgmtv4nmkr3/vvlAzn03O74vtvMK74yLTl+/rqLQr0OTwzp9UQwqPQcloJkEDzftI2gTFXwvthnvLOq3aczNL2cJJaVxlt4gU+SWJeFA6N0PAuK2QciXVH4BsrHYfbu2qVd/tLyVQUkXAmgGHBCyuv6NZJRHrJ+x423nRn5RAVl6pnCRo8hkE5Za1AV3LMAX03pOHiaTZc3VbIYSQhmIcoJnxqi7TfjFG1RPwOHQobJ/ScV05tF1hsg1c6WKAgYoVDHEgfUk/uScbLdHig/7TClyINIhwx34HiqkX4kHciMzZK4ymwcWpZxts93klZ3hVlbk1IZFgeNCicL0r6iFxGcD7F99GfHQNA7hhd61Zl5HQTkPE6RlP8Ut+cMLru97LNIXk42CA6myWPbkJ/MSkiyiHX+LTJy02THmDw7fFtdnXaCiReRGTe0PGjOuaq482JTFjx8EIlKkJ5nzPqgdE3+OKC3wUnbp7tBOFO+VtcpUmIUSJdGCsfSnM/XwrHxP09j39vbDRxzpfGyXRlzzxwrymvRRHTOLZljhh+CUet6wlMTFjA15p4Fu+RceUEeO47P8XPjLntq7XFcYQ6cVqIbo9qTZwQEee78YhwscEXCiK6NHL3FJKJyh1W/hFBawEs0qb87mL8K7+7AYds/xb2eBxnwJvBfaBaq0DGJcx7REppQ1nxYaWL3ilX/BApAkMtOrgPiUW4w+pUwXMOm1MR725etjwWTbZACmxDvtMzEnEoBGe52QwvxHshHxrPY86x57bV9ujkJIq7KbMmzaf3+6IcWD9n/qufv9vvHz/579ef9v52Ka4xU6CqEL+Teqn+22ib28XJe8AYL9Ko8ihRfHcaT+SyM/kH/iT9viUqyu8d7S5aApHhB8fLEOSSI4qqDMqawatK843oAnYcTccgzT1ZcOO5M5h3z55IJMiQcX8TmayGmbQxcyB52sAg4qQ68pdN58LgaIVJdy9Kyn62lySInhFYbETcHNGFROOHYFLeZz3npnfJOdYb1aE0efLYHTL/ppOMT0uMUd0+7xf6o/qN0938OIeE7XoSz8HztFsEtMLSD8kryDJqRvQhep1OmVPBLxEauCf0kSPCGyJfVM+Ki0QmD2SRVyOOkbNMxl+G6B7YytXkREo4TUHnnEh+NNNRSLbcrJnPZO7T0TPAi+a9S3R6kv83jXPD1sPedF4phxqqJWtkZT9OvYdPL+c1UjElYKYtlzfr0ZV+YnNBUSz6AnQLnrfvk1bIecWbUUW10nxQqlOgIsmR6Lcy55K3pWGxMYwv9JlmOMqOB05oH/HTxWLQHKw4P8u1/WS46cKx/B2wq9JzwNdnfcTBL4vMbqajoT8eptH29VfvLLgZOXF5oznJ953BzYaS2F+2oAf5lI3yxUkAMxD9Bp0hgr1wbHn9G/Ds+lk5JWq8rFFvStOD53000KP+mvuWr1V6Hb9/RZVZcoKRE9u7iccIuFR6HWCdq7OK+U9jH0HfjPeNiPW2jJU8wNhx+gPqz0EWuAd6ibAb0/N8w/SY2FdtPQXKeJznRdj8rr9n15GeZe2P6v8HdsV4Osi5g++SlryOkJ2V+flMn9V9/SVzL6vjVV31fMuW0573eFiQSmDtP6IDU6BNMSazRC4qyy8TQe/zVMHpmBi8hxeGC0VhzYTu3Rg0A3CrcpUbgZKI/rHCHoUEOv7EfMtBGWngOisBx+a9ABcJbGdskSGXHCU5RwUJQYdMUVaU+c2Vrb7CmfHC13w+ntVrz+ha8WH3ZUuXRHsNp1hDJ1tgdytYpNT0SHIV/oGbDIsPL2c66A3REQefz7z0X+H5pM2l/ZbGv8OwPyz/QGtEm7dTaEmZVUxZX034u3pJ/4SHd937C1rPAiMzN510KoDjGFQC8KmuGg9jC2N+PsKL44QHG+9XzAllld0yN3mec6JOKOhjWbmu6tCtb1kJ+gSHnwmNfM8rncBvPvkkKwUeX9X8vNKKBqt7zSWR53Lj9KXGBgY7XJsawLqtZIhDrodNxo/9A316WPU5631bE4gajaiivVX2AF9Xo6OCaaGrNDR5XLNiZLBWMLh2moznDadZvO9zM+7GtYKv4jHVqYq5T34lmC86ZjMSP9V5WShsYkwvOcGU/gRDqtyb0kLXu9liGcbP+KeWYr5u+U23nIYVPvPz1v8VPm8UDdEv3ubWwbe7/fn9TpFX89TB7/MEwn//3b5//675Nf0pZAaGp+lOc+4WfPmDL7wCCxnG3y9CZhHMtuc5Rf+Jz8AY6Wx02fhddt81o7Thtnxm/oPfoJJz9uk0PconsYbsPcTJM50R7+JgqsZCvnA7o0neKOSgYocSLVW+ukRg4ZmPdq533up3dtvWSBXevPx1YC5KP9gvolH7lEfr4C2lxCcFM5x/6+MXJfy6FW8Yr8vJEO32OHTu+RJyEx12qpPlIYLeJfrdPZSmSL+FQoRIpGKO7ArGs5LBgMeGYKgOEhLhJn6HsbpUkrSg8/pn55hczLDCvDzFfUJjgoOIZEsozSkib87zyon1YwQsYMTJe83dy7Sb7wP/pn9mGZ505XQwkt5zY80nFR72Xdq5PujyJQnwq5QOVH85cjY+VfHw+FOGA9zAhepld1sWZ+f3s3Jo7OVmpbNU8OV3diXWu9Zh7yeYCofPbqvTTqeq4M9yO+uFtkLFObCqZ/3zHia/+6HSf/wBAAu9pb6gjZ2c8896mtw5Gyq5XdHVTi/G+zvYl3cWiFuYn1X7VV1hrhd6l7aX+djSz89p1ZytHv/bx5f2Kt1mFCkHfFtVXTsYvT22w53P7YTtj/nd3M7OVnnq2658xi98ZKjn56g/R7DvdLyqvScar96p9GgPQwX/i3IFqBIuW6hajLrR/EfdObGmrL6vD0PPkq82cXJNJ8pskldB0nZE7B1XaGwvczmAaaC1080mSkf+lm713DA8+k4RWXOwkNBOQjYPSplYDUoqzcu4KscKzc7ABIz+cPUmi4Enb1cSYwlb2/gHr+1SJBpwicT7eIQrb3wc8zoBOD3SMAW615OiO9zBdiP8Jnweru4xZL8x9WNojqJIvPm4cyA4Er1hLq54D8E3YW7gOHDuE4wmvD/YXtC2SalT588I0QvGIZPiJQYJNzPUOZd1SXX4IPJhwIEGQ+xwtTvac7Ruda0KopXTXavd51FosvtO6WA0nd9BQfMCWzKi8I+Dc6vcXcimm6LWbN5lxbY+H2eFD2UnDHBvUdbk+pHewTx9EkpD+JMXMuBNHgY+XRPt5WT82DbBiYd5DsKojtsSb4lI4zwxPdBPZuL2HS8zXx3otFMA+CcrBYaLXahzxIP2RdplIXs0RDQBbhi66gToBsYQntBc5EAHH90sTJiPPzrxkadpdGeEjKEOwSPw7fmP9BOhbbJyO+BYUDTEhQi6UuSiapqjCMeSA7fuxFaJdujCOzlKIm1F0rbMS1Iqr8PGGDgY4MtHk3EADiwC0p5HH3arhsn5KHhDjjvvoGOjxH33MkPld/tSMR7SAo7nFThgJq29vV3tx49f7e+/f7R//fOf7eff3+nkwT9/fnFU0IG+dcp9pnOg82/0j/WMmxaYOTJY5hd4nts2yPjlP8p51BF33FTBHXIKIWEYRsKFE43NSQ6cnp3HB1vomuSEovpu07Gw0CdHzLWOlWjw89P0JIb10oMCKJ/XjAqik+hecp/5TMNK9pyrI/L0MPdA+40jjTnSqtM8mtv9ZkT8jJaa12bOqkkOyCNqfUaeRSedX5wnhxcshpzKB1wNSdTe9URD0gKxHZpka9N3WCY3lZ0sa2Rhqjme54rl7MG2U+hFxEx4YVH4r6FiNEQuD5wmpnRq864Now9P34xf8Avcv4UvmGFJ45ZWmjkAxsshjiQSDuD4BF+f+cEQAcy6pvADDURk/i8sxOm8wnecUTDn0GvqaCfr4hdLNYouRC7YftgpnDxEQ/JkYouk0VJzUU1Ka+4E1Bv6Gh1Y1GOOLGCbkdZ8tFq4L/0DL9UthZ4mBjvwTjdWOE38uKFnmZgI/BryovuxrewO6bfLDehlN07F5Fy3N+cmE7pjvPGuFOTWVT3JLZTHpPKCQ9zTfglGhvF/6KeYp955supUq/5NONS2IVBPaVd4iZPnn6U68d89DP4zv28yMifWr/S5aC8SnootwV6PCbqjk8f+d4bRt1EtQOW6Kl0u82KDI/GjQk97cgRUDjrWfbODEdutUWfE1dJ2F+dGAifrp4h0lKMkrP7UB58zMvdr54zJ9gE/b0ETrJa4vK3ah73N0QZyJt7pnXUsM1785+qAQeRQvO/5eLbnYrFFldyf3Rx5Kp/hFXZT1z4hvKNOUZJxs8q/+FxOdbLCEnc4WJBTbbes+Oby8g9WEx97WOkkig+B109jjNNxRQndr6vhqNvbZAy/10fJ6OpBju1/RuAGpyfsUdz3DAUKamzvGivx7trzcAeG1CzEOr8zi18RUDy0S4WCxw1E9iycY+gkroNk78RbHCHeukUBdTRakTuaORm8cM44XxSG4h59fmLAdOTCUgYhSdadsVgJv4r5L3A4YX465WqWOX500s7dJZ+POZjYYJF63YThI7LX/le0GvoozN3Xm59FHUpXzfo9Cvoq21iYxTN97k7TQR3VPd92HGf/vkRb3g5OvY9w9NjvrzBZ3yZw469Xq0u+hPpTe9lxlRUqW/VuaZVsj2vN6+cKIOZtqwh1v5dIoR38umWsrbST3/X0FuiVN9Q+vvvVYrRibVI9Y4XP4LDoGg/bk3Lr7yzKmVN2duNvdBgV66d+he8Fn0bxSfQjbLy8w/TzkuZjFNeKm7pk5cSe3a/QNjhJHvhB5mN2XzcBRXrDlrdhY18pK83RQ9Vm+U5r2o4pZLfoDqP9ud7brz+/2/cfvzgC6/v39uvj8+3tN+O4mwFO2w6H7188kUtp7o5w0ImILjEvYMA7uk0ZdfeVPoFL3d7a0nh3Oxmvq+OXeeLRYhL5Us4J7Ec3Kian0Ryb+wj6OBwhU4bMSCtanzoQISt6WSHLPF0cwjHYiTX1ineS29PIIOfVyS4A3v4nR9B35vPHcM6r3ls49qXf0l/MR3H4yTY9znklWwc7thHMhw9duELS3QGnljouIi1VJeRsPGx8B7ZlUDMSHTHxkbeTidPFNCZfd5QfeQwx7tednjncOKd6cvugBaapSCdxG26lM0de6fk4rrMRKfAQuUrsm8wt2vb6xG8vzot2Fc98ZnD5Us0hw9fabtS54z3kyeM6ZfGwN82Vq+1nebYpIWpvA79cDPxyp2/oM9Kk/k7986WSe74dz29NIR/6UekAlQ32JJ8zHJWMyddKfuxkwY42PtNT+BmqTb6zQ8C/m3XFKudWlm9fxYe//9W+ZJ06129zJcrMitQquJ5kMMouwhx67q7sdIhaX2maSxq2VtgR8dAPP+9n2eXxWuRlM3mNv30UXexbpafl8p/ocDtYI52d4f5Od8u6V4bJ434XMZbrzbxk5dErzj6r70kv9/BWfcx8Icv0z+ZQhkkdWBqRo5XzivNUvt7FOzfDywH824ey8PYhgP+836Q8zVwWFv7bXWjazfvThZRZ+HV9ltvjRJ5Q/Oi6rEyPYntMRoYhzV1DVFPaYtgOl+OiNV01zIjP7jDUywdUOyQjakDblRck14I7gFaZE+EIyT5bhK+r74BxfwznSBSFDieSUQ6aJhFth2funVI73eId7ZK3CmPn40KGARX637GS5An8jpFUeN9PLiAAJ+fQM05Jr955YipDVtzVecLnebdrAKdW73SkyoYbF5UiH/eV4GyKx6eyE9J8qF8FrygnjlGRYvvx/bovSvB5S4SHAecLcm9hdd9WXXkF+WTl9novmXYX2vZXfR+OwghrgObj9/ttzs5ppCMnDOmAfs8Nk4cYmaAzYzxeKOGax6G/Bri94XAKzeT8WJmRa53tuWRBnIULmlC40VPAOI06+n6maEXu38UeHlmHGvqaihi0b3qmzP9TfsSIP3stKu7abE941L5dgaZ2CmLGIR5BJOOBXG0N+IAjg/uHEKzRIqysTKwKUiW46HqPDhRbma5XgnKxHAzd8g8GhcscN016Yr9ZVkVcgDZ2mzyPoHTac5pKOcqx1hSOrEgwHuQZ1/6TAtWFzg7kL3ERhEHR4ArVIPQRWix/WhgitDNz/2Feo3A+IRsfRoDV4yMJFPaDZdvMU3OwC0EUL1v48n9zG+FM5P7+/ocjrdwWIcNX04hiBV/gMGfAbQe90BbIQRLzTodVKI2AZuEYGnXM6CkyVpVskT2vg/miZN5hA7IJTXbOwdYDLWDew9OBqC1OuA2NgJ08I+hJ3DvGP0fM9PY2G7yYW4UIHcgBN++wJbRjiWka/u9TJrEDbi6MTYfW3Fr2TWgT28rm9/M4hQHd7MygRTWc9DRMP/yA7r64zdnecbBD4aW5dy7CTXdzD7KUYb40EpMNch5onneHjb1gxOY7z6OZB5P1F45TGcqXeSy6ONw0RVa7NUJpXvGLmXpYc/dyzcbycmPry+h3mF9wHiHC9V1lCGSr0PTke3SyLY+Tr5ll97AxaEI70C27W3hIY09VDpaz2EFJzknwG//sYZE+2oXD6p19sVNdXVSjaxc6sTd4mAahP3Sds+Nw+srA87cCcMmiH+u8RieCUaLB86N+skFucYaerH8i9YkdhIptxnFRj+Bh4lO+7GWj6v8uUo8ev5BbyBZMocd30adOcQgzn7okOutz45Pbg55nSZ/5GTvcAOM2ZAJ4A7fSs1HK624cw4Io+H9aKPMwPxnd/tmg96X3lE+pM8NHO9nBDTYH17m3k5/ZCPewV/3ZlV1/Mww7wztdketoD3kf/Q6L+O4Of36+5z773xyUsn8ez/i+0qFaIvfVV9pZf7uht4CbWlho0Her/uwOFog6XLVglxcAL1fHs135ed0rvjLe1/qH07F83Wvkf97NU8GHsnPqebuqoufq3Wz/lO26S3i2tDOLMYt1ITKO+9iUb+gTKq9tccHgqGzEoN8KbOTA0rBUsU/o92Syl9smNZH0iicK0r7zqYzelwgWdufcvTY8GVYRJgkYUPguRHNhhktnmXCDQHLPLcTsiPYQYsK+/wwHHaHcEN6+MsCLwuKPYNgOOlbcE2/bEk7A0YYpamRVNxqjfE+2F03xwMmLD1pVnQJwPqf9SjjNwfg7goQGkCfD4gXW5OytfN5fe2K0YG5I1E4n5jWEfxo+iJ6UCbILpBIcS54kaymCn2D7mhAyRpcNjtx3KOUVTsxw9jDI98PoCUwlvhfh9xD4dipmDLrz+UKQcDrTa5xrVKPSdy4Z56ivuuY4W/j9pEj4sqXbdL8am6rkFUuPmx1NHE6pqqMqXXsFnDsFE0obvxtp3Wh+Pv88x6pSj++DYtjrMVz7kFdqLJcF6I3rW4Xkji888U5tZ/SA2idF08+vp7Jrt5q/1tYIMA1PGwHHzwrMV8purP14VXWr8gNF4qHe7q75ccpbJ3d1gEFMZ9XUGfBHEdxvvykaa8qqWXzeC19PNn7QB70OfMpxcXRdFcuu+A7vunHh358bANADpqOHolYIh9EoHu0K73TH0yYveZ1soBzCaYnjyn02dy9JxB3znNwH6xmHM/TfDn62WuvLCm0DrnrTRTF20HDS9r9e33iLX2cn20v6Q1FZJIcbOwnsOGJyeBzdthfesk+L+dHgqLguUVWm6PH+UNc/g7Vr7rWXOFPQt7vDOH+1eEquLKIkWoGDgbe/8fZFjmJvApNsndiQcNY/l7mkaABt9ZKOfF0Mm7w3GumPfIKfRed4Oa1GmYvYoki33nmhFN6kmxcPsE0OMDC/vWWrXfvA6QcOL1tQYaceJ3Mf4ijst+lYHn4/+yreGnCfnoHjSFNsDPd8ejfqMSv/8rSCCKzrfe4OuRrv+L8Vl1EHzSO8FpZHXR11Hp4XUnW4/uak074fOCQkyImbk85jW+AOBtS906MyL844ynX5UsmM/JzHVzVOvs8ZpqxHZF2qilh70lly3bc4BoMtk3Ssr+iOX8Fh1Zdd/z7TUfay3s1tyZXnnZAVPP53jhpEPTs9dqfnPeEuw6C7UFL/TBbTk+X70I92uudqF60F8m93b1dy3dVYVrpG7ucsT3or+HasLzoGv2rfrPXa76exqub0V9vJpcrplp99mvf/ybz0ZTenSC8J4cAkU1zOjinIZC91/+vF++LnSTTzuXlk7Iy+ahwRBOM9dIQSKHCuBs2n0bqs+tQrEEpUDREnAqgcTXsnLY1ks0+U1i1PRam4X9mgEkIUkd9BkKJg2lrUYfvACUbrTxeliP5XwW/GEc9nHgSK+CfhiOA3aGaibOM1WdGBbmKRXDIB2qGrWcCZMbEJlURi9L4kjfbP64QoaCooFPnejdMpYTwInrvA+IV5wgI+hkRnJWaIcT5Xre5LGHrDtgwoB4fSAKlphG/LVXQ0WX0ssvZe8jvjBzkCzBC1vddGVoYVIqsJzzZUG/R0cuRcbwZvA1iMU1WQKLeJ4EWS1k5YZoJdyknREe/TdAuGer7hgHJKVYDpkBXt2+Yb56E4RLE6xQmNldCDcsAw/m/uq2x/tW0fgssUdeXHe/3N+dIuwSsijsgBrBvn7dTRIZGV+H0lhfd0dVfKgq4I5a0KOHUS9naXUznDSsIhOZUcnxvOmair/U5hkKfR91Po+2oc9QA22FPuN8+leJ6KQox2bhjqBITmvVIOcBjvCR3ukT5te6gwnockR5jnfhixMqu5mPrt5vCqXCgNKHvkiCZE5qJ+O01wVRp9OeQdpqNLIjnY2PMK7lp221PXla1FcfO/B/rEgNM76KDHU1KWgGfhMM3TFOMZvzfKh+6FrleDeZV/qHixQyvAz5mP+oUGrYMnYok1nBbpcRR4t8IvCxynRF1cTdMRsBPLtv5QDs33a9lC3BRDEvHBwj4qne1u3kFFBrjkMTA4rZ6VB5ljGCeYKYqb5e5owq8RFXUIr1KjVRTVQ3KW3eMleL75QIiBcb5pG1aTSI5TjnuaVHcKDifxvxBL3AUO4THIlPQOPnLMfEasJ8A4DsqrISAO433rybGUuH0mwD45d990Ws18WByV1TSfDvVvyi4XgoP+H8hxJScnDo0cHa1pNJK8I7K4Y2vhpI/DHC0k12+JRDikz9gS2Fh/auNWfLL/6dXenSyHXDw0smsQrfB8acajR/gIuojXWxvmj1Tso/abtmo1HRJZq4uaIt+7/EayfX62sxw+2CCD/ogFPHpvwtXF2TkPQbguC4Ydl+t1V3i6g2fOCZxzmA2OmTPt1buk+xjkgGQdi/PMka6I9xApLCvoQmCGDcgZOXUCJ1WbnmUTCrkjGew1KpzpTWySIdFPyD11m6yZ9PJ2s9A4iS6/8VjNaE/ZgdtFFx6qAAyd28QJDzsdsjWnSw87VOAWW+MQPBD63ZblJt2AHk+wqdNRbBrpO18fmlrjEN6m8tvJC8+zwENVx8J4qDzdRxPV8i7J10JnonZHjJQZB9PymdrYlcqQhuMlL1h4Qz++y38+Sfpq+6CAPz2CpX2v+pzxtnMKPNVVyuZUD+Ry1De66C9J30ry1uPB10326u3hwQESWZfR5KFlnxXOpIdYahYHW7O55vVXan1k3IBfrTK/dgQBX+DRcYEol0z3dvprpJNqa23WQ+L4WQQ+OwhjSgmd4dp2gUuny1Zzcu1zdNzmMffv5PorhxKe4wUtwBXnS0Xruy2L1fzZ9euzsuiTrv3q/TIHFpQbIAInD9Lpg+pxtBD/+Ucn30jiUXVk9bgCgtwi1aSuOkBtHcz2l05sccHOjJ3ZYn0trkm9NeEbfAGOgjmNZoOdiS0TXcMgFXDWhMHvHIetQkCozcL7/yPOYVR1EZK+7t04ZCJcFAvvpHBbCzu2s7SVGVWTd7cikCftvEzKCxRJpQvgOZ4oEt5vYtfKuAMfHKmGvu4Z4Q5PK5Ps6/i6kukeBhcsGJof7lRAdi7E+hgflyWtx3U9drGm7yqpOQSlz8tlBvha+OTsWxVOdqTE43o9g/R4qYT4E2PSNpMzlBRa2Z5UbYX04/BVxQp14NRIL+LUwTPM+PA41Hbox6S9d8V9ZMYnRZjcib53OKng1Fbl2HtuEoYElHmoyDYPYER4BSDjvusWqueImqpwu1CoY19WZXDFYaUg7hj8Ms8CnZ0Nufd87plKgdjxNn+tUqjy+098gd/LWxjjM+vLvbVu86da4ftKjpYqkpnlDS7EvmNMRovK8GpYrPBXcO1wR7qCRGHBeYXveH4oD7P2TnFQ3al+8Bp6h/iY4Y3vrwolCuRhxad9m7kPOJVZHiY4Dw5NUkWf5uV9q4HLCILRKpFVfejWXJxWyLKbHTuHrIjRot+QyMWDk25j6xctzkwdrd+8OJb4VzUORBtiUIMnTIfKdGJRX8h5xVEi52HJZ7seKMA0CjxzInhFB18HHk7uN/rXEyzKq/G7GQ0qT+5Y3HDvTTxcjt4a98no3DlT5+f1bviYl06p99rP4aqobHtgkU/80/OOSQPv6lByCdOb0anXHXWL/X1LNj7TxZDEfkZzsYOQ5SSNtRjBeIfpkGnwVjr6+H3xktTcFnsNSaw2pB2wZDgb7+F0c4zbog4bHh1K0F92dnnDeZXn3tANuoVstx3N8mDRdp1xqOMPcsTrAwE20QkJbhfxxoGKmDfGJw7BBcv7qLcvBh/aQz0N+rFFdflDMrzMyPw3y4KgK49Wvpf1YI/XJ7n2leLn61fee5K33k7yZY3KXN/dGbp8Pbbnk51/tZ9rnfHeZ/3MMOZ6s/ys9PZc/64uTyO4zvb2e3gvg73bora0q46OEcaf7j/AWj0Tdac1f5x/7skGzd8rXOP3V8alGg/8DnzYpWHJtuYKu4fl67r1U/98m368v2rveH54uii90Wqa/yy3sq87l8/mHXCbrz3p1b68VuTfyrBnwfY6S/J6No7OsDwW17uFRE+E0kqYhDLbqiJHL+hRv01Wse51j+UtCp0xIafEi4XkVGl0mwd0itLjRXkQ+K4wyMNNBhosGRAJPc8r73rql0hli4Tqqrx21zz0IsJRKwSaGxy6juS5nSNyDhieKhkkdFQlJDORDvhJCTtZoHYzTA7sxU8rbTeABGxYFR1dYQZ8FfGECCX9cvPWCae8dhgSrS3Elok4O99y4UnF9HENKLH5KZ9/ZbSm47k+p9EZrn5OwMCGkeX4cAaqODCBT781FuwpM9nMTFhxGVjbk2gCi9rBJ0cBgU7hOIUTDvTPNJPbg/JHqm03hSkIGi/oVOEVOMXg19+imKIcXrnsyBnSTFFLJfMVOMSxhdU75wg/t2JT6HEEI5uaOOT+bVt/FDc3VhS8cFwFlcdB4DmUkw5jLUqzOgUZp3MEX69XjFxEf/mBEPXDAga/D64f/b95W4seb978dphm7xdMH4p3Zv7M/+DZkr7KajqvcJtANTrj36DrB/elU36yMHO46HGBw/NnquWI+H8SuN5A0Jbz8zpGoHWBs9viid/4YtLH+rWDpTIkFnmZFSxEVo1olBl+5DNFvHmjA/uMGXbj0xWc6shsSOB96zg+4dcOITQDKxvmQTkRHbarQ2g+fzd/VLy+xxVrXRHfwqfePnSH33/a28ff1CFCMuYO543ByUVNeI1QRoJuPsLOVoqHRI6owtZWp3rVz5nQmpVC5iWQGF2cU1lP4vvY/td1zFluYU7KGHbZOddY75huME6jbWin/F2ix8BpQNvzmrU7eTdDKI6rwd9f5HOQ6HMRAho54XjpLYcB0Bmz84RAOSVwtnMekrOq42RFyY8lI4moH8LFgciBpn2frPKQvF6E70soojuaHhyBRMY8jJfBOwrHfUcaFP1Lc75hPt3m/JvX56IO093QcbqH5WLJEqojgkzGuEp8Lw8qzfAYRn3R5CT0KHOcKH8lXBivjNpUY4fQcO+K7jvrgxPVzwPQ73Qavt/+Oo898wBxhoqTB/MbDs851pzvEg4o1vPpRE7C+XtjsXqBmqh+Xjjig4RkaDT6D7hXx43AfDlZDupvw/iunf7IEQGERwmPurRvyUB0i5f84M08ZdLqjFA/TnLGHeABNxtrcEBhfDpPMOVrPKTd9L3Gizqn8uZDn6HT1kdLcEn/brvCo34S3uYpo7ClsGA2Bk7bND48D8tCv7PxjOtCdQxOYSji3eggwJY05kUTzzg8onYAMJ5tqZWhBG3hdLVKNmY9ODtuqnFF+0NDyuLMNbna0/Wh+OF2QR/1QtQOBovsWZ0qZmPMsubojHqw8QXr0x4OXoD3J8bnCDy8s7OVRqTrfm4is/LzUU+BrZ3H0Kt+w81nnw/vv1Py2IMfVKlO+PtVvqf1yc4S5GA0mlzp8YlOo74bba5oP0B6Wzu+b+UWR5Ihn+d4zXSS7UwBYrHzcinfk8JrQHGR9GrDnU5Y46v6jt++vZ1zsoLNl6/xiDGjzzeA6iRiJWIK0tOFks+iObA+FFDCxIsn0CGGKof/SriaEza8kjHUyEIJeafQvhq0PSEnMwHAe+t2RkQeeEQtiNAnun7MZ8/jDO8tg8aVuWe6sltWdmqE+0GpPnuLxJLraC2ysFznIZP2yNnz0rNslD94VuXZeoexPCdK6injfd93YPuZpjKjyMZ3ZrYeptlGdfpNgGdjgOZSjc+2LgdLZq5V/V6RyPVVYZ9mcEU64PvmGN7BVzEAZWhJMckl087tFPEyMXNjAe8TtHrc+N+TL/hVtMPBW73X1TjYj6EdcJD66Z4D7jOutV0oj6nvaggBL4fgTrYjIUExFEDvOOU6OuOmR6VrOMerJeZkdyQlAJYtYJZSJq4Weth2uFt4SMV7HG6yUly9k/leJUTys4A905WHeRcludYPelmdhR5mo1PrX4a7giO3s4Ol2vcfaGzBcxwDXx/DCljsGHP85ujk3KbwlEKh1nnTmm4d8zgOY6PfazzuGM0it3oL8x94p2dlfkI+zs/LbXnxYzN1hl+/flHy9psisN6ZLpEnSeuFw4q8G9YnUqrNSZXnyWr4DHcv49CNq65IzbqP8AzJVYm+6t2uH+rEQc6mw/L8iE/d5ttUuvi9c7DTRnxvcmKebG0afDHmOrx4x9zRAiMEHRAsgx0U6HOe4ySvW1dthd4Rnv/q7BSh6CufbBODG9q7w291PCQeFHjSiEp+5ksUUS442Cut65j6dvJ3/3unfzEOoq4DOf9Ub0vPl/eHGZYeZuov4ZrPg6ScpW2lT/S7CR/webL0XoPeyPg5Ek9rt7Xv+0FzkrYEM01QJN/85balnf49g8h+jENNOCzGVPjeFXs+PWsrxmXJOxzG0V1uvY+xO07NHYmtgtiK7yOfLJIq2iF2+EWUI54mkWs2l6jDPeh3Er14i9vrduNSyf3d7x1OPd+y56wfSFdRyTvAsZP5vp0n3cD3uZLNT+/5dzyf9nVU3/17VX1ZNlcR9U91/P8u4IkWBX+VbVfjneFd9Zy1LzsaAhyZl+3oDPcoyPZhnkJez5KjeXKEdOW8qvrs68/P8vf10JxdyXpjbsfXvct5Zc+ZbWB9LMbnc9ZY0vUORl//V/juruRxrPv4LG+rvvvnKtreneJa/fZ9fMHTfICJdzvpgWQfPO7ivMJWwvc/v1VgzAfnaTbnPz6EiChT5ziwDikAmyeZFVUZHLnn+0RK2BENfOR7ulPnu6wEabocuX+RAnaSIhoQBqUUEVnHmieFhGK6dmKv/hBrFEgVWoQhqnXg9SMTYNc+EpzNOzzMUKHVndtWaJQYDjM2kDuCJpZbsWC4LBcBPR2UGOzvd07Fliasy7nD/THDvYUJdOopg5iX3Nd9uKQXGlmILUJN+kgJfifhyl7jfrft5M7CmK+JQ1KPu64nItFSd4lGXdkJ3c8mKtH7pLdDtoC6ezP/BDN1RFBxwdY54FOohp7gCYzxiCtG/bQx9iqLz+4y39cz01xfSFnFqvvBzoMmhpmeeC64wRxA3+/0+7PQcKJ/yqmFVVB6WmHPlGNJciPcRPV+LHvEL5yeh70YmPDdjM90tdl4zRrzoDe/+nJp/yJ9CK05bM/6GDTMzWiE8TNx3C33hvAE5NoA7MBjEiQZz6oo9NrIsxWljQGxPIeGLerrcGM9oweJLjvwFOHycycbj2rQBeevi6J4KPkUSbueLgzemoR2bfxgpEZFSLu7oWNVsuSyNxr5RsQD2uQ+OmdOE5odoPHYJiRg5jE4JVgTO4soJRFRrHoprgWvzcHFfB7zCVtBHd00G2vtszR7iry5dSu3bOebtD/z9An5XBR56njzh77w59fP9uvXD3Jk/fnzx2gWEbyHoxdEvsiYIfN8XjCwcRrur54nkJNdtsSx8W6OSUSdnsTzOGcYRxx3GkNeLEI0DEdpclQUY5JzHXaeMw0OmqYOA0RRsey9bU433sY3BnAf5alSQU8OlhtjG8e+g290i2ztnc8vpnxXwvMXnjv4H1bTJKoqRYoaXg3GrREgetWpkRHMcEkXlMzjkHVwMqieqPoSYOH6dota2WhAOZyEbYL/gTrlE/lMpQInf5vQ5aETH7kidVFr6IzVWE8Roaq/MU4OdfL2Y01GbXDbjgiaW6qXnXLqpPBKxpb2hdq7bl1oBS3R9rXb4NIIL2kTi9Vc0y3q69BI3ukYgoOR/7hv/TjUkCXYSVUUfuaGyEd8xrGKfBJFUsRxZOHZVF7r6dzyHvDP25ENn1hE97nMggDG2J9ufJ07C5GQFAE4dem7ucOa+jJnlEeK3q85OUHb13BRw3E7KjZLDthiSZ8p9c7UbmVwwnGnB6g0x/d7ir4SuFRGdINVx4WISfhTypm5cyRVenOFt7mN2aarf76n3/Ze5YCy/kAPEtuliHzx74DXeV1U50Y3OFu79Dmv06n91bq+U7XncbLixXRLPIPIdeMLZuMEu1MOMIE+ZYwM45F4ospV6D+WEyvoyaDRUY/l7nqXnJnGTqO+dxzRyZr1r1a8B7hLehqrXZn1TIK3cETl5/IYeB1j3fZG/7qx8eMK2oJSGBfzBIOhr2bn1YvUC643eMv9y0W3M2s1ny9U+3rztR1Nb/Wvh/dAd5BpmJ+wH0nvgnAZWMGZ4bO6StHt4Y9ff52v9k3+/sggqhOrYeXi0NWsQxTC0WyiqWDxSnqPgsAYToHADQGCCecBWBTbNIYZLm9AZSRXiK/2pQdCT5NC/yDcw1ayUxxXd6BHP7BZYPlnchu7osZPKoiayXV6Bc6Yzert9ycDWnJjg9dPRtBM7p9vV7/7ExDTpMnKcqaxapJlvPlPhbXVY18xu/x+FIhR0OR7MM7yyteA0qE8EDm+Wqiv9UJodA7zD2Nz14zJM8TAwJWvxn6FraQPNLY8U9Arf9pvbpsFqKc3D9dwii7hAYoYVsxT30xQr7CGAwQcH2KG7uiZiblhMCqBQv05DG66PjiyBr+tj/JMM8dAJTig2Jc0lwV6W2kw9zPieT1AIY5Lmt9NlHAnuCHE6RP4cPB7GNYkq9ZHr1S4t/laWuHeKeq+7IRkVY+vbxcdVr0Ted/QjtvzUSEL/MzXowZd5EM7xQDf1SghshwhkqV6X8e9reNNf2NtJ9MC3ecJ0uCsGWLnCDE3iGiOFmF60QTcyo+v9vb+m6Kvfv782X78+Lv9+f2TnEM4HY554tBDVfRPIWfF29OMKfPFCm7BB6BA35KLyieGzQti1g4/ex44wKQFB9DLbWk9xFH5fvNzx80jjSguNY5714gnDzPRokSlqhyRTFdDk5hHPne1ld78OFMjnfs5HQJzMfLbx9+L8m6JQ3Q+cjaBXxa3htA5OFwxN7rYQXR9JJ2kWSGd6FiNu9M5kyCvbKHLve8ivbN8r2Ruc8+2gs6xSIZIco+/LLesXjvmvrvnfL1nt4N/zLhp4b0bjormaG2j43j6Z1nHEY783ivUsfAfV5fxfcDRJSrv49rs1odu9sIp5F2MU9Flhzh3b6m0H32hgwW/baVH69/OKPJbNDkPL/Ovi3Uexy9p67Hrl8/3ySojnMfOKHfmAO5z/R5G4wfMNxkPOyPP4xR43kVaoC36PprL9bbaRyiQT56+aXyk3zO9QdUO/+11VF9npYPU+nm875/39ed6vYzNtgZf95spV/3P82P+HufUk36w0xl2O0FQcpTPV+rczYPdu9meyO1Ne2l9vqpjfRd6JKe3uEx3Jr0NC6Z5bo6lHsLDFfW4r+YWyzqsXRuL3lUV3DOa4R1EIcdkam9H07lf/nf1bKZTXFvsuKKvs9iOnUmzn+fB4nptcSrTX9gamvqC31kXrHTDqE/JdfQlzbl1d5z1NdNIhdsKT1W/UbJfpur7LK8OR0RrugKFFUmDcmgEFv6wxxZ5sAIBCF8hYUL5nc7W0phh5ecQAeqVMSJUaV6PsW0woEURv28R9PSS8/AyY7PTMU5dNeTfUG5tAAjx8MyPWz3G6/7x1pSxKqZH63lMkrHhJzhyOiCaBp5rOZ/aKXxGoJ+VDsWrd9u7qnDG31jSOpqdyjA/L3kf7EmTguO0u3ukCQBmCcWalQoi1i75w+g/y8FREfATc/EKWIeB1DlKjd+bOGTGrgx+KlSHOdCAd8vthBVeM2wqQ22XSSszg0wjOZzeOsr5j0whFidlZyUHwkWyrywrW1S3I0XOEeGfMbrGHFCBsDmpjPvMdHDq6WSgE3SY+3FiBQjbeEQZvBtW0ysB22VFaFjOEYL94OiMpJTACGJ6MQPCRs2tgolDDxFnUGxvt+lh6IiAPg3/wah1MJPj/pD976B5KAtt2DxyfWSaXzhDMJaNXlwEgxjpDGXcZmkrfIYDCJewBQJoamtfqN5C+OJ7VooYT1wOydGkiYLdlqGcJNrPp8oRUymhWYH1hhW9jwjZRLKLgg26csv8pZBMp9faM9HBqLzn5iibiq59IS7HiVCq3SQrGGkM8hp+NDAd/0v9Rg4LYiGIGRDZwsZRNJx7QbcoQSnoQkt4BgrXzUpVd1G7bMxd8s6tuLwBVxc+2JgnQVmddDcjrn79/tF+//pB36cO8SLefai8ZrrrWp8A7+RnVLS5D4hoHEEeKg4XRXoIhBIhRgyU+QsrzOC7YhQ3KNFsaH2Tk/v0NNKbc1/RXJ1PvbNT6BTfEIza40CcjjmohusXSU7hO1Pm3S7yCavhLLf5hDgf+VhMG5VLpifxSYPfPoze1wdMr5P1OtZB5hMvevpUouaIYEj75q9rI6vR4NyLcRzceDAdT8MKeFijwXw/9J0bOORIuObu+XY8Hx4NJxfLbybOOC+HyfDWouoKPRR49DkGqV5K3h/7GfqdeAkZKnSqZeSF+T0+PPswvbrFPio9Q38ZcZu4H3vQCA/oEB0xwt3dZ23o8PuUDwuOExg7reLb9bYkG6uMs3rBo4O45bHdwRHgM8e3U/PwcsSaCkwuB/MunPKMtnN/rz5aL+YV8cPRllPZSAsRueBh8ztzaaeJLkTGemvbY1+eEmEzrkEBeydBfN45nj3OXe5SNlti/7KMz3MxG9HNOav42urYZvtDnut54dg9I/YMf8c8FT6k7UNm7E4hbu65ZvU4vbHSB4xjddGnaz2owrf/DtsiG+oBFwN9sLmiTgLNSWm0DjnnHbKIbDncNvmngq3Go8jt5WGHbKIoTueEUKel4EdPNW2rgxR2u8Hv8cWymnndoc94/KCORad86GO1mPuVkm2Y3Zit8HXtP+DdvZedOKwXCc/W1yw6surlot8CP+7p4HzKMrG0ZfY0is8FNyniL8OXiwZYDczjpvr2LC9UHJkClHcIxS7K3Is6CU8/heu+ueSrCaAhYfa+Qd/BJU+Hg0GvP0x6bMfISMAEYG8n1by8m2GpDPx8LSA4GzLy804Dj2SXmQCGDoy7N+KzJQGnsfIDf4tTL18P7aYJY4LNd22o4qKh190mXHY6BOU5tWkG4eZUrPSsMuKKIYhtcdMk+Bbua92ZoW62mKhXvK00kU+YyDj0JTsI+ua5rJCsDMWMNr43ZNXwZVsRHmjUtxYY8Z3H2/cphgl7uJcxbvviYcorMrygtjLPXkTWHE6RyXiEgZzhVRzg2dHCfQgxLyg+Y8xT+Xgf6xgqLj4Rcl8Sgj0qrt7B4Plx7qdfqaJnrvXUz52SVcEVxq6ZgZadVO8uV0FejYHhVM3nXbtZ0aX2U9JR/1cpIow/tPm5IlD3mz+rvCP8cs0fFv6U8tVlx1RW0p5w8XSwxWf9quQZ5gXLj/W9as57mUR5qRaDdG1n8rBbcr7lsQW9zL7NxO0z+ur3z1+0ffB6+90o6+pcHDsP2i7kaYLGgxIr34Gmatnc9V8Pg+oarg8lzwOs/dDFMq9kc/RVI/41k6bPWmmLoSQlp4ip0fQwFbhYrsHRK4gU6eTosi1QebSV7kV/Gc5Jxcb5TNh/tSZOVtoa01djPuIGBt6gSLfXhz7313RifftGW3dOcdZNuNAven/Iux2Ooq54rsgUjjzIw6iXGa79PDrhhHJegjgHWPkNjljCNTvdPAKrqHiPlxy1F/CkOq8lPM9lNzeV3gmeU+db/W6ECTI207fdW/sy2+NYenZPKj7FsHviN0RTZAvaVsC5cE05yDrvEDgafDDMP3J+FHbGWLuX0Igfi53+vMjv4Rzl3aLX8juQP3otGOkWgYW/GeiPQ6GgSfhCbIfO7uG8V7SIKNGVXA6td5iP3ncw6Jk7Wm9tI5eVZuyzwhHKtLmm/WXyabUFsu4T5ZXVVcnrzC/1+kJ/FtG7qy/X4YvBWdtjVWEeHJ/b5Wr1uK+iQqpmYJdV+MtRY886xbOu5fW7p2dyPVnv4nuRf32mNzy1+4T7sDtE9PdKT8ncbaeP5ShT1LXLuxb1DUTqxTayzuPHzMOan1tslvGs42c96Wl3wcoH0O5qy8Q26x0SGSdof8cDKj3Nv7sr1fMoWU/3/c39z++TI7rfyjcrHuT/MkxeF5vlBc20C0O6R0sVcLTVFJUzSmQyz+PFxDFXTd/e3iifBQaR8mO5k/CoHF0NaQX3wF7kvLUQDhVB/B2NcyMwKE9ZYMTQY9FFloLnuwhOxAupA8Z5sI0YbEKMyxQeegb+k2Yw8behTjy6Fo5398L7MAGWclnzCVDDtm8URZkr5NqQZ5NAU+Wzs0HQhCFYZE2THA9oS7PzqOJD49T4ND3GnAgTWs7yStSlq5mnMEDNYYElgPNZGFT3Tok2GLJlBT647vCsYjZPEMkTopEmUPo3k9XD4+ksC00VqE4B5nbM0+2NwEP60FvcZjSMfBtOdDtc/dhS08ctBo2s0t/d6Ph20TyFgjDff3VWghalNDFcpFa7VBHIqyXxVBBTFrwSLRtmqMsSDZlWWNluGToPBupqcDR2EVoiFOTESFtheynPiYoYkBn7CJhtnramUA828HSs5wlCwL/g+x6Gy6ruXLKCQCtRH9rzWSi7QQDBmJNTUW45SfNsMAA5sq+D557P8Nyyit9l29nhryMac3C9YR4gh1zi1/SdcOVy5NGDMTcb6B1Gmq78PNBfQ23dIkwZBolfTStABBPgwKmuuuKK52wrWMBvwjtyj/Vx2m+VUdGKYSWCLEDFwdC+Sb2bVF7Z6NkVNq7A7JwcTGg0oy8pY0nhUH4y8nsyL4bcpEl7Qjq2HuSqUwLBaeQfnL45c0ci8fQs0wCb2wZ/fv/Rfn38vf/5xXl3Zm7NSqEavJ2at6z35pko49XkNWTqLMhtlA0krVbwQlsB5Q3GA+clpE1VMp5nP9mMnSeciZPnW+dtV3M6UlTWYHo8TzEYZaV6ksWrMX28xNlEi13iwIdhrQq5nIpLUbQSzUMU3J2MabztcYyY8NYU6WG9N5Et2xQ78eLXa/6d7dtfJ0WRfaOk14NWNA8KsBpk3ZMu4JR78GdE0DeJNIEDj/iy0BKyoHYZNm8EUyQ/XdOwn9aVRxSTpa/XODrS0YKTzXk+7eauLpq4Z4Yol5WCfWMuDfAffu5yfIuMsKuz0x/zrqOPMlauzrOZvuLnaui+6x9yX7E9hAMDGkcO3z3qQ9DlU8REkyj1jkh8t5CJ+Y3PpvOco8QlHD7g9rIfiteqLzB+OZUq082QEwIFLBfLKfQwhp6mOY5oiCod+vkxnVbnLRHGcDpYBCX60kSnHkLvnFeLn518n+YTTgO82TYZoR+sz4eTqce6AOuvZUNQ+UBh0GYdE9eC3BtJj0l67CpTYt2rQyQ9DdmkfERoGqeku+f8Fsfcbw9TnFOqqZdwQo7ZgidwVPEDLIxC/sEWuBrymGb91cPlPz1OgPP4LPAm7Q5vp+7leTVOVfHvV7Rjz0R+5nNVRZyanDD9a46r6O8b/Kzfo+6MnS6IQKz0uiCbvEqZ4OemCh3AFcMJxivy+Gyf+XeqcWM6wfuGp2WeFXB8prNV9qHRbx3AgFLRYbATyJ6KthbSP+1gyNfyonCwQx9o9ysFO3viNdT/HMiS4bF3V1v2BQ0YCiwrhUOUCJecUgwY20Iojco2wunE4sJ5G+g0QDI0MVVqJOJ7Lnny+ut+MFclxZLrcRLqsdS1G9T6N/fFJ9/mSCcI/lVghH6pISzq3AUvek3IjEJWNHeEVBWrw5QoeGariZZzKKmDTXJgmGBygsDVMQ3ee+6HPtiZeMskOvT0RzCLSHheyTPFqu5jVgJy8eN69JXh73CUaYZo+oEZ1YzIcJxXeALjhCL40A8vnDR4XYRBVpiU9lsLp/LthE6Fj68wXvp0RioU9qOtcwXvZOPAjkKu982H9sYKl9Gzy2nT/b310/f/iQYqZUAqWmHoV7Nj0GOfn377/tj3EbZ/fkVJucUpGfslipXPSSDGxk7Q0HUlL/4SIq2gvDtDc+XRQtMYry7JrR2f8yZIwE93ckBtpsjLd7SpW2bG8/ga3MB5jMD8Et2HZ0b6rAu31Ry/z/XVClHV5hOvq3hYeKfX7+dI1Kr43DFg23oi2aY9hSVVmxX++cw0KGfk1Yy6+vHjB20hnHrDQfmH6pVXKGjICVHhFYZUVFS19bZzYOfV9DnHyV+DxQWRh/1keT9t2Rl1Rc62W8T0QKTS4MisuTUaRiVd5ciU13FKzhqjQzhAwM/lhqMTkQkSecROfO4rR7ph6wgfclLTb5MozYO2+0xD+durt3+8zvaP80Vwze2DJ0Wc3RJ51XiBpIgaUXwlZV/5P59fTriopprKQnH4ErYPkWVklN5Br6r4Ird3qR4FHDzNcX+v1APVvlhpI8t/Tz+e5rQNzntBDktKMk+Gni1m0diPVQYO1L+iLTznaaMpr2Z4rnuUeN/VdRXXeemRYZkHC9CuAgc7eAwtzooO1MT4XHSl3pZrxhtcdJDLQaWHg/SuSdu5LvHmdjjYdzzbxtlyW5kjwuSn6Ke6aC6wUn4dgdXRH8+9lYc/GbuZJy2yTp7zESgjPfs0fnDw/XdLJXOf+pHnBfAKgxj3fH+q9j6zv0od9vA8Ya0T79m7Mr7jEPp8PlUxl52sVVnvr2Fr8hEjSPIc/8ymqWCo6tjp9Fp/0Q8Uv/PJ9F57docHX3ZRR/m9XZ1o/yvXPrue9ez/pH4/TrGf9dz7Cny531/tf61v7/Qa0enQB0St9xWWyHPT+1+kwwr2J/xmvZthmfLyPcDm6/FjUM0fT+P4LqcQFsQoOS/wItH8NPRfMxLrm1b89qGUzigsOLHGN6fY6rpPazgtT7cBDRhQiByR3BUKpCBE/j1bHDwd6AORLVJnEJRDVm9XBmSGEFay4kQ4MOjKlBPzxX56XRiQMGwRjjoI2ndBw1Qy6CoiUcw4xbsEi64MOkIuVJsuSsOJfiQDP3/Hb1MKmjit7HSOY2AyiMIthMdRPWacDsnfdLs6eZ4Yg+TTlBwl4LkmCknoDOe38kpJJVyXoz7HiptFkdoU3doiEQb+iPgn4YPPoIxUzLQUftEYDfClCDKNXHTbJA73vKX+iALKHM+bedMjg7DIw8KJdPKWEFGxS5zMvfQzqu7WLvdmHvdOp4rquNL8E7wLDRw9VE0Kwd2wdQmrcE1X9PPpUztGnK/vBE13NFfhC7nqxhFp4DPmnxVXon/Rmf2biFTMfjI4ffqJRQa6yqestqYrLkpT8mdj40L6BsVx4Ze9J33ieRzp3k5RQj9spZzzFR1gjhS6MVBHchxYlRy5eTgeMTy9b4R1kRLO+iVt8oOge6wEW2LbzFcUYa4svEf49KH4TvB4miX+dzXkzuJrWNmM9JZ5wK79fH9mQ+KTVNM2qVb0zdVn16IBrO+5PHnDyR/gNOeSgjG+46w+FwbxlMkbPlDy9na1X7/+0OmD05k19QaK7BZjlsUqTGgoSrfgdV1VpTxyoY+Q155g4pYDwquvQzBLW+eExb1k/9SUB9MRcdKWQY7AetHVmyK1OAF71DF4ix70kyYOsRk9csjWv5vkKUnSg7eIW0QTVsR7A8elKCxVCA+qc+o2k8WjPt4yNWweqMNUoaL3//qA4R8fnfsf3+b2wRlJxgnlJ7q+Cd2Kj0B4CacleEGvgSN0NKUR9PdANL+wA0ShQd/zC3cYg9lLyh82LPdZS0qtH7fqO//e57TJvDpsF26OL3eJQ/By+b4FC7Eu5I6Vc2xZ/jXmj7eEzbHoOhqcDIh5ZZ4u/RvGQhZdoDkdYSCaDcZ4b03yNtGIHYf24XC66IV+d9N3uTGOfKJnKXILVMITgBcieUHykHQG7MQCHvmP6x4iF7jTlPfWReKoDJVdG9bXm6OemvEdiqTWKN8r6DqCUJaDYzrE77CjAfXyXOjUFiKJu/ChLnpyd3KC2j3gLDsbFu/nK7TlV+nEp5Y4RVSBTw/5Hp0DY/SFNiOdyvhSMFY3ntp7cP6MEbdX3VhIkvs5wXtl/Hk4vY4OGqvyZfLitclXfW7E57wh6udu3prvYYnPHoaLSl/vt7u/ytMMS05R4fuLZ9GXCLfdr7YnWj+G1svXcM+/Y/qynws7Az2Ph++Thz332eMep7OZPWQHgnl9xk7Cy5EycWseImlWfVeeE1rwvajGz0dqMV8dtb5btrWvN4+n2aH38m4ct9ze545/Tyef5afL42sw4Zo58av+2fdDZPhmm2KX6HRi7ehHxGG2BfOcXefiTquzstpbmEd2umRrNi9UVqT2l/5ILuMcYLnTk1/a+FRSZasfL0wwAPM/HI1Lp+ecp0Zhadj9jdMIZ7JSOX1IDK9KocY1hF1DwHpgK8ArpV9PC+Ib4dS/3N5XS0ZUZmK7svSzg2kYzO/OM5kVqkxMvj5V0gu87GDJDK8igJ7qCMcqN9vCxRFnN+cTmHRCfHCE0PkShlug1meMUSC6a+dEXeigi2HkEg+a4KiZuy9l7pqW3nPoqASJKlrOSYTrJeP+5FoWRBm+ryYhzDBX410px7lYckdhfsRrLTX6Fs+0+gsnG5QFKMxeubHIAR5Lvi5ZXEIfQBeYLz457BPN+bH5TCEoV6NcWZSXor1dWeenF5bPDgxfN13TrU6gwRoOgGN0gCdsjrExhXqZWedIPoXvOEpn4U0vpHxcGhrstw+aQsfOcKtHN2nv+lzgR+8tit3nMmPFVU3TpYIy4n30wEfmRhpydIXts05xzeVprkIxlh/lM1l5+2xryK7fgc9N58XZyVD0yT4hr+lzGD35uhrqmo9OZ4s8N43KmbT97dcbfV7XNDJf5OCuYPV88B7v0bHm+l30Tu53/Z4L6DbiQmBvrJuf8jmN+Glan503fPH2QXYAqEyWMXpJegS1X2ak08eXNzLeObLpku1lyG94NcMpjQOMdbqGPGD8JB0IItE9szbk+6HhkG4oXIMXPOaWx9fHhX98dOZ/kvPqpCis6T4jJx35DG/aRkhRWBL/Ox3NJAtkcUdPTaaFQ+dsA8wpT1XDdnZxNMDAUn0bBlbKY/VVXWun44CWnxZz/LVKZwg6JJ5nlJru1lm30a3vnt+Avtz7I323T9mGmpbial7RGrb83aJnt1brKrlQG5ENS7v0otwfRA/Ez8+bDq0kJ+WIuREx3oD9cpBnvdkblfRbTyY1ZwQMO3xG+WUGKCLTKVH0MCMY9fNciA6LXPzcX+lC3mWUhMjhSj8P49hz31celXU0wELzyE+dpK/+P9beRUty3dYSJKmo4+ue///Rnr62T2WInCSAjRehyLq9RnadjFBIfIAgsAGCoB/fyibxsr/CPE99frJxIlZJbS7oWf19ylEV+h1o+tlmexILKMf6TiW2GAlukeI/nXxX2wo1psNswvjzCeAt1e3ecLLpE7Z/knFVWyqM9Nn2eJYRn+r6hCequp92qHSUmdr4k9z3vJHnxoHVP9Cnqu+pb3mu/4RR/8TWyP3xZVfz5VObeLs/eO0MvPipjCqn1acyHjG5XEde6D+gq5Xx83zw776gKKCUu6wY6vHVU7aQDT6Gc6+Q0D8RFNTUb6m7V1a/vsHomN9q7HKh+Z1B2OUq3pc3ivZztxoC2ZEDowvP0rewIu9XGjcA4zBOWbFaArAKYnjmQeSNT0jun8vCVvs3xcOZhB0Bp2arfEuOv2Yg7pCmGwxichgEI01sbRMna6Ukmz1FUjRTYlhZjCAJeTos2grbxFDbFGS5FliJV0YQyr0B2/3eq+GXhMFHQwkAtSUFuhSAuH4ROGChr/kYWmzvyltLVqSz39Psx8X6PvWpalKM9iyQD6Hr3s8h4xkweCVZXch95MevEpJDOne7cawUr9aP05Ca5DDaQBGOpf2Mi7Sgvx0GBSIjGXDD72hisen8UGGM+rs4L1z7d1HM6wxwWabI6H7zzjaKsc0UbbnVuOmWD6d3rPUG2WGn1FleugyUPV0ssig6tjCOo+CN/7vLAxqrb8hyKde5DQ+JZJoiCjQZTuKFzrIY2y24XAHVaqw2XWTQiFEFcOxkYZ4ZHMFDv0Pmd90G6C+QIywybKN1Yn4Zvfc1Rc51RIGQDBCDZXRbUVkcgTCxctkjuGc29ZMZcQvchksFP5zIGGPvTG4Np+Ty96UyL8uAChzmxLeQIyzfbG+UzndJu0Hq4B2Bp83/uJ1ac06Bfm5LEaJWuZdR/yEKwbc56CfM82Z0yaxNzwu7Nd3yzW3TRzvnZdkE5u1v4EtpyOx64hELcgdMCzrvixa53ositilq+/f3v2+8MDb4GpLNAKc+Sg6arTfnymb95JOSXV1hC85aTZNCF0Z1dSkfbPzQOOL82tvrJO/VSw6k2XPtEkMIWeF2aBlFKKGIm/WjxwyUC2yxwd3eYmTTnH7L/Daegd6gE0uH9W3TjvpwcY46OuCwNRkbluEcDSY0kXxbe0vgDoz/r+tX+3/+Gu1/va72X9t5tX+Ygx1R5EGcjU9DZRx2iVzAiUeXMLrKUeh6iV6TuGpiVsUDvTW/ncBGrWk0qKf/0/hkQ9ei6vqh+6H/iFPmHd57MnAq/gigfLGDBjw+NN/dINk7c1kNOvN27WXDlnIpTXOuxb7bHPL0IBm9JFq/NVos0vne2OnE+jbiSSnEFj8mnARvmfNwBkkkl/A5R18t+dvIcbtzNnaJOoR8pOB92WHgnVjsFJu0Y6McX/nDOGPJQjTkqtECDyJi+Z7JYS2519pilM3zgQ85GIN13/7+uiTxecAojv80cuqUqWsuba/1I+WPaUOdcpF3TqM0js8Dvy9EfkXsrjhnsXy6nd7IeLOeS6NlB1fWgRFXXuE524qOPkQcUBnjVbn+wrzIv3N/mmDJHMkstF9N6YSynuv2u2Ts+ao9HlOCbsABlezwCxCsv7zzNZadPz/R5afL89Ex5yUy9Hh2dtc+xh9PvMDvwJEMeep3ZVlO3DyfcD3ZP9qeD33z1ye94Pv/qZyM6/zveUzz92qsKuyY75/lZ52DyPJYhn0+c69xObfOG/zG5YAet6sD45f1ICJqDV9WWPHp8nIHZccxMOe3/VYHE9grz5HUuO8dgXoKYRDQHStkBsC84ORrKHAkMDrvoIw5AfO52kPvcEXhSNmKMPq8I5B23r1JiVg7CBnzWrQfiFEJoz+9lox8JcCp7BH7oUziysiTvxIk4dnphb0XGp6ZnhnvbKfUJwZxBeK8EKdkxa1mMgaouqdSx64yGk1pRTqEsgoBuxX7dO0+25iVaFO6bCP2097tSpB7JZivSmj6Pn96xyu6j78X16lkXLv1uGHrdy4r0DMIRTwfw525nca39JUiNT3oO8uNW1isbTnzxgnqzDDNRodG/C3ZBtTqk2Eq+vHY16dS/qkMqEBDrhuKIQMIBV0Fz/hbmQ78/gmcMGfVeeXL1nYiT4wpD3buN1FqwxYvHC1KJc8vhfsAelBUmWXBB4jg4fgT+4woLD3OeUS5kQFxBgB/cp38XvNH7q99v9kBW5SDMJs/AaN8AsszDzzV/+k66WM63MDDCQa7gG3KyfvAl5CfNrYiW9I4n/RavPX5MkNpO6zJgfX1/v7Hn7E4QnxEKh5RRhZJkZO25y0Oy7X9p/H8BIJNhrDjDuXx6XyDHTuNt2f1bgtN7PBhXDTE2UOLOhJdTI6dXebeEv1tUN/9JmfB195SSZukF3mgllulpujGb0xFiw+anB7Ju9v2Kqvjd07xgEtEDkcEcfu282C376/BDqv/9ddf3/+246q1/xqyiZdOHJTE7LRFclGk1iVJ5Ck/mVvVRX8JKI8pyYvlf9RP5zgk3hH8KE5OXCMZWJ+uaq4c/H48D3kYDSiPR3IU9ae5u69Nh1vxSmrjalga0PoZDzngLTNNMdp0est1gfnaPld9L9vm8C9X2NkRkrHzahrBRAuLzulE/EiN5G2hnNTh5um8nTaddxFcootpM60k8d+1X1IGcP+TkWf3mpNT/jrls8cEmTYVXXDwA+aJxzR4P8uNHL391O5P92Mbno3cUp+0U5bl9zJG9IvSGZ9U7fmfYB0/z7LjK7et+p6vWsfUff+sE9NviZY/jV019t5GqxwvXq5wGficjXRf72lPPNkFuW3+foXPnnYPeLsntj3SwwdeVFc1F/yFQ4R+6kt16I139lbvWfknvWo58vMcRVv4cIczIOVTWU/z9NFOL/CmlBTuf7JZahz+ZNfHXRm+fD/nc58zf1W4+JO8+Em++Tbkz/+Tq5oT+7smCLHGywPJ4PJRV77QrcT2toD9j0DQdZFSvMVIQlNviuLqWnaHWuUlfd0KiDVgbGXjLWuXrnBRHa1rLobRe/Ssdl7tHwIe5rjrQXH2B/VL68/EhRHOk/AWZrgY1tEbVPcVJ4SuhC9ZUUNyzZtzSgR6N2/wu1N+pm+3/OWQHBWmL6wKov3d/tIzswZAyrDO+DKgE+tjQ5mFO/71bpMB7WX6xdDb6ghb/q3peNq47393bKN0hmCWIwFymN0F0AnlSjkvEaI4Gp0NKC7sk8LPZVagmQE6X55P/TuaY0nuTZ5oobyqDbc6kyLd5NtBRwrk2SunmOT8lE1E9LVzxNSQ43Dv1UOZlPOH7CIugVaZnULhiBjrf5ui8DRPBIA5VorZsOJ2bTkCw8FyUWhZnr490j0aHSPQY+p8cQZ6s9WNoEy1/qyAo4NzySl/A23qUPyfVzq5zec+fCvXeFhvNINHiC6wURwuNB3tHLw0PWMfQRsqp5mRj/briYLiNLrcYsR0DpYnHg902nTWaDput+Y+w8l8vmPNOR5W0y3fyjcuH6By5BKD1yuUcTrH4TBlGXXKocpYDfJ6NZMxGuVoDlzvTMk5SJS+7o4/eprSKV7ke5CH4SQBrTDBcxvTSr2e8iodHRGUWC4E2zJK0XJKOHYZkuEp58J3pwNUEU/I8+7eEw5QXu0Ng+JMbm07qTvRG9uBtaO0afvg15fOxesbVzCvsU6fKi+io0rLXM5gEXqwI4nHqIMB6CfeAtkdA0L+2vjzaqUBWjMOxsYypP+m9VlkcQdNlGym1ykhuotCp5xl1zbur/Zar/a+ue/vbzpQZO3g/GBcIm8L9HujKBp7cf4sLnNSRNjuJ59+KG4IZ5TtLWCv7/f+8d2Of27H1Xdf/vnXr/bX9/edtJ0cXNTXV+OT5SY50mi7pIgVXrPdjq3eLIqq0QLEkLFoDLk48bvmAWoanYd2LZkHTmqG8c2GgV3IGxLl9JMe1txzungYwTPhU89PTs4Rjul+nIFJrB7gHJJZbgFRMTPkRe/NcsgyHSdkoeo2dgbxM7YIsFrsV3Upfmzg6RmSnvsI3aa8waKfPt9gLxwkIOVS1N9V5hxU/tr/m4yp3s4GVh3tZZEzjFJp0q66r4of5PIRbpoD1c91GSrVn/IPRvZbtrb+Skl3DHMtwYVvKfo5x03Q46ksu/jU4DHOqB+mNzBn1LWH9fFgUCK3lkZ2L3Uj09xDnirGZsznSOmbHQMfDVYDmNKe3sJJfw90yWX9ibMA87eHSM8oJwbltHSR6A22Xtd7vtm+DdA5lT34RIvzmUu3a7cW0WJ2HH0y1jPur9qanQBWx+kgqbb4x7rg7GJdN719Rc/oHikt3wcrAE97eyO0I+EnXYAcbKNxVK+LBAVOSfQBDvV9q3jH7KUWxnT2qb95h6vZR7VD7emysYn0//Ru7XhK/IE2KQ3ZlrH3ZnBQ2t870cP/ZhhM6eHm+tP8i3ZtF10U83pWcyb232Qo6GV8NEP5T1trjZ88T5w40I/365wkphAQkYPv/HYPjeFEorckTJQIrRFXOrQpRfjeWtgjG43MNW2C/nTiAd7ZkxIJJHGfQvnHSQSU/cy6AOHxCRgjON6aQcHz6RbGRBwJoROdnF6jeUMLdLC2n0L1iZHstJVklH0QophAOp5os1e4EFytLic7anLiSd9+P1lyWSZ0ztVVTbjpBKQKsASecOH7nF0FAwR25MMYRVK179PEzc+vdC8ATaG3f6+ioadJ/wNHCV+Sj06MrXy8bHzXHD98YpKfL1STew4MidPmnoE1n7IV+xL6uFzRD5fRQu8EQWy1Rz7jLTv8PQrVuEUD800dq5+Aeo9HZPvDA/7EwAiflb+jzq5WmeI8Wm5c4nhzuZzIV3u8+X3ExI0BDC0nq9xY45m5zpwF9FTmXbAFAZHVmhqsMWmoJzCAle/P07z9dGU552lm8jTKzqdcHHmu58+We+o5x0KYv+2UHfw9y/KHfn/QI1Ge1O/HNj3rCtQ/pH9fE6fILaWvvzBm9Nv0/buERrLwcNsYcxPMMT+/3urAQjJnD64jfc7+R1qUj2n/L+lDzomJqFEnZQMguraDZ1y0aOaT8HK9XDdDfY7Kw0mE4D8skEDW0HvS1r1lb61Xm78a0eC1I4J3VNpkRylyWingJp9hFwx3NyzBkIOAogK5/S9p4na47Xp/XfvfaP+4JPLq9aITB//x16v9GpyAXvNVAXPt0i5x4LU3lTmU15v7CzmSkz5HXZ8PZHkC/ZUejTxQ696co8bygMUUCbmOJ1Du649G7tkm1Q/NthWe7ZStnC3iqtkMC6yGAx+yzEnYKBXN9BcHOTDNMvmKuhiKY2tdP2iM9msOLLnu+6vRFl6S80v5gxxwixcrOVBy0eIHoqLZqS9J5GlinNhG9V2rDfxKHnvaI+eXp5Png/3RpxNQnOjsiyxjPmHSZwzeDh1UXWaQwXEKSmc7aOmulUSQo7ynPux/ORKrbk87+vWJLnjO69Xn+dr0ef93X9jiWOILeW4fauFPPc9Fs+7j7c6f+lXp4E/ttD6OgBU8FsQY+TLtksTVOv9OnFDVWfXh6Z7HiYfcmnX//IUFvmpXRq7zsGvWOsZD54Hg6MoWq+oJ+rjHuVzlFcZvT3xTzYmn8cv9DPIwYLva3v2kr55+q2Q66jN8kn/7vJXuaW5n/jQdfeYGrq5P2PjpynSAPnwal4zFM45+unLeuv3v1S8YHhEYEqMvy5OCyumZzp54chh9F/p+TwdKeaVWFYd0ZOeIGJR4VJYaO0+mLoYY1vcpgmR2XanuiQgv7FWHo601bT+3kZ1AMj3YWiRvXIqG2DDU0QvHhZsnX4R1pumNNslgLHi/pQUrCnsYCygvAD3nKEI/QHsUpgyIwVYmcX3p3VYcMZbNmoRnMoMgT1c+1W+4+tqCpo5l+b9/ohzWAm/l7ZIYqQj67bKcHq511lbhTYUFUITLyiInK/Yau5wY/Lw4fn5IZFcpRq5Ixhr3p6yEJqEFsKPuB0xEx7t74HPC7ABe3efRkBvF+MfhC/eibUHx/cAKuQvkoL80eyVvFk4JQjk056bxdxhHpVVeHTIHHgBm5Jd4CopGpHQGc7y1TGI9KHeUOKBAbhyF7U7JaWMFfuF54xw67RxHrMQviawZMl8h9GlbxGTnoKZ4ckpPy9ZyvUD3p3I4Z+xaGkGKy3LQmVym+1ou5GXT7cQkZ0jOiYCfMTIvKGfhDeMrNa/omZ2o1zuKbb5NNEQMMFkJWjaPMRPNCHzeSgt6Yd6ou07ljucpP05NebyWO/m7RetlMIgy4nNpxc4Vy7TF1x6cVaq01SFicqnLKnngOTgPisgr7asDiErHyeVdfTScnIq66R3ogdsb+E2HWbe6qZ6HfnYr9oujelbYAn8ZrZ2T+p6evrfKE+4S5EsnvYnFrp3M/PeOyNp4YbFRxzJkBSDOBt3pPJBP2qkKwHtaU54prDDLnMuG5K9xSUQYlzeGjTFFN2C+O3qg7V2wjQAaTDKZHxztSmP4Tc9fr/35m5b/9c/2n6/f9MzX+6aoLEFb36S6qewlAnm366URqow/NHJcIvC2w44db7399etqf10vcl792t+///7j2zDc90GDfb2Q36Yj4uYtfMgp3A36IgodgHO2IbFIimfgIBCMQ9Fv61Y8sh3c4fTcYCywA28tw47kaB+VY0GS1WsEsTnrzcCZLh/Q6Rz1+mmInFGdgGe6CPl7hXfBe3PBQYsVCXMKKYbs3J9dBzsmOQoIn5fIC8j5uSDPZ8NCw5JIO86l1RULXVikBf2gZ7+fw0E3XGbK1WmBmQ25UomPINcHY3GKCPT4GLrRybwp236BPb1RMpdhWnaS8WEQnox0uAMctml8Ho2nJEcRqWz6n2fQPp+Kx5Ofn3C6vxrn9wVmlnEGXVVnCaCivrTldohg27MCLfmLaNum7dAmJ1zA+lH4r7HcXdidkvq9a9F5syxnKrVJ9GSWexV+bZLHa404Tn9qCFu7no3nT86CvM3Rlw2caGXhu8wmb28Ab8jOhCn6xbY5PwcrVJdF316mXxdPEoNIy+TYtJPKqXRE7K6m8zv0m5us/ANaVAv9mZ5+Z9GPjoThZViTxQN2YDfcE/6ODpUz4b93JhndugQXxJyC4H+fGgL5wHxfbqEjZORIdMhOEFz+O1KAIKoy81x9eX3RwqFjPC6n3RkxvGE70CG2J7cTOxBAo1t1J8qp7UqPP2M9/tnD2bP645jlhZjcvypnHsqqHE+5LSjryQFVjafZBvFZO1U7v5vtyVjWK0+QYOgQc+8tNG9e+djOrmErjHgP27G0M3NqklharXGNInNzxPqYqaNnThMgz0hETJI+TmDCAMorlMiUFnUxzKGQtpo8Ecs8onFQzMEUCb9E6D1do5sQrAQU6nhatbCJJd+xM4o01NLEllDC/vIMx+AjCYIHhiSFMWOERigrMXy8d66s8QcG4WtifCKdMqh5umplxX0bsurMV4x6y+2vQG7miTzBAUD92PvInQ6ALM+EXFwfBPYng3u5+yIWJVT34qS8cqKof/9QgikJHfff+vNE30rAZfpVY0XzW7c8jWYJDD1gPcNLUR8b1AwgWSy4aKLl6OT1De5pe845mYHUyafDAZZnMJTLzHPAR/nluqmudHDDJyBv/BDulu+EMZmxbMwRazMEyTNf5u9c1ix5IPNtvq+fU0TFUZcf34c2fLpOPnt4v0dAYM8akKnkXP6+1jlnq/ZUQCW2LSp85SuXWNhf2Yhg0i7b1lPItVwfAXLhRdoy/1CPvc/A1t+PtJYCJmMF2jp3S3JrMswv2oLvyeTHy+tC4AI/r5Bj7ZRJM8z2Skd5/IF+X2z1klMKCdu7zhE2YNhhMzm5daHrCbKLE6HTKpc4PL+/b0cSbTOk7Xrv9vX92+/3orQLvMD34oXBZY4ZONioDSKIaCvg962tT/bvO8Lr9RrkvKJTBn/9opxVL3LMcTJ67gM7LHZBl0TZ8pgxyKfthQsHdZz5R0E7bo9FuDKeGGwETjN6q/nu7/F1NS+bpzrKe6tkdh5TGFe4npIH++tTrkr93ZXl+5kjwPzFOvkm42jm+0x2xX1w4qCPRq8ha4eySq/96pnVtFylxbJDkrw8ovJv5JWzNt+CmmFsc4SlpAHROWORTOxotnvUz94U8zvTmHK7bSfaYSzN5zH9E/1aPVvJU5NHuDGUd4N8VvrFsvWwjdRcmCX+cCqj9f78lBuoNtJ9pGiWzUF/4N3JZa1UTpa9T7SscG7uR54bHh9VuvPTuFEfkfYlpaJxTz223XSaPU0Y+hqphEvlgELDh7KwTSvIr2aYuno394mkVu8qJ6JOjGOY5cUTZsk0eMLaT216KvPT8/n3s71mS1XjrTx7jbhz6wHrttYPGf3Ek/Heef9zOeKMRF+y76EZhsD28oqGnhYVxvF4K/chz6WM0Spa4jn07wm3fcK9Fd882gVHX09ezTT4VF/FT58+V/zi2/NU3is33oB8E9TeGnunbxY8GzT9erXr16ABR+Hvr0n/1sKJXrkhtrWDEw9bvSSIRtPoCjCegcuXnj6l7b0S4yyU07U+z1Ak2CY6ZvXahOBcN6sLsKZImksf9xNP7qS/3I68yoi2rW4e1u7Ko3avt6zsnONgE0ZACujQxLuerw5vMtBqg/XFf9JCP7W58cH3DEZgMAoodwxJwFacaVXEkv/s7/lnAZJa51OWXh1JtpqckIZJYNvXOImyo8/CHnzf7V7CXDZGGtOjTx1r8JO6tVJCxMd50ZKwcZgJW3B2H237RQFWyOCqL+Tg0GFaADjs7LFcTHoGVugrd+viEobxNVbIg9AcgEAF8JMVHZ0/BWjOlxeQh6DdQwwaNwN5VntvVTvU+d2Wo4UHU43f6VmANinV5pkHkP50Ha9kpmzJWzT3nbJqbFTsZ+7mTmF0QJzLyFv/nLxBn9eU+Tg0nT1AMvrHWJzb0rpF+2CLLQ/v0JxVTKipdPByiviNnrs0RwqAnldWflxheoEPd8Jh3o7C8xFy1m83JjpiLiT+yDmooA+IhBOnmi6X3NmM9W/NQjkHo4GBlfDbfYeoq5VrBdb176rAelO6h6SJxKppvmhksDmmPc9W7eHn6u3x2bmr7aKAjHn4eb3eXpDd6fcKEJoObfo3G4I691HmWo7PuNc90MN4nxJB08IpO6/W15u2Eu5cO5dbIfSAkK8hLnmZE+7cB6zQT8kridP9usMdczgN7ZwgKH9vVeHvyMU19H3IWUpI3tihhai1oTS+W3eONE38Lu+v26IgKal6s+2MdKLh6xswv/7Rfv262vt9tb/fPE+nnC5EDiy31eOFHKS034t1MTmuXqO99omC46Lv16ubM6tLLitqx9QoLhKXsnB1YYA7/8B8MJrFLrFc8RHpyL3TF8apcbuY8oZRum3VBhDPc4zPPZS52U0W02nSqv95nMK87jNoiwzO81Xpc2/4QD6hjNEMU1SYZjm8UcmTKTrJR2lywYJHJqLzMSaS60vowQ7Ppo5VlteWU0sjKRTfdrLl7wn+jfJ7j9Ibh6qkPIMTegu8TE4nt+UEmEhbFPU7504EXYDvhA5L8opd0SjLesMvAOcrLLKrwyLOacgJKmPGHKc0v13WWoo+55NPAoYO+IHGzqVQSAL3gowbOAW5tShjMj4+88ECj2h33IWcfpSnbkkCxWaaUQ+R+CGC5TAqV7z/ZKB62vurd4vGzPL6qU7GvLZAHYcY+AO0G/G3hQXLfsDDPnh82NnbyYZimmzH/Vt5mcttob+wD1nuSJx0FzvEyV2M78IWeTRLDfzFByVoxPkQ+S2RXeKI7+NcvDSaRvnh6Vh9rr4fjjiUKeVTZpHFC9wUlak/1mXXzg3Tj74NET/Hsg55/2A3/unl8Qr3WzI1Qh6GRWA3d6e3faIs4nJeUmYd1YXxtCYDi544ys/rW8jmI/B82T+NfZ7XmPM5T1hFI26dOHP1PvBQE7o9O0P9VWFH/5vXnU9y5ROf2Vh9ri/ffxnh40NVg3DaFQSDByR43hhCjjnu7KWm1Rjk1+i8FdCvMPrG2TYYt1K34slleF6B0QJweJ4UcZJbGyMwArDqlgi9IKTVb1sP88Cx4IPBKDRyNGQmBHis+4aypu1dOQRMHLslrbFV1YpB9Z5s8+hu8k+JoAOhWPCxEsFE8H2kNqRwSrTL8xFXZ22/rpcmN+cCZTsYzfjhDFqEuTKQYxrksXHZRFMflS9dbqhMtwwGcM//zULNl6O/dQEZWfCo3jyVTBZSNL8WJ3pXgUjj08I8h8DMSqK1LA7ib/V9EyR+nmDl1NMr15f54afVb+/kOcao5XGN5WE+cb+f+6e0bC2VeypfKFWOEMN7uSxuw90izwR1GeZhTacK3NFn2Zr5FkUJB79fx/VlOL+5AC1xcjc/Blgx5zDqrYQRqsntY0dnbGf8MEAndSzh+HRENsb+ex42Gcdbx9jpl+gEg0u65GnUVX/4iN+cxNIAQwW6coRtRXv/zid5PyUpOMvDZ0Car6gTa4MJv+OEnOe5lkLdlSei3OrueS+Ph45J7Kc3HHjLzwqR074tU/I38ncxwjfwv51B5vq0t/Dtf/f7N6UZ2H/bYgcF6vU4hPU9GoflFXy2HA7+HyIosDXnCfR4YxjPqj4avHluG420lXDxgsJ2tL2WOGUXJ8C8RJYMzCfSuLaFxOq0hMNINrzf2ZFSi7b77e1af7V/vL9kmxPrTIrGum+Tv21Qzizi88X9+PX9fZfDTqwXObB4u2GT8efqe5ct9djuKJiDt0vaWDFG6XJyHbZecnRTTmoNvGOXjB/6nuYctuh4/PhsKDWNAIRxeY5niqxR0945hdo4In8qnqjmm99V4PuR8Uwli3heJgdFUT/TO+I/4stLtpX1+DwiBHCQEF2C3yCPfJv9ZyqXUaHgNcNtfXTbYpeuJTxLp1V+P/KeSyO0fPmK66RfXbYgnzsHzrGsjKjq/v585x0jYzldRi1S3Em/Nz+2cdsR4/PK/hnGr3rwVGyXx0efdMfPBpzJcSrDSCu4K5bjyxor0uiIKms1b/vraQeOltH7MYeexizjG693uivnSTbn8jF/6P1xhfsmS2yu038lyTuhBsnN2Vz6CKvvcxRT0HU9HRRWXMZTZx8yRn4qI5bzbOw/jlX5GTL/zAtYYZenueh/C4c5jSvwUN5xlduktoSzg6odPVVb+Nm6bdrG8B54ozjBW2QEWZTpYA9f99N4VeX59zNNMak/YcAsW/xv2Q57wjgnHdfxDssUZx+k9lefq3aiXbiyns08W7X9ib75uSc9+/KNCswgIcLsUWWBcDU+lplPhLopcui+5VSG3RE5tYAT+s64KttdVMpWKnQaX1NmzgmSh673tNZKRpEVCZw6sD/Ltqks7Pm52iDBlkhoKBBmXL94vyxoM882eMY8frNuSx+wDfAWx4w8Tz/aKWCI8sAefGIyOg45DfJisDhaMiL1NVHsWMlEUjpxgsDhx6DzdDrsiAJ+5lZg0rqtOvq/cMTp6YpNTjDqEGZdHTde0NAY9Nj6JcnCm0TL7e0lMMARsWPlxC0MwWkkfeSIE9tCODRnFffrwpgxgyi/oc+IWMmCoQLfAK67/X4lAmAV9ZDwFL64WuRLAzA4onxYXizZlgF+pPxP3Rx3nh+7Gns4nTMLToxraz6JO1agbGXx3D7xZHT4e7yo3wuHsji2tR3c5sUvBx7jLq/mD3Swulso4xFY4OHFNH3aNgJq0fz32zQw9pgvLtdABSBMCenr3I9pipre9UvVzfOASgy5b38xRXXc9h/hWTrpTMUYJ1CWmnWy8co62vPm75jaMykM/IXyb95YlPFdBV+g3yM6Bk2+2EmBCoIWrzIv2bLD5cxmcZaed7HN2L572a1gHqtLzdqEvDrcr+5o1dTxtyPNDl0oJQ5pELEDIlKG0GD59jSbUy3njGj6uTIAoj4+dZaPBOturjzVgb8qbxsbvNP9HvSfLB5AlHCKGWI0txgzdH7fC9u3VutmK7Ac27q4vUnXf/3+3f7+++/2fv8m3mv3W6MIJBzDgSvWbJhneYGnAt5GSzjtzufimCI/EUdajY4+wyAeshCBOdbDKmprTaOyqN8iI7iGm5PIe/ruhNcXU/iSaA3Sl3sOfhfy1+uXPC859+59UuOrIZksOaYGdKEZ6NfVabvgjsICz1wC8im6RCKtOnJwLt5CxhFW7ChR2gk8GBLttOujNlHqP5mravjxOJnjIAL0dXGEap/Z4IT+xSnUXU6rAy5gfeYdKnainuXI4khk44fMEnBWeOPE80CeJ2GuFGDb5KITJ4JfJ3gU8m81c8grbU2H22yzeY7VKfDtwIKEytW7qZEuC3EeFyDqDWOHCO1L5tjtmuf7re1v5tChv70Hvbvm6awnfugm5/2pgyjXnyrr64wtaccYeQOpkpPnZTscEBH2ayFKczHu3oFMrxfXrNgXuYIcFlmQQW0fn96ATyrcQ5Sl9sYIpDPZN2gZaa98NhdUBsvQbKiDxQS/YjMJnqp4PF+qD9M7FR4K7xQ457z8dlMgW77Pr9fjjvqDwSppUPgefke5KMPuBUeD7LLgnEx22nXe0NnFscVNk4x/C2KI9QPzkZ2iHe1Jkxd84SCys29Pfc109s9nmlflVOVrPmbIxs53mV+Yj3X5qp/RlFV+otxOX6c6MJBjba2UQzW2V/v5WEN857Q3DMnobgT37ACmDlHXV0PyVNgePOejbcNlzFAe+ui3BGO7Ian1+f6hFxKk0q6DBvsarp5Mp2oscn+9firnMHIIOxpyGRLxq3MztveJ33L7s20c50j8XPX/aG7qXy7HP7fvv6oHQBBVZqur4e8bQavFS0KIU8QWRbpnxaU5qBi8wQ4hceScWLzi+CxUfQeeQKpXEPz9PJaS6loOiDhvIocMnit3fpDCgD2MSRhE1oLlAGZFDaM57JwrjBkk6USy7dXdSpgqhLjiTgmA01hV7aqU1xMjHys08LBDiKRys6TntjYFcHiDle5I73V9Pr4P0DF15VANWgUUMtlTe7ywwLO05aWYGxVfPq30Vu94QDwTn1IbaejNML8AWHx7u6zOGakiDVyyRY4fZqPsAISrbvO8zXEJej0BnbyCogaz5H05L3M8BhD3h7RGX//kmSf5gHepr34VspuharR0kabyTBbOvqyqjQDWSqNmc8KvTGK+eMBsZS1xhPm50dpS4wZbon10zAkCPN09CADQJj5ONMhKy8vLPPczHWon6NDcRQ384t7HVlr1uI1z3Krx1Tpcf/jZJlFqcTvTdIZZ7929J+UFzD1Uj8w3pdF1W6dMh/hcfk88nZO4nnK2iTxMp7bkvn7QkVW9DaB+Gf1AJ/ouRpEHoNYeN34iW69xHfw1sZjVyQxo799f7T//+U/7+s/f7e/vvzixmPDDsDr4b5KjHbjCys/bUXs/5Yzmdk78gXH3ET6IXMSWuyHLQpsHd0suOKoaA05EZ7WOuUAN1zl3tRN8MZ/YvKFthIsdZ9drhHfWdlTdV/uat3OaiQNVttJS/7vTHX1p+8hvJTnmL9BN8lVp/qxu+rA1ZTbCBmqE+Dm/pOx+yhB5ApRP922uRVnf1IHOkW1dx9mwnUXd8/cTv/HnofzpDxvoLUaYVqDY62Jfbt6iob+NrrTwizN6FoNnN9F/t/ZHHEYCertiGW6t1KT1d0l1wJHnXaO1+NwSi9JG+0I/U3/9dcyJxXoNfyGNNwUoErAt2zKpcs3Gasl2Rx/NJGx2XF34k068FPHFtoP9/iTTEfGbDc6MH+jzPXkZJ5Xnxzu0Kcnkg1aJ57Wcfj7r22N1mfPV1+v5THFHdzhKI2jlHbBh0s9VnRVGSenPtIy8vdfr0U92WK7H6jbMUj1f1oX5sR0Erx7kesXHuW91m7A0WdlsYtyLtxn61OMGOkQIi/5ZFrgr6Gino6pnK3pm26OSUygfZVc7RjItYyXstIt8ftbj2/TJoRXwVdHmJ/njf/NzKdsCuQ+Y77mOXJf1xdr5SRaeOLvGvbh89HCF78JnzIMCT3+iTy4r0ynL+1zWJznqn8nPfWpPdWX+zLTPvPk8T6POPeR5uocxeOEBxPGEozAnAG/nU2UU/A0J1bTK6ETCxisdvf8lAnlpTy41igAuOm8h5Fh18nDDaMHqfgsDwpNu6oQz8GKE7y0f52yn4wySYwo65tLVDER7warUpJkL27aGrtBgKyR6ovBNQVO9agTjSWGdzi4ZEPGaQ3lp0t1myipMVj1lyloBJahgXuqbPvrmGxTzovol+Qo4b04XkETPLaa0Tj7XZjW0ZU4q0FUwz88jN49vi42l9FkUHDN2FCZw7MAJqjQIjk2v/Aul0pYJ1uRtJ6fEwjOWX8LebRSJcOG0vmYnKu25gFOAGtqcDFLkoFhp7ScLWUT5vThmjRUo6LXOyETdwuWMs77MMeLVNvHTkNVp+o9zymo0W+RT4zX0LwwdzRsV4I35FVtOuy/OKyLZfsARj9PqeABTTwo+Ky2pRud+dUWBOpxD2EWO9K6jFU6FJEBvkTC8ksMnp9kWWwbuuvqkbcN8g/JyDgIojSGr38M5z+V1GMyO8G1BlkE+wgJQkNbE0cPbnNB/Aizoq55GyU56MtZ7N8fZ8gNufDVkRbJJ7iBTKqj/rgE0QnLgKNVjeW41XKvxhtGXQ8ZRbp8Cxno0dN3QOflo9EPf43fuQzZIhKC8KEBZTzhXF9QOBfxONu4gr0kv7iG9TK59AqwVCNIx5gSJsvVH5Fe3FUTi4Y6IRjgeXL7BOY1+etwoxqs1n3idF6CNB8ABQ4xwjTxZvABiyW5YJm9zESevQj/sxZX1u1Hk1e9//6f96//8Nzuyvm45sdgDprjVcY8tFlm8+OHybxqTJavsqK8LL5iMdzTV+SN5UyaDIDFhkCkQI07/tvNnR7AgSlb10JJIpNYcv3CuIMYHXv/zQgA5rPpQNXFpjsEuTrNmOQI76+d9SmBTB2uMyPMRH7wVk08OZDzTGFNJ8xhAZ8c6Tk80nLFkuybno/vi8dCEyJYvqIe2gshwUF1R/11XqhdG2uS0CP0lslSMIdBNTzllnbXEobMEqIEOfEKcRGUZS4rDJeaaJJyKHFO41/yiwa20YJoh+tnkI/iy+8hPBhk6j2iRocWLxCrh6C4nHMLoYyfjxsJd5iYwy4Kjq4kTCy8I7Qh2QP9IJVMXXaOuBLYDtta59WCwqEHisbFcbpm3IXeWYo9aDRsOdzqCHGM+ykvu7c9w6M7BToBrSSTdQESDl/GnjKX50F20+myi7/nf1oNjR+dphLHMln5iKebDypheDU4Q5MXcJ6izGpHFHRyQ0OzQGv9+l5MqRdSzTCIsLg7FzuVTpGhnOTw39t/BmIv1EnAYtxsY79wuqfPPOcvpu3OaeCdJwPuJT/JY+vuQLxHr+j0H/rLdFVoGdRz4wewLn2gbdF+Iqlf8rJoLpUnfQGcLnujQGRRhesvwY/5ZWXwStj9gyvMa+ujuOHo9OWieDHnv4MjjQp/ldO69QkEUHWYjdsFxoi3k3S5Yj0/HW3mC5q9pt0N2bsSgDidDujkbYZt8wj05V9YTvj/fBU0iD/oFrUqm+dO/pRIeh8H2SXd6FoT5ZFfQnh5pj08rgpyavMBkgSWHM6bBxsVOstzPmj4VVswtA3247fPguWzT+7/4PX/HM6dvw/La9W57JqqFhao/n/vC5Xu84ufSvl63ALXqpCEwpSfer1878egvEiQ774IMBW0nBNhaO3cCtbIdobC4NN+MJ+pqtvqAvccCjDJL1kIzfoczpktfDsZ2YbsAYLqF7aG+zASZ6NXA434VpXMytvx1W3o8/TNzWZ1xEsMIao1B9d1i2/V0FbQh7adHy1czhvaCwkAeVm8ivcxzbyVx2VEgmgJIk9MZL8S+Pa46ZYH/fNnqFb9nn33flA4oM3UobP9y41BNOqP9OVGjcem2K63YF+M3AwTRIEd5omT5i+XHCLQEz2HF5grl/ETDAGg8cOlxXtD9y8qlnD7iAXsLCCEO2Cd9SZj8XRxfeyrNM2IFtKzaHnkjAoKV+C+PqZhnaXxdeXAcPzhWfN8/0XWKgFSn/cDKvLU3g92zLp5P6Kc9Z+WAdrNFHn+aPwY2o0MXfZqtHfz8NB7eCKiuJZrvCbB8eq+nvlRgWp9NwNE/F4C9oxOuW5+b5FDY8y0kIv0Itpq2L9977FfoAxyTnpeiAj8j/k5Zo+Ufmg1Re6d+fW5T6p/SPgJ3nDJ4f01yYP33//t/2r///W/6/PX1RQ4swg8PgN7Gyvri5yuiw5t7j/OHVeDVIn48bfhf079sIKopy/mvmrgUMC8Wvruy52nwapvTd98f0p1XF5cFly0q+1sevNQwVYNzmWHSIK+6pB2QLQq69TcBZ29EXuKNLAGkHCenq/vFDPZYJEuJal75d/L3p/c9z+E0QK/XgEV4UcF0JSwUnfftnHcVoOfnOWKLaT0k8sjGFttxcGQ9LXC0yPc56bVu85PIreUwr+K21nSRwadaQL+l1fJ8vUp96PN+9jvQYHAfcfgAOeIlJ0yndBcSCfNtKL93DjuRECES3ME5tEejToT3TWqd2Nnzyjbmbieh6PnheHc1xRI/y9Ohhio5lEbEKNo++nvicSSuz3R+wif0HfRyh43wb7Yw9YwV9zOXBRGIDsdWyEucwEo/mr5TEtqjTSivwLlOB17t2ZbyfdzymSOx7d1yYT7pBj/PPW50taU0Dlm/ILfmOcZPeK+6KmyOw5OQquXE0hGH73nA4iXaKU/15ava8fOn7X/CktYvwQZO5lXvQ/7B8TcTXfAmnvuExAJOSnIO7dJI1Ac6HZhkGb5/wgI/XXkngJeT7VhKaOrrQE5v4Igsn6q2ezm/eiv6ux5pk/VEhZeRWxzfqzZFe6WlZz3WkEWB+y779ETnameFH6coB59pVmFgfPYHJVTPVDq7itB6IQLA9oDLtfXpdmrcsRA60UNOu6EOTk40uu43O7FubCc0kEdC2Hlnm3QbU+xyuY0ATEc/GS90yDXVwEULwhEgMShPeW8hIqG1NGkSyKLbd1CsIPBPwpzIOMZB+D+6HEiqBlaVhNy/1VMnd/U5/5SVMbCKjoAc36/2PIk1Cb1vpwABCALupy+16al2p6VUhxP7SYyIuNuVyKrvXOm0441dVIqb1PAMw2veJdIstrbxMeL0nESitUj7p3GMCibez/3zgs0SHyJnlRcQ5mA2vseJQuIUVSfVrYYBlS0psuZszigZWv4TuPdXEFo6f21bAQE3tgSPeTEEeFbz5U+uCqz6+c0yeza/zc9LF21345OVvOCg/jOz0yln3ulKHEfoxdcdFQEbqFh9jgYj+H/KvDQnAT+vjitlaDFwVpetD1P5tbpOesqBFBPGJyb2sFOmGkcS8sIB5Ies2DpHaV2PhavHuoWfWz0n9uolSozb8TCO54kqn+YX1nEz2PoEOqIRj1aLntAFGilznEAdwUacFpKNn7O2GEGX66/6U96jSiDt9pW3Z9bOt3O71blgYH3nKvwviJC4U6SORganMgz4TZUlvjYAjm0I/f33V/v9+y05sN7BsOkt8pzvE/rbDUpIvWxYedBpuYWeFhWuxqdVWTn07+Jtc7KuLU6roTnquoT17EiKIakUtrDoK7VrDZnTU50VjJcupSNHrgN8Gr5YMPUdXyH3nOqBaeN+dY40H3LKbJiLOhZibOjCh6crtxsnGlKZINQFHpM5mZP/NssnQmOTTn1W2oohnw8AsXFt6b0h7YVehhS/CFci4hSz3niITz3UXG3Qr0pLROw8bO938pf/7AjTm8fE5+FyE8acVp4qrFuQt8rqM4OFyx+q7xmXQp510stDTlfU5NEZuOu8c21p4CFuC+t9c7qx44IPArrld4qaRA6gZvqUx9eieSccCsD0zWHaJZHphAVGwKtzYRthD3T2MkYXq0kdDY0e3VGmPjcq0WOk7feCN3QbmPUkbIfbuHPTmjHIzi23yMkkK37iNGLdOGUniEa7tWZbxBccriZng6yS3Imm642P8axyi+jTLvhy6O/+tO2os04d0mkXBkI6hzKyRCYlrIp/c0Td5e0l/061Pa3SpT79gS/H/2744ZTLe7s0zRbXNY+HzZ5Yh0HN7QA5puBP0Bjzs47wXrJlALpQAmYaZKh7ECofFJP+nRFuni5nO//n2Ndfma7QjcQ7khs31LWae86wfsfWjPTc0/VkH2S+yM937Nxy8yU6Lk0e5no8PT/ZDVVb7DqdL3z7XNTIWPLJtvfXcvyAsXh6t0puTpqZglSczgw0hX4++6b29zKpn8fpk/Po6fpURpV8/k+uam7k71nGRVnDGm6tuqyXnjwHJwEiQ5oZnjQ5Ohus5LDo2OP7bvPN2wEImN5vAl5stFpZXsFC+eTGHMyIrUr0QCQIbmmHuxH1IFKzyeuJnwfeQljrFa6fThv5nxgpvoyVnsWpJ768vN+5KtPT8OgrYyv9jiNDe3e0EQdHNTbB+VIwUW5TJfSePldOlNx2T6gsfE6mtgg2wGAcRhLo7EB/pDccXxc7r+R5yjKUxt9PahhspbIs6PH0rL/3FMXjeVwjougHiRAQgGkh1z4ikVckvaGZhW4WpkedwosIA2ZH9jPvb3DPuVBducKTVYi6b1NWZPG79Nn9bvM1zQH0UfIAZLp65x44J48H9d05E7P88vfy/UwT35/Qr4FV27zie8pL+k08OlwG5zfi5+Kqj28HTl/xCca5TDPKcl3gfXUJJznRijFU2rd2OA6WbDnMCf0r4PAs71qi0akDMhC3yrCl3YFxZ7TSnMfYNAZa2/B6FfI5tjXSb196pHuLv32SFdkR8zQ/q9+r+2a2ZHkXx0/19HL6t2ifOXaX8JLjFcptJKfpffd9/6PTB4UO7G8fnPxc9hFXOjXUm+QL+Fq366lAi/qS67MTk4dr5zU4NcAv2Sb5El2xW3KJJKCtRp2j1Hdi7Y4olQ4nVBPnFMBW1wgtGL+8VdF+770Cbxbt4C9ETNygrbwzQPd+jr3Wv3iLsF5h1U8cEk5urhadl0LOcM/63i3CttX85x0JT/xp8xVz1t6l8d2H/exty/NWg7PCHVGOfTYWn/AG9Ca9v4twxj4cT4gSWuqNzw5/yIBkIEHGJHmFzxtT77yTqJNoe9/H/PP9NpxT9a3GqN3R2WSNLQ1iKw1wN+EI2X4FYy3kii3ap/q8d9n+/KwjcxvJQbQc9bKcy3jB0RZ8BGxr5Ubdp7SYXbDw0jmZ+YcP7rXTW1c3+VlhJ2wTtD4acK1wFvelGeOvdcyb/cx0W3IockTlXux/xS8qK5ftAgEdtcwipxLerft54t5P2OZQv3hW39VfAn2qz4p3Hy6Pf476WkvjY+VXfJmdD76vyrMfIm6qsiuc89yPH35Pc2olftAFkKLMjJWquiusk+vIMgEXb6Oz7zECmqNdPa6trgN/HxFAz1e2Cfw7ckadpQsq6qx43tdNny+kcHimT0VbHroe2uixumGz+n3X2I/9b+189xOvZ/5WvTWjnXW0o6jDl/vpefxW9bP3+j3U8UJk1AY3t4RWhkbuyu94chdyGKCg9/3VpgBUnlRTDKtdsRi7asDQWwQDQrMyqL9MyAZDA4pJ/kdKtsG4lI6JzsKWoSDwHLN4onqDoRTUshILpQHG6e3zwGRHxdPkwG8QsIioor3vfkVpGch+KieQFdge9G/Ycyvtl9xXFJTjy/kDsLEvhD1rssxwlEoLkwHFesAK4YecB8iBAOGsdaEcAVjXQOh7o1VuRCAMAQM4NWTNGctB84AXKEIFp1AtMVvEqNK8MyL0lkQSKh/sPmTAguYqglKa+TH0q1aephXAQeUVOLdcQU4oknMAAolKbxoq32VVtUfnmx3+9eAwUBzmFPNyBy+ooDPgdvB3o83GId9e12e94QnA44CIBwRNqxAAt5qeNLl8bZ6ujt7LGebgA22JRX8y/WfrIq8gf1A/5b1YQ5/L20z9dbSdbyJ5QYOHh2Zn9yAdvCK9csCcfvfJzSUSLVbxZicmtj7qvGdDnL/nAyR8NA9HeOjWwZRvKsYZxP7ivfLCgoHjtSwbM2Cg+gDSu0UE8Go23puPZfm25c/LGfdhm8xig5UMmGXh2HhaV8/7aMW0CX3zvAEZnpOlw4mAU/ww8brPeQRLngDYHeTCk8FAPJzmKr9zRRqrnu7B8V/sUgjt3p2nsSmA+z55cLlcSpsfp/bNU3JfD0CJVEa3wDTNQTRVL2SDTg8J6DxN9t0hMnxv0Nt5qa7Gc27ffwltrikJ3Zs4uRbnWhvghQH6sjsAkVddTu69XF6oIU6yIc9Teyb6M629jr7ekJwSAfxaMQphtBj1gNMBQStydCEtgOMC/rMjTTi6FG3l9gFomk6zg3iwENk4l1DGbzIemlcNta11GIF+tPWwBo1ghHxCIViklP5iwbVxZOnE6VId85K3H9kYpPQGkPdusnJuP+S6xCPy39kkGggT1g7boGehs3rkeTUEWtfcV1zqUuPJ4z3LH2cYMycgzxfhIHWsoU825twvt9Wyde0XeA44C+WpvCTCcB6mr+llbVN+YIx1sx4XG67KbdOSvMuynZ7D6Yk0xvt+ypWk+BLOsan5BkNdavRJbhapc/97T8nTuKbqzTW/SB7Fs7xbs4VMGXPCeU3lrvK2zt1piwTL8LAtwKbZQrnS3mazdOhgRPi8In+0wlYdeUwMW+YL9F4yUH3GdyonFdOHT6QGYu9S1yebo8Y+kssO+eo0cgxlQvYgxhoLirh4UZnv8WmsbMtF24hp67dWRtysdNifJTcr2xHMN1n3c25dv40/RpJVeM87JJ6+57ZlTPLT2PCcdvjlyf6wUunfkYZFy+2P9eY6sp3Mtnc81AK5lX2ZajNpQk3zDeBE4op3Kntcv6dDiC7tB/jilJ8Yf2rTB5r5sTnlMC9ase/BL0oBT3Wn1/MOL164rey/0M55tp9PPW0NOTCfZ2Hsb54D1YVtfRUf5M/urUAT6C/oi6e6St9HwcPnDhRgI/6mpxCqAycpeJrcsjcfeZMIML04B9aSLYQb2HsCfFvWDDZSf6uJ8dSJcDzvXOUWlNu3c+2jnweH1rboGa+ETGXcVM8HQSTU+4DnQz0/5cKp3tnXCw6GHsN0/eU9plmoULvTf7trT9XvmkGtfSr8E21CdFixBcna9RmMZQOK2rxayNfl20J8mFaN9Ln1MPkkAsdf1/glvNLF4dnFoIWxzJYc8xevHJhXOfbz6crt938h8EI7W+TfJ+FzgIlkwOt7DXx0admhzNXUofRJ0EHpaU4lyiMXx6MU+K6JiACy0xEZsHjHOC5OvGoAupunTZ6draKdb382qJ/AmqdXU6rJPUk3gKteG49lfBLeOHUV2wbjFd8Db+Y5BJnXIJdpo8i5+gGFni9KeD1RDlZeioTojo4fcOujTKE+QIkm8NeLd5+Ume9TPiWtavOT4vUK1nlEyv7kfjw9xyC4dtf9zGcFOGzgdX/F8mm+FeP6pNM+tY04S+b/8mP1h7qaWifRGr4ve6wo19WFExuRI2cFfrKyaiDv2/qpH5FXjd/MOd7lJMFBTqo9Y7b5enUG9ztp+5D0CRf95QM7Oh14sMu6FRwj3R/Tgj9f3drMfLFI5uLAEpwC2IcH2c2S8BZ6/NN3mV06v4nmm0/EoeedIPyOndDLLVFq6+9UlstRgf7hMwwef+UV2gpnPGILN5ehV7xDAWVtBwRRkZOXSFtAhavFaL7asIOhpnzSTI4GPpfPM/G5qEq7J7pvyULDvHkRTH0IGNfG88vnzOJ/KgFL2qAPkOsZD2Fc2or9Be19zptsJHO1aH/TiMF1L7MQGg5tYFoMdehhy6HoMocLlW+AKYhmoGtrWFTOl86jNYyeTxhdnumySO5/9/3FP114AF22rPLpPaZFavK7U/EI6O/L9p8rPfPUP/zu89KEeZXxXHHRglSXeTHj1qzu8HDWX4zzbGEs9+fpO/qSF13DM+nd2uiv68h1oX0YJ8htdqyz88rkkrWt0qn6jJfV3c1JrS/hElq4gww8d7/kv5/69xPWLOdleubEIjXOfcIVuf2efllm4/eMZ56in9R+EM9uHMcCi4kT5xNezP2vLsgtr6fMnqiftzKfafapPbldOAnWj5Pv93rAqXk8Mz8/84TZr3+K83Lb/oTv/LuBvh+erfpVfX7CBJ/GQrfUJ4elnkLYWBWZonGF7n96ypIIecqD9f3vTYz+br/vL47E2tsK5y8ZODOI0bApAE6B6nAguS0FVhYVgOeoNQIqhBDNQupv3SY1XWRHQdhlIatYVefiRbj3OLkpyb0oY6hhAMOK6E8CPl+V8que2QCHkzjOsAruJ66/nhi0t5qB9f3c5lYzIK+kdQkrtygl/9x4iOLBmHJVBsDypcrQMbm2FZMJbepPTkp3GldjQXIhKagY+qgMEVdWRto6gzwLKpyHAE8D7YF2D4I5K4mKRppeJEXSPMWyYD2IScptI+WDbX7oCZ2MZJEqAPKeRmrsdTOotJ5uifeoKgekq+gM7a/UM1qLiy99SiSC0RF8UfKdJs+2SA2uA89EhcRRKgZWlI49evDtnXPcdBWJTizlWFUEmGHFiPmvM7BSrokAQ3qlv6A+KYkdy8ipoDlhzLAJp8mBT7vJZtDAy1mNiHOOqSBzEBGzYkufAJCBPuQNWRoDQ3ISdPOyx/GXrsCrs01yuInxkR2qBoIsotMD/X1QCOjnx8yfWuiVpD1jK3NBPoqxxU/wpTNuyzNE+DwYmrHNNtdvAVlIro1TbKfmHjT6oFaav8vxOjXOObOH61vRnkoHhEivZvyh9JH5H97dY665pVIdNDfqbRRKacIJvb1eo/36ddGpXwDGe7uUGYu0QTu03/j1Cvex9ZOiKJbVFZJtJ3BE/CX3OKKqkXGyoyev6/v7LRFXe8y2w6pzfmRyau1yKOcVn144JKHy1W3MOI8iO1BGmj+ci8m1R4QI8QcPhPFNM+7ik6/cdifJeYV8ol1kHkckIQoL0XudPHH7mVcfGhU7xcGDZPU69iqrvc682ut6pROWGKvpCYQeoEMO875QySkzzCG3TNdzzkZxHE/UEHNoasTwwOmWXU++XpebL5iTWz4MnFAmOn6Pe4OcywYTdDfkpP1O8la2Ak55bmrOwLe+x/1lHTZ166DRRZgjyPOs2yynn/HMSs8p/ZroOZ37bq7J7btZ/lkvk+6qXhmnJo5ZtLHj5OLuZfiysZtTn9aMTX3xqeItOhKQQ4/wA/ol8xSLZrh8cu0lNFfYrn2J0oieaxbdSfc69JXolpvlBePKS2DH1B0jL+ErisKcccvLWX+ULU0NcTd+8h7kf7wf9dPS+S/0qnQgIDrGLMhqPxeXnXYufQp0WXJi5ybXZe26rihjMw7y86Jygvh2++fjNZotOka57uu2HLbr6F8XrBhOLIS8yrmPXWy42pa964mh1KKdbzTCFp7XpA+xYNFD3RmfRl45sYfHZU9pQyqa+fdCfWiszIMqEivIdHXSavKHo4017jrb4v/mgIoQfXWMvesnYZdIR9pllHF/QSbfhvN0dmkH+LHomz4zp+NXlk/Y+YNrpC5EfdNCQI8GmzSzicw+sOfp9avOzZXxO/jF6OxOMQ2nYhquTS12vz3Nyc9X9lFQNz6kvon873MFHk9rBHlMAWP9gc7x/IbnfJ2vTLj8EB7UUGlZUR1ynPpkk4tBqVa+GH9s8NRtyqxWT9TqenLs3IJafXtvB/30/jqFSiQ8v0Mi6kOuoato3pMQQnv/REiZoW3gySJTlm6Bm4g4mSZUVGg7IFO1jUFDN8DDki4ozEo4Ve3132mCyupxX5GmT84r5NfxBl5zrYfy8saVPreWhktXk6rqO5Lge5rR8dbJwDVaDDeJUB6b6D5vwptOI0OUkbQ/RXRlBeDb9nTCQ56Hx7xcWA2EEj/pUSkWnruyUjrgeIxjG4TmA2vn/jBY6oEnfJ1PiqN3+X3BhYhjlFPZx3HI9SqbWISpbYgw+LSdbx00BP14Hk4F2N291/s46Ibf1oJTRowqV5e931shUsKpHLuMOaPwruXYCSQDZbqMe7dOVIoMfG+A0SXMXSd9OO9KXOqo6BxkUdpe+Vk2P+uFJ2Bn4DXKyVN+tfS7a28yqNjp2qG4muezmoYnP8W6Xb2pz1keqnxwp6rR38YnXfk6PoHNXPdyz/nfPrXd66zcXugtbQsWgqTMf/zjH+2f//xn++uvv+j0Yh07imhEKH0EWwBsed74q+JjgB5fzmFGLQOjtN1vCl5pTQ/u4KPWJzv855JlGov22Q6kq4vTT7Yv07Zst7LM7QOIi8bP1kF0yEhvsvXC86/QVTFNBLUvPDOdrOrifEK/BuMHv61tX7QMJvL3upwco0U6w1DYcoYdDNzmK8iuin8CPxeO1fj71TQH31xhoUHpt+vpl9L5bp4PUe9Fi6b4TveapWDgLX83zV8Hw7Wc7qJwgnwSvIVt8lQmbaeK89fTA88fsmsK9jko4ml54m+UuVhoiT5K+LGcB2Byb4wm/dygc5rT+TzuXYw6Lbt7x5VzdAmdnsY491EjsjzedHo45sipyhmiYy0yKuOlo84O54s54nSGraUHTbTBDuileO85oudTf3+Sxf4Z3nraj2e5XJNf0OGfbAv/Pkd3XRpsUOqq1P4n7OnHJvcBZWcnTsBHSa/8yWW4pT1MGuHTpKvO70K97uVTPT7EC9xR5Q9yEvZ6gda/r23+MDbVqWv+96dyK36iz3KwWC4u70jJUVRP+C9/ruaV54XqnZ+up77ge3CQjp8jEX05T3+r6+m+r3+kqLuMnwgvNA6A8U4dO7TKysTzmQY/tSkHO/DBAbdiLs/PkBeOMqXMwedPeam8XsnzmYKWvuVlxq6aF7nIB4dnqjGp8nv/hPX89xdMrf7hhdzQCyup32+990qqhLRSjpAlpxBuL/ngFTCsnIHw6q1NRlWeNIFx8HsCOveyhMRMkPh7aPsu6hqacwmnobDNiUiRroYr3tPVLweCMMh5myI5N6YxVXfl8DPaIlnVF+ZrU0+IwGks++G9JfLGKROGSV37LpewnMFomMQejNzmsMEzCP1G0tBRKDIIFBqPGRmMAN3BK2e0EB4xvkoMOSIP6gTTSI0EeJasRGPiKiACrTvOEortaOIgQ7+m0YQFxh36j7FShbD2GqwAXlkR9VFoyreSpFp5EfRWeiyl6xQgTW2XiJPo4LL6uP8MfNiA4TZiJRXj052TDXzAgF36wSQko8bPM1XfDzLABsgpyCtu6fICEHxqKxxZQYIiPkLoWchbTolBeU9IiUwz9PDm1Dkk75qlwXaN8kjK/zS/IoBbPv+BA58d9WCemCzxydCZP1nevJHEOfTq0gYOOSWN2EIoRTJuG5gyh2dnmUGyrE9krVGQC9m6NFcLaKIDwZ87Tzjta5MoTxq3QQmg28LWCQfinGPNb77LDlkvgz1/KUCQ5LnI0af8luRLdg6b8m7moO48N0RMEP2snkvLn/KsvxZOy1krzhMAEm2bN3LpyEoFFWiXEEg+S9LwAKZtK4o6ZvX0zPp0Kz0tUgW/k93pYJFqq3kGMdlQURl/p63Hjg5h1Q1O6ztGn25Hj54utvX/zQdI9NeLnFj733Zg7XFHuoGmbcnOdMmlKfI9bF2RiKMmumznctJ3h807tE23UDmQRWVNjqjaU/J1cappktFLqjhOCJJ5v1lI2sCLNZJ7URYyeFvgHqQpZW7mvDl/4s61QwnhmU/ovxoa/4LJJDydjEnxSWjOncHl0JpiE54Hny1E0I4w3uA6nneTFyCWSA8HgFnOamwgClb8k/VjOfdVTjf9Dt3LzxhO2o1C7pKpUYdDZZlhrMjLPL5vXVGnKLnm5wP4aFB9NxmRyIMk297mW+b9MBkhDV8aLszjNZAUbrGeUH518k1PncUhRA5jUn9HExlvuTaZHi3VH42LLY9nL3AUkk+J8BsO3zVNvi6P4hROkrOg6WlYAzfMhYMcTL/Q7ESO2wYMXixmCE9A7/sIN57HgjfVCWvlRf5KkTR0zxxMTAZZSEXoOF3YdgY+EawjK9L31+TF4e8yrteklIyEgS/WI32+m55culh28zgYP2fdRq1EP5qMg0YGnWPKOfpET0g+L1cSP7sjNiRn3ijq6yNGvnJieotqtrGP8oQc4ILbEB3NdpDNrR2o4N/PdpXaS3MdETP6jL67hAZXbAdoIX8vkYKyS9hkt7RRd8jMpTSlhfrOUUY78myXfQkxTXQZ9oRu4XrBlz3wKeFwvEMRo7Z4bBd0lMm0HBGuT64V9ZjSCBFUdhrr58ObIKO5fq+fMW+Bk2MZ0bGFNgVbsfsFbOCq1mA7B1zmyiA6Aku2Xj7n+0A+AJkTWi7agQEr2oqL34+/IzdxQy46oc9KO1l8eUEvCm48dmxg6ku7m6MDz1tehLO5O9zifH1FrBPnlnvoeJbGS+zFpbwAwYLAiEgrzXFe1Kt97Bl/CU3c4o5/Lut7XHD8yy/yjv560IHpN8Lc0IVu5JaeeYF1NZ8X61V1Bg2LQHg0eL15L79XIHzioJ42JIY9QCOBJWEkjmiI3r08qQMD9X4wW550T8/lPtHkTKvFOnj9IZpkxTL8M/7ZJ6PBt/mpXaiHHVTCiDAmG6lhzftqbXeM55RbNmp8Wz3tqvZVjKz3MT2xEiN1gj4WYRE9xJ+EmS8/j/kTLQHmSeB8FBO5XQ/AMAnL/sAH/sLJFQCeT3wQ6sH39BxPWgEKhbBlWkKXDmekfN6X75OKM/AEoEh8kPi7ajuDYXsu9LdIJOrLr/i+SR4WrwwOevV+ANuDNulAgqomba8X5KKkwoEB7eSFtZbBHAXTorAT33boTDipghOOv18UdlzPPRgKKKVbgQIuWWEBDDYYFbrN6NzK62mylg9354RezBfNeEMiYdBv/O5pqTQV1smh31XfQKdwHPxCaP/z5edLlkd53vkrj6OnR+bJpTK2lgX+Xb63WpUT46nO/EwFFHg1Nb7j+/Kkbyq5ju85n8UnHeqvp+e0HEePPF+vxRGqXg9tp9U2hPbf/Y+cONuJ1b7Evo5lYJ71EFoeZTLPjaLts7PD1m+XbWlcljmx/GVAb5IxjOTiV3ACzdbT/LVIOWyNwfxv+h1GRUd3x0ZPZhy2judMvny6ZJ2LJvXFiNWNmTi4+3jkN6af3Mf3FXMEqZ5qFhH9pJdPo+y8nngajvMG/MOeAeIjPOd1+AK93PgNjZowWSo1Sb0O6NNtS2gIH5XHCKzvRPZ3jnoDX9spr3bld+m5aQfSIIWBbcM+MQLmTDbMcj1NeqPGhWsK1aVtg5zCPLAk9bgoeoAZgO5jeYX70MzdjqkjpPTy148ntUnahnroJPjgODj7VNETF5xcfCsugvln87wMslv0CPm3inru957nkFvcj+shQkFlUWvlgoE+005jz9PKtzG058Pv/rmsB6pnPv3u2xJ0wXJ9TBjnU13q7HyQBUYjWzD/2HZiMN4xgIAJr38+R3iyzMWCAllQa5btei6Dy6HoWnI01jocz8MuQjervv8kJ/H+n4xdVZZvT26rH+NDpxf15LF/6s8z7c425HcgZ+g5SdPw1Mdc5och/OMrl7/H8I3cd9IUHxyu9OuyYCUHu7VmOqTS3x5H55yEFcakd35qPMbth3Lwm3dyVmNeyqJ0Zbnky6gi/ap3Mt9VOJSf6ZE/iuf3P3eMRyZAnKTeA6vCpHfdP70F/9fXu/39/mq/vpXOr18vt9aMfdvPxLYF5ghY/Wl8FbENeJpyBkhgxhFPPXIWOOeZE3dBsZ37qZvmAMr1ox+fDIFPQn32kwYMKOUUlcEh2zyPXF4MHAM/WqyjR+9otc2Q+rOc19wzkFcSqZ/dA0dCKgZkjIF9EslnBUUG8DzBcYfzc2ELpK1A87uIVDCQWk3k/XcvtiEHwfMkBz+cW+v8cwCMqJ2PN19KWPQSW5iyMlnuM04HBA9aUlobOz3dL0xYqUNychFPNwGa4G3kg2iNIve0z27rAQG0JGsfBam+35TOWH307cPKHd7Jp0hxxKMYV2J0nVv/XHslWbKOSUe5iDlq9he0lXmoR7trJ5ryLZU1ulMkfP8FoJKEu0FxBkEYG/7ZgNT+y07VW+9ZFKGrW8ckbZfQuSX/xCgD7boQXhaNhV8W0aNSNq1XSqEpnxhhBN+LhMnvjLWUd6G4wQdPSo9+HxiDuOJqSuhqLK78qjJxbdnmE0Bx1EqVOD3LAV/vQZOkYP8nV9QHGThaW3j7DSI/zNBkQ887ap4dXvg+elTkT88/gYPYRp6DS6xUL7My8NG+NNxjJzlyAYEfeuPI5lucpDunFMnw19XGNya4Xi+jdeBFvsxZ4eW7trrpqa/FWEAOEW9hRTttGYes5CTqckogHVKDhSOW4RxxM+S55mZ5R/Bi80B6qLNkypibg9h4BHOKTybkoFlZ1d3nIlLqhZG2E3cdd3KqbUcT8ZMsIDU3J50O0TEbLkKtsyzZJ1cODZmQCDB5T2eTJGPsTnb5+ZJPmzMUFp2n09FHDVOqh2viyKsh0WD8O53uqofYCL83h1RJH3DOwS7yYqG9cqorYILXBHC6UwI656zHQRh+7vgk8vRdZOTikFvjp4QvluTCwgLNJAzSGm8z5Vdnh4ODo6fCKndyeOCixN2LI8iga3vvShQ1SnYU4pQFBp8ywQ0X6Kn82QULUjJ25BxrWo+nu82FZXwzp54+GuZ21g/dZB/zvDgvZYzYIXT2PRtBzS1c+Yhxlguy4LfY8TWuOI4kJ0S3AtPtv1/3u415fc+xi6KibEDEFliCaWSb4SZYznfX+OcDI3H7DTlW/dv/I8f+etucH5xD7sneIGxwxXxQWU96YzX/K/HBR7qfl0ZQp/nt3+eLMSuftljU0aY4QGU8JXfDS052BS8ixpIsA2ApOOuJh9+uz1pLa75cag745gppIiyAgF9btCvFt/W0I1THO1pWuYIqm2o4uvu5hnL830Avdy+WaXiVL5tfhjFa4whhtimr8UVEExzqOr6pHXYD8ge/AdfUi/J4W/NZ7+qG0c1HDp19bBrZXl1eDvrXmC/8tv7TLrwEY/t2QTcAp5MjvHc5vOqy+ZhQCcrjBp8L6R/nVf4+VuSfZfOIgxWuY76BX8GfoMuOWsb2ZeweynrsCTf6dtf4MjuyDK+H/kIOnPBdnoeNKDiiCIjZn/UUwk8Npb+3rKMMARhuTzT2kf/+VgLYHoBB5i7ZpHva7whAb8DQAGAlaJWACpZOwc1fetClSnR4JGXrDgmrQjjowGZ6uD480S4bFH9iJGkbBGAz+FmN8/pgK1msJ9bB96ukyP5ZBZYP+5nxrP7eIXjihF8t9i2Oqxn9ue/mkMpGW2oHf1Egm2msfWtpXFrsX14J8+1/UhTVdwXqWC2QUw0zWPB/fbstZB4Cxww132+84bts7cFYnv1BecvRMvdhLQs1ju/Wz+e5moUIQGDF375OcvB0hM6fsUjV++rrKp6tBCjyleQygVsWN4r5qa/Ah3LApL7Dp91hbrXYD831BodyE4XQFWiR9TLivHiab0tk5tVOIc1/5dmOiA5ZJddVKzEoWtdtiNVYQLH5CDFvCJV0TmU88U3gF9Cxu3IKGaiKSbdS0l3r99H+KPMqGfwn8jm3/alvXsdx3+p2+HqzPqIt68Uciiv4LlKnnytmFQ1yvfnK7UNZFbjOugIXG86xTmy1hhzBbz4/JYzFjQvQTx+FBbpAbvh/n3iMVknf7+Yv4IoM4HwUFz232xYiRqNTk3Nhsc7K9LVIrnO++N/1u+IXBuO6NUNkwv6Nc1LFfq6UkoCM8GYRYXT/npJwXjDWEf1VG6gkL4Dd9CdzIpjz0J0i6OiH70Tvh7nl67Wo0hb4omrfEuLGPFctjU8v+B8Li3Fe7YTulO19cVQ4F7af4T2XU7Z9bGz69nkp5XNO7qxtaXLSZtbXi53yokC43tZ0Wy1ts2OLUXRQC+9r/xIdM46wLS4JW1TzOeEPPfgD/THL3MpH3SONgfY4yaAVDSvv2OzarqzvOuOmFsf1SV7n8X/CGU3oSvxFvMoLxCHap5tyhOOQ5NA1gjz2uBCHzfTUl1Bv0Z6MzZUcxcVpV+J2HZ8/WMtwBeQo26oNPsdM9bt/Tunj2uD78pHuHy7PrzbmP772UM7nOlW/Dr9AWehKlNWMj+vyctnnAnWUSyP8nnfE5OtP6PdpjH3bqjl0zplYVq5en0u4YbnPZfvS/OAtmV42Rl56msf53tNzny4u3x/4dNLnJ2zo27Ll5BAHHfQ4RdcmDJDLi3q2auOfzR2VzQk/Utv+oC/hnYd5jLLyjqVq7Hz/crvyVeW48vVV4119fvr9BeCMnCSoFAVfsurE+UN45ZW3AQzKz7Sv+zaguh1Y3DkGv3Q6izA1wsL95DFF4c9ZW2Ix8ke/FxNJ1bMw0wTgDhgQwegxOKhoaYbz4wxzxgCQ5jLLFRYHvui5BQv7Lp+p3ue2xe+46MTDzqBrumgNRMDRxGkMpPhdWYEUh8iV6lJBBHDU+7F6qsb9btfQhrEAVvCCJPMx8mDOOKm46E4h9CTshwEK/mUyPywIeh4bC50Xj3HeVL+YJzLg59XaLhFRdh9/ZwpL1a1fnkYtjn0lZPEduTo65XCIyew2XV6SkCQDUTislLdW43NOhMbeUKD35gp8lHkT91ig9kdBaX1p6qX3ima/P5etFCAqr/FIaC4p5AIqamhI3E/PIYIAbBSiAzgvCYGLurmu2BHHhmg0Doepp7G/ngRqxC+QTVOiGpwhu1bM7SbgUp3xEE4t8g+ZUs7p64EA5EzTJxE+yYplSHEZ+NAjaJsWBgNziXNkCs6+xIm1ZPwyHeIKKOZbExnsI8r2dTtac56fkqzN527QeS3dD3JBx2pYf/Q3THOmrdcVf5KMNPTKgT4oZl+O8tYHQPVJhn+q1/rbdF5yNKRF0O6ILH+yJw7t8LkwOJoDEQCoPNbzU//zZ99+NSabG1Y5/AJ8qjl9VnYq9IYoOvTHA1beNvX937cdYY/thNgSsqML5i3RSlfdr2Ckt2b6Jslt7Y8sKPD33sIpXQWNOCKLKaCA8wPo7DI/USuv1K8wL7Jsms3AYTYED97rOaJiNTiocCrW1tHXwsmkkjtT8mDqfOmxGzeMcypCokcQLbwuPeiS3hmm15dzMppeOPuZdSZ+0wNPWhpHoTmn5MNY8n9YrmUnNYwJqV/k49z06uJQJXk3GocBkPuCx6VLHjxZQemSs2frInKFImcQ1yaOHjggsUDBbUG+J8xRdXTtvrwXA18Kr1tyYIpEXvnDP1aUTxWwh1OBMLSL/EZk/nVZpJ7nF9abhqsrEfmTYWBlefrbb1c3GqneX/sUQpMnoVyVEUwfKu9eGgGyTyS1AwdMLnmcknHaeXEbrwazQSLbhjiHGtsRI/RpaR/X/U3XnU9qRzqMjVFezDqu35ziQ3BMn4KLc/43o1eQl7ZVouwHn04mmB6njQqtKM/vai3Lio/Ga6pn47shh2ppnT/QtMKd3vbxi5ZePeX2cDmQC2cEWn0hYivWn9u7pK9TTtnOQPgwkHVXCOyAJXjd4wFrd8Z3vk+eHnb/XID4ZAcC54IXbYvy6Zz8Eyyi9uCy34ErwJeKp3tceOH+a8H0R3PkuoUFz4eqn1GMT9Tchqs/4ZEH/BLK9N+xEPwM+UL5FiCQ7D9aX/C05WcQdYlIUuTCdhkMgzyq6sz9qH4fkEcr8w7kyLkrhcqbbOf6XIKfL8mNeDhv3fzz5k0apwo/5j497Ujzl8cOrNdlqzb4MJ2e+JTH9am/IQKLK7FKo4JcYRD28dgoeAPUr68v+ucNDU7qzu9Mtzob60tC0qTHQUAAzIqg82YD3a+6ItKliQMG90tF4ADT48kdzpjKfciGndV/DvonhVEbKEh4+2K6jK6hsKhfjQJN5jY0QXuuNygANyf92FSrO9njfJSlky32iQVCZEQK8bzdRHkQ0p4PfV3IL+G3GrT2mdkrhezfeepTaLd7f4xLiYfnEDGX37GICgAgdnzCmVgBk0DT1DadOxqi+1wO2hJO+UAZKDON7SrahQvAOj4zDjpW85Tr6uKAPef/8SzXKM63eN/TFVfeGnsqEr/Kudgl1tngyFFJfr5n2uS2Ki3kc464ySGwXOYGG2KRrYJOx+WidOQdTcq8TMH5NhFoTWP5SeEgiuCevfktwOc7o+FUz6z0qvLVsakyyTvO0N4t2q7WZPsoG6XN/V6D98c8JEkmVEr57P/pzHriUZI/I55iti/TO7FcC6uPkRMMJPOztVMtRzui/0/9+qTH/uRS2ro2ZzpSG2SLzXYKcEMXHZDwvqeOOw6A2dsId3LiJY4t7k/sf5XLkdsen6tk83S8G+S3216nZfYdSTZoW50c7qyu6dDHxgtyvWFL6Cp5CGX33vSv3i9ObCPTgEMvW+OUzuLPxqEKPEV6cC5bu6r5yacHJkcqfh9cDqcfY7m/jbrpnuF+nfomtHvFUxA9rQ5slN7zF56fIqu6de6klSvvXFys9p7Ztgn6LBFq5LZaXTPPcW8v/rCdGLNLAneTU8hptXC7RXy1GvaVNpkrvXGUkUQqtjh3sg7xkT8eh1ZbpPcV8wlmPD1E1HDPUL/f5LIGdIij8zRDbUw25hDzv5+9XeSZjssynUe9vaceFQ/6hLl0I6FnjHTSdqkerLHQwWvFikqQT0im3yImz2/Byd77+3ue/1LdFOYVRdJ6vPkcFXEYBC3qpHwfbaYF2eUcV66cKXZMVYbK4XHisECXh3d9+z9dGcfk/v9P9cufXocckc8xBUmMxPypHRn35sW9P+nHE454eraSp5/aV2FNX9YpX+v25THyh2k8ta/S915e+XtBSq1esdnRt/+/rkzTkPvXOatKeeuirTVNii/PPZ8dNk+67VPf/gSDfupjhXWfnKQ/XVl3+/lb2VZPbfbveH6t6F7xbS4n4wZ/5d9fANoU6gy9QfP62wj7dbX5vo+BgpBUYXlPikbZUViUxP0mJKAT5A4Dy0wjTSb+MCZaSaA4xug4RYoRnZmLfL2GGQj+XTUaaBXObTcEeBSAQ3RYTY/C1r7pZljJLTRZhWtiSqzyNUzkZe0aPXXHlCmEsCm7pe8PeJUE8DI+2StcvHWCkn4vyQ+1EjCUSbjcyWy8/9a1ZTObrPTjHg5woec3OJdTpmyP9hm54ccnREx1JzgT82oujLUk/oUF4ZB9T90BrggMxJE1egAWzBKDVv84n4kzKFu8wmSUz7PjySHjn9/ChLTopUOArdFwIhXRo7ODBtF/eyV2yDxbIBB9jsKD2jNv7S+aGUGbPc8T2ZKc0j3J75RPnwh7zdcKOeW4HH7/0rYZjRZOwXwE1l54AxjwPNAcbC4SwvrjDde03ScJOZMZMQeW5vjQfLbGi7KhLikX20JHf4kVb+kfl866WYzdfVrZLntEJxZ+H8MMXK7T96apIemBVqRBbx7ia/tkJYvHgSMf+wS/8mk7wxkPuAYSTVOeHd6msRDtJbweDmuyZipvYAyXb7OeGCb3HM9zH4bKU6aLV6pdduYMofNURsYz0/ON6B/aBtRhJD8A8tR/Gx+7qu3U1XufwEWe+wMOBdUZzqgEQZlQZzkStMsyziRCBI0JPOAUvJSsH0Cj6nfuf+536C/KS/by1gNwMPh3huQcopw5W1/gJKrFUVW7STsn5n1/qTzfTNdfnbbqUmTJa1I/t6PrwpyVhCde9lMECmhDfMjbA6rtuNpPodNQ+kbArc8Nu2fX4H8rOgrVEbBYcgOz+NMKh/CxxA9wDjmRNxzAmAyrNWgxEBGMXLtEBrAi1Sgvvw1aNKVEiXSVeTipDjpkiYN+cANJD6H9O4pkis5tHc5/0a/IKdVNfgU5p4aQyQy6f0XH7VJckCIfHa4j7dslpvW2w2tODW7XDaeNj9v3vODnvGChSatL0829TtFnw7l2cOpR075KNJT8pc+LI4mJkbNMujEGpq+YTZbiAer/yo5ScXpuB/UaGukVDueg/omjpYEnYTiIbJAwOlq4mM0ck4AqMBLuqdGVwIu8Q8GP1xIe5qUWrpfn4yW4xkdYw4HiRw06Vhe4Gi9q81ZZbi+PzsX5WdKYn4eTAB/FhUt08C3YxviLXdKKcYbnb5vX9wunRi+KFOVQrm6nv05gMomUYsXsTt+z6FpgUtfqQA/uF59wSKY/ybWmupWpv3SxnnINOzn0lkUMzJlK7l+CfoCVTeab8+HpoKUn588nI1m3FKOeVFbPkaVL9KRWI86XgAfNyawLdQOyaiiG23LsWkKLpDuiDWF4HzspUO5wBx7k/vpypkb2yPy+c8TIM40qHewDJ/L1ZORX7cPi5hnJY5Hw1o4h+cPMFuXjtJvKQVqMctgMcwp2hO5EUQeR1bsE+//U5horGq38pTurDopkOiG/cOTxCs8FhwlJCcbLuusg2F1L+91Wc/02XHSZ88TXlFqLrdNxfD5dwV64IS/la7MDLiI/RLnf9LnYFoWpHdF5yC8YHYFMR5+XdMnfW5/DIoCnV+5D5oUFv4rYBVsPVI4z1JF/e2ll3RjVN9pf2RCDIKKC33u7AEdiIQ/WXmm99zHFDSDNVLZnoCePnO94/pxXvYdbXa0NkydjhVAbJRX1pw9U9fvvVdt/yvTv38/0tWdZEY49kJRs7aUmKK2+vy4Jia6Nldx3KMJKOHsAAFCkx9ijD/J8tX0o9BF80+AYg2XgogZWA+Q+JpsvM9IZqyoMjkJMhlPgaAu2sHpaZCWmtAmrmMjBdq5qSGmPvGX3sX6PI3c9bfN4MWCNvFIp3VOwe0OXaHpPcyyIg7X12O/ez21YvsyeytYE5AUPf5qveCdLS5Sj+6FbHmcbK47WzOVXc8mvuCm0FLr0JomYDFiTAOStWzCUELZv1xSj4LF7Bw3yZ8ztqCBPPjRQGVceTJh3dq7LNmwzmC2aI8tDbYsrEzm7wE15LttY2hNbsVhZlq9Ec1st3mbUAJ6cAvV9iuP1tLLCia3pqGr+1nTLpq6Y1zR7GpMcHfLkxPHvVXLeP+M/+/kcDQSMS+ohnunmLPblrjR+1tZ6nlVz8OCBBzo9tfuJnrlvuPAbL2CxAbiN2vfvr/b19+/299fv9vv3f/S9379/qy7YDix+52zLFOMW5WMLkLXznGe+/f6vObhXQ+4pnvPbgAwW00kXJ5+Pe8V7+L0ub6p+wT3VuQ1RE/vEu8a6FH1cruwW+RA6ZqlebW212lnLOiEDyF3JteMtCW9oegLpH8+ZZjigm+OkujAv9q84Pa7aEuHH5wC0XqZ2FgPKZ8tHMgmuuKBv2Cu8miXp9Xxk+c7OUwRz/VFOJblGSwSTnVfNDokBtL/5IS0v0McZhaCj5+v28DnIrJ7lqOX8Mt3RNZrK04za2W0bCs2E+1aexTiDw+DQpG2kzbbvch2RdlhI7eJ0Xa5MLRvzdC3FSfo+vbvnwd3qy5AoPme9i2t3/QW5n2SDyhRRgZSvl2TYTYdMvF4pUniCCX3UiTlP4uWdWDHa40jboTgrymA2bZfi8O288gfLGOKJuOEpz9WJNXy0mdWNtDDeiZbbW5VX6VOkxDix7Nk2T5WMkw56DZM/CFq9neTzeNu/F3gwlVnp+Br/n+3hlA9ZD0fb75i/qe4w9vuzJutOdPokE7gZx3tVm5Vf/HyZM+gZ4leRCzOVByxZ2cmQs/6eb39uN+5XkUBevz7J6/xbpf/9b5WMRZoB/Uny3ma9/4R9QPencf40jp4O1tbPPFjx7Cf6VPSuynvaofVEN/87dH1V7tOY63OuDrYr6jkXdvY5LP9ScbjEy4k8FhYkRYM7ALg6e9MR7fLr1z8o6mrftzxYX/SPnXm8nUYOh+GtU9zz1hwYwXGleWZ4AFYKgiYKwt/pzmOrDGKGefTKiueRZmtzSeHl3QEiSHkDSr4WyJ/+5gGJA8uKmdvNkQrsvBp6SoaCE1lt4D3+KDspfpyq1y6daNyWddCYanS31jL32JM8RNuv7kCSyDUxQ1zfOitkNVYkiS/fPhgf5WN8/Hcz6pIBmCZ8Vlx4Jjtm/OTdfXjLfTt1UxmJhVWiiJbdnNNjjZTkdh0UJ5I4JyybImZgEfAmgP5KQgOAuatS91eVMM8Dg6ljK+Aqj3sCNq5kKfc5vBNlcOkyIzUCwrZb0nNiGOnUAk8Q+LU8HkqvdtVGrGuT51v7YKfg+duezuDV7TDuLosGd5vz5p0rZWzc6TjgriYttCTSjSIdJE7n4NMUXdSxXXh5EUnlzY4tBXHMARy4CKweSaRrZ17bEZeaFHbZHDQFEg2kIRGpuKfHzu+Pey4PSfRMDj9evQxzbslqvdI2yUE/75Dzys1v9NKPGz8r4Fu2P+GUUtDBHJVvufd8XLenXwumQWtHAtCbT25B3/GonsrnkvVje2je2qe0lB75udYvF9VI/TvldAbGn/tjnz/JSH/5I+9H0oO5nCl54ijXz5waff2ed/v766v9/fdvclj95z//pkWt/c5//vOfdn9/5n4DdMe233Loymg2p5nOnj+/QdO8QxvRJ+3zwHyQ00E7Ry1qPU2MIAHLii8g/8EvewvSxTkoWVYKZ6r8Ecm94oIaIgWW6pKXbA/kObn7maPpNvWnRo51lWeInsZhM1S+jmE7ol78tcyToG2lNtL/dbR1HkmNNu/WaIjy4fKQEN0c6XqCL3WY8+zw6W8Od0i+JOTmayvyP9qv9TjZx8Ev4jRx2zB1wXE5R6f+PNUBR9/2QirxT1p5L/6h/pD/aLEkm2iPw5f7uvU53DsjOlpzfIz+poHTU5ePN+tLZQIaBFkedAcwgJeDQ3TPpfeXnGzF9IG+Bmb2jVwOq7RDN/rxtHt++3g3fNodjhEerWUb+CnqP8u1afRAG/IYm/3SJT9ZU76hk0XpyEheiJ+vX8TXzGMu4k3rcIs6wRo4HUlejqKNaOeEAa0F2MLXbiGhkSVu2YRf8ZcPemihbO234JEJvbra4ewKmG9FDOlp6dtd6ZTWMB0jjozGuc2vIz1ns1mz3PyhOsLhG0K7xOP4rcL+Wr4KmvhOkHkFVjB5iFcvxUqhfpFH/jdqzxKZnvqA35GbcK3TAer7VTkQbE74Ppx2gLd31DFVyAjksGV5edKCcgg25tu3phny7bC5jYglRHB63vBXPmwA3bTcXYqwQ/8+XZ8W7FGc7rRGpal9ExGfKl6X6lTFqqEv67iXxxo+FG+Xe1vx03XyJvtMgE1upnTDophvN/Qx5H6+r3NzgVfQLvZPVHJsXyxf+G3ML925BXsm6csjUnBFrHz4BJAaKnlUX624IMhaM8OhS0OJJWWAcaLQr28jG6fl3N+g9X5/kSJoOMa3s8Ia41dIQgbAWE1MXF4Q5eewMusJmoF2JYw+GTN+IgUB5IV8ptWHK0/WJwME33nBxyUUHfgteYql7PnQR6PJOYFwOlCHFeHb1qrJ1lOZrk9F9ytBNRTs+lDiptugqvfzPf7LtPj0ztN4ZcUdAGvqG4nhOcsVssyT9j6UfAtl5pMY9Dd/6kzzAoPeorxPnCi+ABStqxOoAsQerNLz01YdP9G6UuKfeNyEsEMT3bYWIKdLS3xbKUYqD4pD2y08lE8T0gtGi2x5UMXARoRvOUC03/LD756RAv4K/Fz0P9LCO16l3IVwZubfIPjVeQoDmvtaz2lzxEPJoJy9bdvzHSJPFLw359TX7dbRSSO/Fn1vgihG87mFYBDmvkceb9rGzEc2J5oIvm4LBukZ5LqzdrIS9iuJkZfjMcJ5zmZg98TiGKOrO+dVs3HX2Toj8PykY1BnVVc2uFDmGLUe8Z8rxf8kvzMtDHYWMiW97699b6/AbWfV/rejruhE4r/f7d+//27/+td/033/TM7jFeiy2Oi6V+IzVx/RqtARWsaItLGoJMhcnKI4RK7wNrIhgI9iQeT4dpPJsa0HABfjsJSvvelqvY/Awt9qfLJe2n/9yiOLt06AbpIz7JTbMCjwbpiDi+XJSo4EyKIFHMLiiJ1Sey7eMcpk9/tK9eo29N4a5Ax+hd7ylKp0N2NQxj+cW+2kjY6v+5eNFv4ec7lW72UssGRlhSTnsm2HnhXQ1rgb4Nxa4selyi2a59r+vh2ruoZczIE8zuBRHPxA7V1mjOaL2izqpoku4YVgOCZbxNaLtcXtHIhJrTP/uwh+4vse8zKi3TiZ0+TPc3RM1KkP8mm18Bvez1geffcpDTId4ZBf6/q2b1J0U9IbcFR4XIjfqnmcf/fvUDTRMPxD8mjr9oe8U57fc17Eht+c/s20rfiouXZX+kSfe7iyvMJiXp5/P+nHTLMT97k2t8/PPb37028fn3EnTP9JGbG9reQLT/PM/z4f9Z/gi4xxqMkpaAJlMb/E9ulv+Cy6zR/4lXnaj3FuXk989USXp/unPLAynxxV1VW1ucSt7aQzP8d2hl/Uqdpc4UBfh9flOQLN6+qMVw+Z4mhCfxO+8O2p6AnHVIU54/uRftaeuh0N8reP450wFtAB7l7u+6frZXv1UbEpA+pUXw5+mKK7XmxM7a2B+2Sh18ApaxJq3LCi2/T4atrehcZZgTpoGMwcReIZH8mjOYy7cfJY1yFlmgfhi/Ju1tq6FYeirgFIKqXzgZB+8HtmqHMmp3BiOJPMk73khEQelTTxf5g0+d5Te3+8xOimlSnPwLKCCqACqJYNikrw8BbVW5Va01XfwjBKysGfhsh0aboq9rmfmDz1ikQeOzhM7JRHKSuVC8WZx51Dm1nQAbyx41faMwwQykJ0a5LTxScY53qY/s3Vx+1uDUH4pizYqFkdx6SvFhOWdz2BRwlY0ss9EoRgnD/drfZsWl0U3QBvuhiiMI6WozWcJhIZMx2f+GuIIWn83ps/UVJPAAf9lD8FtOnpLuibtGV4AyyCTNp/zT8Ex710KbQTtLm13aOFU+bwPPhuMQ8i5wx/3vfg0LXxjasMJp+9wtA9/thyDIA6T8FP/VhiyGy6yDMU0dUvDSGne/L8FAMoRgi4KCV1stXz/pBHurUVtHYnFspiqzmHME1ui1KZ8kO3ejivUALm7XL1mqzwSCwCli137+ZPrENZ0emGFfcoO+5lvLRWa3FlsDddMQzzvWkkiVt4iuBueN5vMtu7rXC3YXmn4FxryG0RwQxbVxEcZ2ewjwBonQ1h9JNvdy3HZB07MHaE1Y6u+te//sVRVjuv1XuRs+rr77/bWw53mTtSezXCCvsE4y8lTDP+WADLbITR1kqiiRwsI/T3W7GY8ACWpiMoWmjxNqiXoyXnUuTXFuVPlJxaGPfralklMY8u5dOod3AEvYxUh3YSkoWShi0kdNNhT4AtbMVfnHNqN3w7OLxha7jH5hCKQnQ3HOhoFzdCTopa4gjHtuy1FBMRCL1X0+gr5jTZwte5jYiMlMi3MaewuDigZRy48lvl3lQ9goktiw7yLjAl5F6lozjqH6dv1QuiCzyigpwPoVh9hnc0omc5PSFzf03eKj1Iw3PkEg6TAY6E6F6Qn9ngyNeC88bJCRlL5E/bhVVb0Gi8NScrtxSRRaxc2oGv9hZ6zi/fo1wEPRdkK3fiaoKVMT/lGR23vTA9Uf9otqLfbUjRXhs0flrGfd6is4dbPEyYzuaajdV1xehqf2WHzWDBqQvCM2EjOlxC/tHvaockGyQv8ASMYpe1yWGifi68atmUKsDmwXB99kavT9KOyKvu+B0aukuzNHdUwqkVzZjX2mFQf7oQcWS4DoEO8r9l/Lf1hTq3XZv2hQWLfOqd73+kreOzql0ON+ZnqvIqW9F/PvCUi5gmW0VSK5geTfPVDJaIm1xTlug5w6znQttTP3JKnao/PvcZninlZHFl58YZkXNu/QWezGVnu6vqm7XD+JZ53jvrY3n+c3XACDvzY5qgp/qzg8Z0Ke5HzZ7n1RHBv2yxg/uDeXwGzOTo90z/UG6msweUxWXtwxyq+497lJdwcg7nuEPOcAbwQ2DmITL2rp1iRpfTSViPBfoV6RIisA7mBdiX90ipfkuYvyTiivZNX7xqjhxHXYwPZYy1EyveGqVF28ZmPRj7ulIS0MycPlEYA7ZWluMnCfpW7RMPk1i3B55CLLcDzJjv5c9UbLGyngEwj79ThgBC09rP4xA7XEb2PPYxnubnFareT69XYND/pgLmuB/bQlEMm1+S8FgAYcW4VTQ9DctzctfK6LMg0GdXO35vx1pjs34DjGGMqZzZcglcDwt+EmJQrOvWcN0srLpEC3Di2fpIWi17sZE1nEedy7rVcbFWnB+ePrnurLD9Z4Bq5lkI5JXKn7J1J87DHEa9Z/u7DJv+DKC0fWowYIy8MijC+RsnbM8hrX+iuJ8vOGQrBR/prTBcDJwrbAHF+9O9k6OkmC80F5woDjLbt2Eojo8MZBQ/gWdpfHCcLSt1AMcMVnz9fl5+Ald8kw0co5Evh41BNfoHn7pmD0VAlkEH295d240rA6Pc9hM0natvGeizY7iJoblCPdbGc/HiIEeP76Nfvv5PCU2rfmKsx8Mz2pdeA96ntj7KyVTO13c5v99f5Lz63//7f9Nfzn/5F+lq5MNE3/a7rxdSEPC8Nd0E+i2dH7FNtxk27ifeSm9t5LE2hwb/5agUPmtwX5ejoenXax+QMjgChZMkRydRvFxehl5vx+Y+TYL3r9b1sAI9FCHJ2kruRrwgC3BJTq9mvOrnJqnXKVGgPaZo8O8PpHAQWgADBRwl+YD4d/nt+5U35dDi/F2+/eRkW8hht43tWx3kyu+LDUA+18H3SfTdPQ/96GmV5yH+hTQRWBx0RghwlMdweMa2ZMYFCf6dnQ3Y2mI5J9EfLMrEscPnbDzmeca0tXl2zucHfKPP2l9cOxXFnIlOxgWxnNaUh/biMDkwGzuUSBtN2Q60LO8h4Y7F2wwHM5yehJmjvyCrFsZB5abkagT8LeQS+v8T/eLfFuiS1Tx4cY/5Xogf4zykKrchXzR32lNbMPYj8L31p3aM0UV0PCO5gj5IdDBeO7FevrycML6sDe+fLjyb7TeiTzsdd5Vu8TpwH7iw3EKBn0NGV8jD1jJezLjf9yXr+NyHn+55mWMO62dnTL4yXqjKr22Ymm4VZq/ercqAo0ejmEbugzh/iy2c+FzZCyUc9PomHQT1J3zG2KjOkZd15SMGTO9VPOFltMob+q9tUefnJbr4/2IMfN1xrJ8x7NNV8R7oex64ZVd+p2on3v0U5fbUVuDF3L6f+pZp+US/fb1UsKeJ7vO+kOE9WDEBeG5hH4jgKoPgZ2dV0xVLrH6sFTPah3ofCINBVYeN2/zuGcFAJFbM76M8ErQQPAXxODeTi2pYdVv8ZSs8cXJ75YBLT3+R9tmKrpKDk7iTxxh5UTJNHhjG9YNpPmnVg3hp4RSJ2ijFd3awtLCyo+Vq5FVSEMnwyr7aDQy436mN7f9j7V20JEl1bEHAPOvU6bXm///zdvepyswwYwJJWy+ER9SdsapIdzfDQAihF0J4YWTEOsS2zQLiO0wi9mds7xAdTWYWjjr44+K8PVer28lteppY38kM1xPEHosUknnUVu6WxgoglHmK1HoYVn+qAyNSs2twX9SZZnuImVF4/Fk0ghwTJbho8rnT6IkJd51fhsf3+I8rm3Qs05wy/thS15tFCriVXZ4UG3wl7htWiZlJSqhg08hB9ywovs3ldqIigj8BHwx/0mlPo+nx6BIxhi2OqGMg8lT7wHznfqLD3ILHoqNDHdRBkE3FRcR1pwhWH4kW5m/HTOL5ecnafM6z4t9VwxUROVKXrvi7CDK27rhuyIZd4fPzGu89uvKKE7pwWAj4EUXSSgJTr8xr/YobdhTSaa2Ca1v959wmfTv91ZL66jjpfLHIK52jq3+Ss4x7K8rq+qbjanBs2pqXSWgwKeN6Illy3n5IJMtAjqBpPBc5D1k+NzVegmKmfR/iIOSynJNsKLbyXDeeE+lLlSnvaBU5fAktrwisv/76T/vPf/9P++///G9b0TV//mkR1TI6REvXxQtfdFrd5/dJW3XA49IW74YE0zMJ6sfGRAQERc7S/EhyADTSXe06XiKf3WqqzaehvIjnaRPncIzyUrSfRAVtNZGv3eTrRQ60Ri6dQCdubMIYwCDV0wHRFfAjgbMLztwhIoIgp3v1xlutGeUU3Qw5M6MupunzKWL0VlP0Bm/psoralrMKWO2yUxMnKDJMvVmEBbYlMm6fBr6ohupscsIl+DMLbD39WfjHcpCtcjgEwSv/PE/Q7zuME043a9M565qDB9u+QSc3ZK7oofKujzzHvOsS2dVV12LDh8cqrrb7HKs8Llj1j3rmrt9MwrutvBvf5X6Dni9NZG51sbxRmnLvu0aMdAC74JOf8YEorOBA5vKq+1rURv4x04VmrDbkNDEdwGh/Py1XZYu3A4D/NP+Abz01nEOaNl13yRxsz+ZF+T0ZcYjmUnTJokF3c0Th9NuC4gKz1YvTt0b8bC6nYhcdPHYt0kKLkTXTtcP6KJ9G6PWJr4zH01W9xxGMPdh/4Jm5/DA2G/DQZbs2b9sG7i6jOxlD+tPo8ajXCYRVj7bxPP3+jr7vg+M3PVUXCd7bsxFu8L2Y6ynDaTrKflCY//vupfwdDvyR6RPczMHdHd8SPW7dhIM7VgAB9d5W2/FS0Fias57HV/erCwHk22RKOa3z+zaP4+JqVz5+y9hkhwv6dJg3bueb4fQbdk+SAyAk8Ek9zbt5ndb1Df4Elxv2n9DNkXdkPV3kJ+sjqw1pT5KhK392ffmu08rD8aqAUmPICRPeZsGCGdFXKwdWf8xJAyHgVzDkVF8yXrNDpCLMagvhCXGZ6JmA93qrUw48Jfv31aDqplBpnoDU9v1YpA0IJzNv7wF91HCRd9xe1ykCFts1YdiqEeD6k3G3jZ27psD2koiQ0QqixruzqWEwRWF8Vz+/K8pG4aH9akL62j1Tqq53jC33BePmI9/ypeHYqY2vJvW7Z5Fx3eGdnhg5KxfYGcV4hNLnhUueH7kOyw0iyhYY4zCBE7MdeVhz30wpUAZTDEcwTJGbp0BJboOP42YcIbk63W+mTPsTct5dwBlPZduWyM+aGP3NrfQexnUl3L+6kLo/ORDHdMO4eTfXTIEcEgLexxn+kq8FGq62kzonhjoxU31dFKjO/b87RwSMbkr5M+P8zaH6Sm9axvfVylbbDAK9TOb66mBt0cBsrj44btUIL2hTFaokG2x+z62shy/PpTO/Ossb367O0/dkusGkW/TTMcyod0WtzAdC3gwz8LNsLFXtmOxp5oxKr72Tp6eIYa0b5aSO+/dH+yVbCNcfFrmqfD+6VefFxtVH86cIzoYcmxwhaO8/M24R6wrzHrEWFNzk7IFe4uU0xhF8ewpcl6qpHrcZa8lhn+jH8x4/PhqBhfKOkL7ifVs+q+aGtzfdEuzrioaHObKeOyapVRhFj8oRMX4bIiefnmoYP9oLcewQq4JMi05KbSPnlMMnogJ6ipJKDiwv3/N36l+gv6l4p3ytTteBg/1GnYjgkhxS9LZEg+ncdJe1i1OYW/mcl8z2qPk418KIhrINDqrWUx25ndi2nijYzOESeej+rjcuaLPkhCOa67qkn49tXCtzt/hLt8AprK6c0kRTLSHKH6ujujyvyfp30HOF3pkXcNm1IM8n8eXo4r0fnocAf1V+Ia+fatmky+e6w7tq405i5u94dv6en9eyOtoqcVxiuQrX1l+macjVvM2xmg8ejwHOJs783gIt6bil95su5qIFGxO8nw9uqup6d3kc4rVsVwwsPquuZW2925JZ6+E7HYHkM/wn+8Y/q8bf15H7WdFQLmP3v+8ACfIq6QVZn8MCXu5La7a1d13xQLa97/9Elpa2VnodOpvpH4Dbynylw/pnPkqq0m09jvA9R67hM9KELfxUeG/pXtZPtKzaoxERJ9zu48C6XJtRr/Svenlh8O99r9p8HY18d5Q8wo+pzFIqx6cCOtYpHZcoQcvxc/MKnQRCLEFwiWF6B/bVtc7A2FP7VxIc+H4DEXw0TdPcUZLToCF9Bd5dxS5/jK2ttAGcIPgaJgXj5W5T96M/eXBHDzlHymk8oYAjukBwukC7hjuGGV5cgW00UbZ683lerFqZuKMgOkOzXh8S9QAovYPc4PcE8gSv/E5QXZXhBeydVgYuqyW8p6MwsVI83Mo0VhZlBbxNtzXG950NvKYCTJ/oN6UrhdauNb6v4RwUDQaEwD3NYDS6lL7NqUEBBHOrV0RiwMIUcMPNlq8sILn8eU8zwxjPYbDTRbr1CquhspcZ47xoW1fEOzOaruPMgd9Kjy0KhMtF7BCTpDxYbDDq+NA1rO+cjZdPGYQib1pyUDZwVfvBGT4ZBFnBwpzmJLMGK+V1ceWgoHUloa6GEsFKTYD5d+MjiCnU3EVyiofkHSIhNB9VvntQqjweI8OeUNQ0bFn6l/ky+I+JTqAt0I14wqUimBYz0BvTrfFJ/rgFPxDmdvw85wyKodJNcZlPU4USwH2GqqF0I31Bv9bzS/rm+6unO/ZIB6pITuNh2OiTFXmfKNP3nRXuk1IOA+ccMg180QX+P+LWidmx/aZQoBI89Dmxdcly2NBv3bIlOeMErgtbkUXeYuV6YF5MdidI9r1Af1w9HDx6g+HwyeXEiiS52rNSwZGHlLB9JWf/uaKw/iIH1toiuP7++OMPLk9/D8V/rbFevHctqFyDI42daOYVO/o+hDbvALe2D7mqWx+ycsP6wNV5BoRIDjSnvHpoRCA/NIPc9ibyswcygpfkFB5+3CXH3q7wIaLY0I1+1YaFV1Sp3ONklTxbBjeSx8/p53gPC1Fh3JWsccKaRO1sUABJMP4+PIRNJfvdmo8OgIoxu+OvxAfQsBi7k/M6PTqPe3I0DNGvnsAXQP88j5mLUTeaOJ3G1HH0eY5eMl8M74/mmOLmLxknjighU4nqeUQ2wfFi+C4NlUJW2SPc251YDVtpiSQir14X5DTlMGzdkqkPxh13NepDlOBfoxULA8TtjrBTrGpKYJ1e3muSn2ttTaQ8hV3oaqpppw6M5uUrywUmkCFOwrbNb+htnnd63YCejxjNly+N3G8sQzBfEPy9toFSDsh1gINEg1JEqIvUOl0VvAOTMxtZTs+e9gK1wTjiCGCkXVFjcTZdgOxjGL+WutWEh/wpxAzJi7jRRfUsXxe128WxedBTTsaqycszbiC/qC7JI9dfyF8GPBgcALdy/NhpldEIfjTOjOf2Jbw1DEWP9IR7J4eD58O5jJ9RfBCVRRpmfMV34dDPeNwdhTiAwvRP0/f81ntrJ2BK7sUdKB4Oxs9VPItXxevsu9BA4ejlObtHlUVHywzfs5zMV6kLFGXyAiXPr+FOi+V2X2kHheZoVfsCZd32xTkKILO+GPlg7q9/z+hr13U87uPigPAB6N84vdjPX58HUfVrZQQbTwW8/rdFcscdP6Ab2zHU9TnXs3aQfejcZ/zFOcm0vOttTFP7An6Gb31/ZaSGwZ+Ml6EnD8r2BjJmxHklhHvfdpQ2vIl8as0HATqfDzG2ewlInhzTPfPlzaDNRgAmBhT+91duz8MQ4OlNTwbM5akcDNZNj5lAoX0XYrrbHvJpRO77tH9H2Ux4eWJ4gsczUpvk++Z1TvjJ41MLsBbGZ1OWWz2+/vJH4TJMeUW7hsfow0VTVQKgv6e3k3D2givfV2U6GAlnR1Ml2DJOvvq9w9A2+GFY6ruOMa97P8ZF87WJoqxKceeeDDkBj/JZyDJYRXsenxi868189u+hPXM75BD7XfDnVb0Kju1z8NHU99xXRjFvYdz70G+MJc+fN0ocKS12mqenyyzEjWHvjuZK2L5TqE7lUHeY12vezusTB3dICgv+CjoKArYwYPzcquaKb7+Odq2Ftx/f6mJ8ylzLSiTsoMJQz+MFeYGxyPLD192FRz937Tip+lDB3cA3W9vG6J2iCIUD8OrvJBd8HYj8i89R3x6xUfE8KjMMbt8XcizAiUX2/MOG8Zwq79fn2kr48+ffn7rAi5xXGqXdu25NBR1c3aK0c4RExgc/RwRWihpQfeAgn8WhTYrMIyv+U80/Nawad6/JLkHiZ6PAEVqabOnFue4ybPG4gN4ePYzA0+hJWX03H/xKLfQcxumOO8XBrOcQf8b5us+bZ7tHJ3J2cw7HeS98tEE/aIItPJMtnTLmtLVj/T3GIyAv0WdTvmeY75Dvu0xqXpEi2nmevW80yxSXrVmUmBh3k7csclQwuy5t3PaFV37GjrQ1H9OJ34pPWq4c+zxW2Kj5fR7yQ1JGdSHjUdqPRsByXn1MG6OcOQb12dzrit8wvzBHabGLKVyknBpImZ/GeiscUM1lFCEvlnQdFw/vUSYWuoCnG8KILljueu3iU5z/apAfk3Un6wfdL6K+qvEfjhVxonynq3KhNB+viAPXF84PxwbG6G2jc/A3TycUwZvmzEkfC88KuZBlhZ/vVoZ5cqXP+Lk2xl7vSff24+PfobrdePo24uUXD+Pl4QcMJyN+XZkXaxnU95gu5eHOeI/67RPqqvprfYxlrc6zhVvpyfm7/f5az8x1Vs+qHQrrivmk3utTWU/xdeRDGeaMZb7Sy0x+7Hwq87sz32In1qms0bXVd4q+6x0LqfvYVzIh8zPMs7XlGbIw20hc5t7u7TL+n4/5Xqbi/9GBfNL/Yx/tsyqb9ZoXCY1tcrgXeXY2duVD6WySltQAI2X2902KLJ8IUyhopKjsTin5oYz0EWJpwfMHeCCwVErIEzkBpdvWxXfIys9OV0Cw/DUw8tZVSYGyC8EdhKiUydsE+GS9qFQ+UN5WHY7pH3NsBC9xJPgqUW9OCun7WeHD973CjcEnCsKAMTSC0VJdLKRlRUaEYLVFJk5AbVy/Q3G2SekmRII3w0PHOfNTtIYeNbWSASsE3YNVJSiHs/n4C24XwPHqo490o3fAOAHXvMWd4lfmopLE9SLCRtHQGO3S9y6G0+S+rLsXrS7PcFpKgweeImx8TolLtsxy9A2jQaIh6Nj1FLlhS3vbuNFTvS0rBFvEYKxnn6emXORQcB4DNg4px5b5Kym3zOiWsySfMEdjMP0R8KJIEsuxEObZZQsmnFoT24wlR5IYqc8meGVeyh77vBWJcTHscLfiYIvpaBz4+YqHmYLFTgdpCSZZ8ytFzB9GqMNP1aCU4T54kiahHvq8y3M2KqQ+oeH+8CT4WIL2Yn5hbU4yDgmeC21jEWWPoJLb8lyM6jb0Oycsinicvq1+uWe34NgMU6YjO+HKJw8tZWTqb27X/96UuEJQc7fyA34XkclwpXSFO65I+1xN9Lw3KWP8nMeNaUByjbOfR97zMIGvrGF/+B/aUvVznTLonFgfv3593v+cff/+N506OGVrznqHTiecPJ/uyVnMsiFlp1mZXINSiPnQPVzkYHnIUdv5FAvbRv05ZuRskSTjqI/p7FI+9uoXzeueccQMWMeX0Xo3PTbTX8Nwxvk5h9JwpXvUc72W3VlucQ4tkx3D8XM9hbN7I7lWgqfw+AzbI9vmNCrP6acU8d7MwNcV5HGJ3iaKpXIeprYnKboPttrN1K7y+ZngZR4/799a/k5w8xZ1wy8vOkriXcKNn1WCA8h30IeODc+vS+iC6u2PpJbA4hzTHrdnESU0n5arZzbJ+9gczuV9jMuAU9VH27q5Px3tTLzvomGbGQsCCN03V9wUnaLJnOqCJ0QTmGuRFrUmTjeFPi5RbhIpjwh10vC7LTT7kFhPYzo24Fty8m2eP54PtDQ3tujbbtvMVGY3N6dE7yMIklzVU/MQabEW2i8SSAwbHNqqNxh8xENSaoC8Vdd/B27I5lED3CJwmP9wjpWpdIJTui1iHO0QaiQCD4521Mvf+Z0h+KFoDDjRR1PcZbz7z00+ffEb9KwOwofnktbbm0T5Gb2DC5z0GOTg9TqfwujG450Rnr+fygcdJ/HJyvmgp3J6BSS9n/tjfE8c9tNSxUS7Ixr8XG9dd4a3ahPtBn250KszXv6JrMLzITqJ2sOLR4jO8giPie2Ab4r++Ng27t5jlE6kAaHxIrIrj1fuN8/hGZ7r7qa+j3++oB+G9/XZpfgGCAyPE57OnvT19BHnYHVVOifsxFXX1Xne3U+9gOx/Q56y7Io+AuSWax38JtshbvGP6rIFRK4DYwWco12FQOtTfS7NwerzhIstB1ZepVMGKUwKfxy+Ll0aL2K8y3H1629RaH9//jklkUjnza6MbZLNSEjVJIsDg4pEcewmALzg+87lFS1jBvYdp9RAgYjJ7WrvNy7Nu5Du5z2wuGcw1w646tSq9/3CZYamwl3ArHibu6ILRuOVC4TtQwFH/gja+pnqDWMrzV7OKegVCf/eKd+A62nLDLoqh2ecH2LHV85b9T08Q/n1fWjNGEYNs1e+djj61l9/Pxgl34DQGIcYGcXqYmhvTjs0Ac90zHmViExrJOH2OMY4UF7cTp9jeGW/gm0XQq3FLWE2p73CPFXhR5/yFkSjU1Hcu0UlWqMyv52zx9Mqb5/wMPSgtPmLaOt5Wks4Bh0rrScc2Bjsq6hZAfMCRPnTs9OW4uhw8VjTCyE3wGgR5yWPaKwLeL7occ4PEBUTO4z5zyv9KlVajg7xfff95wf5Xur/jHWcZIHW7/niN+a9zkPUoXSRjLOivTjXzm1khe0r4V71Nc9Pvrfy21wtnH7pinA/YDSzs+r5EHn/61f7+fvz7+N3OHVQc2GJAwvwWsRV5FtIUL/KrDrU4C15aewL4KU6NAUgO/uZFFi55JxWK8TiJgscRjoloxZn2sDWVzdfyWHk5d5s6fRQN+YB7/v4ZblXKW/P8wQZR1uf0tzP6QwyZdXjvBsoJ13F+IfILNmLdEmScSi6WJDY+Ky8TRnFAi3JD5wgeu+RybkPUISz3KdtgahX+JZqS+qE0dpadSk40hadiDtk3hItPFTomux0HZ+09PTpFllTfY4fZfrFc/QH853pHVsUH3t3OgNLt1Y0xoXLteX1VaIfNDZMTqNttNtHjPSrdG1/qa6b8AY45c1Wbc/WMXO3K55Kc79FWoacPMIVtkDu9fl+4n2a286eyTRXwad9nLFcpO1oY0CvDLK7zW3e88sH3cfppl0i81oug7kzxQ0yenDY67vXjj+V68UOhrf89ovrO3X5vMm4qoiniL+9zsq2Mzj3KJ+vxrv67uUtjWvRr5N+5CC2oZt2L9cTYbCFkFCT6mNtey/P94q3VrDjyrzc2xiVM/nUX8ZTPc+V/4lef7W9rlO9uY//tH9Bly1bYBzcLgrf+lzDU93P9mue89z+re9nW/7dPNvoFvjsO95O9q8fS513V3IYf2O+h63dqe3KP8ELmnf5zqbnFNHovj8vHGn75E63YgJQCPUyPkdwZuEihfbn70+llpXZQTkHGh+RLoL4mQWT7tFAejjeW4H1V1a+JpLmMa+yFZExFUn5PY+gqn4SarOFgeUTyczR0/mm4koFkKtTI9vWfxdPiBAZQMd1s9XnT87CCkQ0xKLBrLAyjRlDuIbeb82f1tE3QkZf+Ybdo7waHc7HeuJr/bjvVuM8Tr2Aj/EeVifaBz4puTn6CAYvcBBDHB4u4KIV19ScMJuSLOU1+X7LNOmNZ/c+TkTpTZRTPjEMpxpBfURkj3VvNh/VATpXRTAhppoj/ICZvp0iIbX3aDDvqBChIcDzFhjEEXGOBb9lRpk76MXRLcPtHaqDQt2nrPcGpR1Jlhmwxqci6cMIYjlHD8LRjQ3to34QvScr7fJ4GRzKBWjQbMtEg2Ek9GxzBBEce0JaSb1n90FKCcwwR1u3lWAxfG/gf8by+5UUXbmYbptGjmD+E9+bdrjEJtRTPdhiiePs9RS+cVG9lxNOq96LJ7mgr5uA667PSNU/4fjssiWVRqR5xxQiFMzyt7B5v73U+h+fKW8bHkdM6NyGRMQO4aXIZbOdfFcIytnaTCtKJ0WTeKbk7PFwIdeYRujiNx0eYIbR6aTI6vKnTmUFK8Bf0NRGRw1z08mb6RZsuhh7Ut+SYauOtV1wOa/+/vtv2ja4fv9+bpWZP//+1V7Xz3b9+IMc1uPFkZ0r1QCite6b5yxgAO+ag0PfkSD8O33Rp8jZtGjssS1RBP/ACV9TIhQk+ow39WtN61AH5XvQBxCxkR1vHfKQVybZ4dEpsq1r9u96K0iQk71vYxjkhFe6ZXxivx+FJ7QjOcZm3kSWksjrfOoRTnt+S/RB4zmfDA6c9gaoHkfQGi3ijQ3m0nbK8nZB77Ix4Fysadyf6FhpEpGXFQJN9j+s78Tzsfrd2Fn1qRAzTxRdbrByxryP2MnNvByRJNpPnzcNePeRoMa3VP5IQiZsFWJ+CoXBdEhPJ7ebrzwUcNKZfoD6+RMRcxJ7sObyhYUOOzkS8382i4wD/FqEmUI5WtPlgvBOrOn7T/DwdkQ/PH5OXG5L8dNNtwaQUY/97INDcXYgaL1wNotOw3knXyLj9i1lPEoFv3E86iSv7/Z+oYIc88/USHarK/Lyu320F+QfoV3yd62I4fXOY7lFiU57tyjoKXklm8FLfaIcwXs0Uvfvejle9POdU0GBbU35Q4NeqvprC+MDfmrJHH3E8G6njPYI77Ao6jyGPI8GRxMDFu3Lzl+p3i01TV0uX3aISB5PzEvpq6oZooe79BO+tSEaQuCtYjc8jx3ypGPvwAp4VVia1pzHjp+7g1IeSyiOwzU4be2+zc74S1WnlXNDqfwINkNzdhV2OGRfQJ7LhvcoP7OeXuEip9RhuQ1G2mRBG/JvnIND2BusdXCdXr76QJR64dnwfbmx3B3bJz+FRXJioeMqy/vf/vvKT+VxrZFzLS7eDW0j4hnw+/nj9ZQgozfYHf4HFudqp2lAe+rTul5VB8sX/KAj6eHo+vfxu5FC+vHwNsKlzL6WcKak0ax8UGaAZKhrzhbpljEg191iUDbhpEDv+4sr5nNmSH37PaYIr0zLItD9xPMC4xqWPB6Dy84Zfp02dvUIqw5eUlqBq2pSg/GS13hKKGYS+lX/AlHjBVm98QTLz2N7GqrvDOzMfHDfn8TY0vMA17StPtrnjgTPojs97Jyw45nPDCJP2oBjEbA9rSjEspGGQKcmpA33VV+oBk6gRgptE0Ni9JfCwP/LNoci4qRSJjAfozIXoye9gRGYih9/2W4CBoqe4Lu/dsY1eG6H43+hwHvDy95PGA3PKuZ9uixSBAJU+jmnOmxBR9znyFuq+uOzbocjYB6ofXKGTcfUXboFO13AT6adCqaKJjh5vpXLc+rEy/N3zc0jsPqIMKWFJCOyshDaHLNtxLP13aJ9ghKnvIKf+HqPPMM99/eZZ9f5B0ATR/gC/PWKcPU9CPB3CFht6Jni3mG3K8tnBcb45Ffz5esybpsTgcWfFc2s1bPlrCIn1V988uBK3r4cWeDx6xPRWdfn/XWtXFir/vXuh0RvwRkWeMuaq4+cYpeUzSwnqz6q7OWbQW9h55U/YdGPtRxdX/Hyw2+M+cIJ6sB9xJ2TXG5RQc2KWtUP4NHntDvJNeoLaK9Z3fxp9z3O8hYWnY9wKD1YoWaHHHQgj/U5OS8SR6TzE12NVeMkls/XSUZXz9/dy8+DQWkQaDJtLBwobqdsc2vwcU3lgffkE/jgdNNI08a5taoIZqUx33boq5XlBUuLXg58LY+PG0foRdZC00OBQn7OCSfxG6bXDnOqRQch8ehWufsjX9W6tM311m3+uSRD0Pfl4P6uHPtOH7Qf0xwhbDiNuBDw2NyiMoeFo++0u+mab/pzquMCr/BbgB+L/PZyM7dDi3lyWjycbt+B9d3vSneqdICqDt/mzOVowr23907tvOMb9PzpmtPMdPV8OFOC76DbeDj8O9+jDofzZFdZ3XIm+czPEETSgqPbYLHZeLYNm+r4uW3gZF0hSTieFfM04iNyAtjjKouvseHSbAWDKTvJvhON5Mc/224VzO/o5eSsyn1+JAVGxmGsE/mfaphzH09z7Ctb5XT/hDezyXqI6sYBVFX9X+GszqtZ+xmC3aG8V9Pqh/f9derTavtVFeaacNIflO0pq3iGADp6dvwgB9Wn3Gm/PxnnL/lbx7WT7S6JDNkRIQbblG0pDLEmN+/EEGzFG/D4MN8cXt8eOwaa3nCnEWWEVUwLuWd08JNDzGf1z4xW6/CTs0FtTYJCFEAQCyLfAGcoD0GLkxrbrpha+615EaV2EXDnhPfJCKiUSF3H7uwsGqaZlIzQ47dD2xWcIaKL4YgKCraKwKOMlhERwp6Ejxi2W0gNzzB6x2r4FBvGcKcKdrf++H5j/LGlAFdvcF75Nk0pVIbdeWVTdvGzM/GzD7eLQNF5IHi/fBQK+jDBmK8URhkFRt4GgE8lCwijZnTJ5ZRIYvSl4qvbDQOLHZeyhZZuSUiSkq4giWSf3ue+lgJPDAM0oFtTMC6pb4S7DkHfZO83DC9nHIjmNnGsyRQjoMNIqSMgPK9Zc+65eLvIuOIKneLYYalUVB39hZUN6fdJcFYCoVLgoJhs5ZttPeItYmOrh/h4enc8toV3/V4rNdZHh19VoNM8ebD9xvhalUviCatUzXCqhAQOdKe+y8rYWsmULRUcMWsRDo/IqsEJ+Vr3sZ9bxIfk3dEVNWc09l2YH+EtfjdrVZ/bKYy3zA3klnQOA7k83+5ufvE94W0t0uE/gY1aXyeJ0dY75m/Eq5vL91cYEwivX06r//mf//n8+1/6fv/6rfCu094+7t/t51//obG5f/2g93///tnu3790qyHnyxS8T45IJRw9vN0PEU4PDq3V3D1xPNVABTZUWBguezGe/mL+7QwrbW+Vf9n4UCTQIDlHWx/k9FwsGtAKtnNete4i2uYMil8eH4tGi0pmfyQR8oRTiLekPyI7m0SIzycrosKzHmaYtqUj0rjSmZPzwF9w9uC26DIcQcEjw33nlV2VbdpH8O9oNOncnubw8XgxBRn5RODoeQIZ0JZQGT+qdzSNumu3c1iuujpOZ2UwpsA8gnNAYpemnKHUh0XXrP9vLoMdF0pJEhLfuWJHXchr1OKljkL5hGheOoRz5lDXhy2PmMx+lNeK0FW9RHUSRw/4dX3Oe94R8Oi40glx7jSrW9qt+Atz8EcD+UyGEPC6tXQGA/sK+hbeCTqMM4C76ICV/mo0meGSOgVRlJIiJYFG+zg0iBzpjel52TSsN2OHSdMcZeH9GikGu9fFPOwKhlDgYD2j6ymXrh6fMgG5ct3C5MpBuAiw5meR5rW/hR4R3s368Bv5FxHic+011f814gxSdaSILDcsiCr38u6RSaq5HztbjisSfIBfkWOvBbgNZp5Qj2jk5Mwt9BEbJ24v82b0X+mvTWMgXKrF+Z3tNb9jwrWJ3zMm27brvbPCkAgHt53uzvW5sXfzyNdj3y0sQSOKncyE7AL/LvWJaXVSO6pXpIh3sQvGoR6Po+qq7NhTeZ0vs3Ze+jrGjOOElD/etpx6OEvkZZFmTMa9u/LcOtV50t+mLLohxUvm+ZhPvg3f35NPQK+0RTvPr6wn+kjjag75Nt+1m+Gr+ND6e/kTuN4qdtO202H1gpj9S049+xzYFXX18XC5D5fvp0vInUYyCeOBYFm5DD6yYesm3UkZDw6JpSxdlyq4R0abEOAZBASIKgMJDu48GPL7yz/3UWZLWFJkFgPiIoycZxa0nwhax6K4KsI6EQl/fu0hpu9jnzhdYPbceIoiDeW1tR7bm/H9Y3tu4nIS1FXTRTRkCbT9u3WdFc7yJIKx4e9FHOXr0XdiImhe2YfIBn6Bg52BRLxTYn3aNsu468Po8x1zPwnir/DhL88ceD7uDBPv+RMj1+WT158EI8br5UKVVVgUiiErzumeZ5I9jtcmSMm5JStV83IRjklxSmj9jpJWMX1vgGFe5Pff5amrDn34akzVkBQyU8Gs++nX348Gw/J0ef7g27SDDc785nQpTX4hKCtYfH9x2McJF/mCsoRIWTNY6j30uU2D08Ewp+x8n800za9xwoabNlY/1/bMucbv7bzWtznbFzh48zvfy+PPEUoy12Uc8/Ht9N7NObBWAneKvvrPX+235L70bazfq/4l817XD3Z8PR960Ivn93ksYKob3WT8C14kwhXzr6GueeCBw7Yu6IYNSoTHavacyMmBnFieL5gOcH/qOpc6bsBDB7GzxUNtAWJXSJ/kZCJ8o/9TaLjl8lkHwpazu8Gg8PX57/T5gH7SqnSLckT1qgbFdSoPDU4APd2xh4TaOn+eKTx/j6jJOh3wrHqFu76zMk51ykImB4CKE5bVVp0z5L4Tj8zQrXaP6hrb3HNqC+OE5Rk70B+VfZQTi9q39eB3PFz7s2B40hx3r2XjwD9XupGV27wwBDxn/QO42PQe0IX+loTVvUkuJ9NN78k54W7Q+NPkt9dhJyfub3CSf3yLbz6g017LDMNF5AMnQy/rlLGtp5nOmvjFSLwjyehKbmZc47lv3yITTW/I/WP7KPVZ6iC3wiP8MbH3d7rLO3vIl8nlfJ3Vs72MOM2kTOB18k8Fy5O6c5RdHTtd8jif9dus9291tloXquim0h1cazXMzfEgfa+rnMOi0X3/DmnKfNv7FkfQlbWbYYKtkedE3efdzvZl8f10ql6G+TRvW9vnIequ5k9V97vr3al/Vb0VLOF3YW+e5kOVo/c7PO9dOa8D+LxcJkPqvp740gk2z9eybPV1epo55SY0unT6hMvvvem0QtfVXPO80n9HuRd5aF2iOBY4Q1aCpwLDOhL2XX/QNqjrUyldf2PluRAFAidb8Qo5Sz8mhJizpDUfRvao8hByJhXb6NjT35oCheOcCdqvc15dWLEWhjcTYnHKihf0W11Q6JoNhE9WlwkcmYFIwXIrXFAKOvqdiPKrCc1XjFjz/YXAY0bpr27twUGVcIUkrv1p4RQi6s/zbBMHk5sVKoujg6ENhd4EMcbT9YQMHHjJ8b6czqdHcpqxwO3eLU9ErhSr3CM0AkGXJ+uu+HBbDDOOrQbdQmFkvEEAqVHl3sWpj4DNK/nW7iNRD3jAeGJlLh61GkM2u9rns2ccmKCUEvo79HPw/Mb4PGjDXBjaN78t8Xu06VZKpf215xlzihVqmRcT2x5csn+JtELoPMEi9SGZ8Lpw2gfBJDyK/4Hh181xropjUiB16tUKTkt0YysM740rgw80gKiKgrcdLp+bQMsOGw/G59NaUQ1gBVw9zIXZsFLHtFYbUrm+yjm+4WAaXVSKsdaFculUGYpAmGY4jPTeg/FuzLMB8y6UxRFRJd1mRDaMoc5FD6tb2arHKfNflk+UKdJtSQMffIR/+W3k/A74WTQ0u/vkijL802jYwWvbnLF4Yk4hqt8Vo/wT3QzX0DepHpFSDyVr/605sH79/Gg/f/J3r1zhUJdFm6vsNX7TgteSlOy8ulVpjh27jWMRzrFNuen8bkK36syepltobrzAyzl/2+tCHqCukQB6YIPjR1R9Mugf4fKcbHby1hThR+DpdIKYnA9IY0b56IZGM4M+DC7GcZCHVMT0CYMrXXOmvG9PC/OnRfnYZR7MztvVL11QWDxWtrA7OZVzAG2KJbaDiUx3HttQvgsN5bpIQsMh5usOXayjJfyFSAhEavCLTzOpz7TPvA66kERjDOYPVE/n7XdaDnhYi6uBfzcan9FlqukpbL1h6wguPrzg0S2Cew9FLS7CnNDeLdrjQG6qBn1S+L1swZDWHd3sBiGzoBwxq4oW9ePVcAprd3Q0HfxMq8uJRVGSvZm+RnQm5x72gSW85o+ezzLjGaJf3yc+azlofR235P66+m6EcmQg+rXLY8wpOyWsye6tT1heTm534+6qy0Omqd4s9Oz0h+x09fOS6F7mHkVQdXG3dsy7aD+o0dYqTWPHZ8Yf9CqT17tNhHaQ8qEywr+jq1T1q76Q7jXoLi3xAof7YOyCFx/6qTjuHJl1N7zL9PVyC7NVHwznIqi5tuZPr8bzrMMLphtmof22erGjADsxVv5FsiBE1Vp/V6V/AB/Kg6Ke4GHlj5HeMX3T7nNkKePC7K0oP3bHJfdbuIiUfZw9i6vWC0f6pRNGaaKiMU+j/jfoI7dX5a4z2O2ZPy1R51iPOijLTXk/1eNPukeJqHqIXVXopKcrz8d8P2/X4/7ygn2Fc+5TrCPDsOdUnFuZ/P5X9zG/c38yfqGfe/076kdnZyjuvfxkrIBSo1kr5PuDY2spHxZPgC5HbT+WhPGhrFeyKs6IyqeFAEB/YocH/oTUPLnylevR3898+/4mANLpHDj2HvkSvMONECuG9pUVlQSPV1qn01+8Y+krw7Yau3d98bDYtIsEpu+5OvK7mQitfyDAmBhQmQOLle3dyLyGJrfTKAD5jeSg4xAVlhmwh79qLzPKQPcNjtw7vZ9XLp+kXO34ryZhQ/0TDlg4ii2Chd996bYMVQae3Rve+lnBqBj9hgP5/WxjqpWoAhHu09HmjrEe6CO3m2FT5oxHHduJ9rI+D4COw4zjgi27eo9Ol7p2+t3q3vGUcYh5B3oNtNZrmrOLHZ8noV3RSz6lx/8OdCUnsLLxYErid64sZAymmIA6P89CphrbjMdQNglO/x4EHLZ+VjBr/b2pEzbygVpGZDhyidOc/f9ykVx0ihM3ZM8IZiiHCY+Qv/l6ByP14Zn7vdRvb1Agb9g6dY7HGe2I4XhzjkucNIzviKjyZha/z/rAsjRv4WN+5c5OJYxwRqdvjBhB3V3y6nyFDzIMJAchlxGegzksUVnszJI+d8NXvJ7m51VPCpcxFCtHW5AVrrgQ0d34kzMhnwKUvnseCCc65mPsu8Ppg8i+R/kiLxreipP+2OoyazC1LOE69/HKuII2sL97fgfvZV5wfE9CtJUnYrvzevZM3Z4+Re8UjaTxgTzRMc76WFxURLvg8NNv4Vttdt6SdeG5qyvzc79AwuP/Hi9aVh27TK9wUHkawnOC1enRgIOMtVtYSqELeDjWfGXH3LU9N5imLrjd7uRS1dWIj4hjYhrMHm5Qh4+S8/PH9IkSjNCm/50NJ1yVDIUDCznsMi1yhPgewUt4OoO1yUffJp7jk8gYbkm33StHaSpNBZWsB30ryuaEpwOc/tPjs9riXOHI15XlfR6fUz2edr5T/h0ceGZ2HsrKfE+2w27DfCFP3wx8ifejXiV8pdD1Kp1zl4VZt5pbOS8TTF91i9/u/cqewqdfsMSCSM7P+O7K8zjoG294X5b5ufxpHCvd9Ct68fW9kz8Rv2c4drpqx3GudONT+7mv+d67Nt+9+93Lw5x1tJNMqej4n7T7jk5eCPk0w1kGAKkmpoR/rdVF2ib1KFGD8S9eQbkNxLCmUGLPpIcc6y4I1uNehdFQlyZ8tEj2zTd1y1g341oZv5SJSIlEhBQ4Dfdc57Py7BnOjkSumwWuM+qgP0jkkOZJOBhmXw14G5EAFYfSL10517r2EP08eTMcgu5NiGQC69Lxk5FaMf7uTxFz++IfUegHYG4YP6njmXrCG5V/zGjm3x9uIgSEqdCAsIp9PRux0eBKeNdV6UZMW6OQNoHUZfcJ7nFd/jSaigGui3NQmBHJYzokT9pUvMwGxWbfYgFHJ+appjxxUUsREwKXwAsFsiVaMTi7+9f64AVMv+LqSu5rxL0XqG7uyb9eYffzaGD75nw25s/f0wEHqMavlFDOmDTHHf493DoeusVjGO7E2LXtjIMj4Ei/RMQmr76bUuPnodAHTh4VvqQ8eMatZJ4+iB6b7Ul/5DdO2RlcQN6/A+69IqF4Qo4fWbnDioy+R+OMSKDR/GkreQxOSmbgW4oxxs2KWcnaNStHKxcJcHD59UN670ptNVkomYK7SmWvlCL/7KQQ0W/kGHL5XMB/qWwzWRl5rjjA1zvrBCi/dYdo3PgPxkfpD8sk5Zb1OvLWr6hQfZI3qYn8QDTwmDt+gId4QyI/bon0W4ewfXxWdtsiVVCehF9CDs/JToVbnAsscz/CIhciPgl/zRYy0AeP34YILHUCRx7DadFw+izntHiQX8TRPm1/XnQmOW8wR3nBysvXXX4wjUE+NXci6uBcfN0EWUfEuEa1NHmGKGOOUoNj6RJcUj8cvJw3c5BjcV2vK0XjuhxmIAP6rXL0w/XhUYcB85EH0k14h5Mnri+YHrSY9Dw6DiwXh+pYzL9qutKcnNK+JqvG+BqSdWGY8CEyrcNVhNOAp0S00DybiksaP/UaccEVtXmZAiVlBH9ySrTO49Z1yzzLY6cpdJcjzm9RpvJddUWu/+Ko+47+xYTL1TSE3oGxx7yVO3L/EQeS6Eca/Yj3boFjSroHloXYmq2OIqE7ZOj3hwoxP2KnFuTrA5iFblDHotir4yAhG+PWmuU5nU3yoTLeb0mbwI7AqTTP8x22AvTHnScTjD6nhOa/NcewxzW+R4MKfHGRgCV39+8gzYcNjqOFOVR/EoD4Q6aN4mBYxDb3S1zKgItwfYu8vQE4GAzJGyYLOC8umb8W+98Z2ELvlPGQLeJw6PpyPqk98OSvkxGar2xI5wuLvRZRxTkgzcE3tjGqrlt1lGibUD5ZssWuQMegxsct6Gw8nfCQ+2MpaTIocTGxdjTgU/U0gRUpc16SpxP04+HLuIz6SV7QER6cFhsXLWXnbYQPlBN1f58PS3dVufZR5+WIPC+uRpsy4b0e1g13+2+RI/rY0bjzMWg7rZX4A0+qwIgOu8om2uEJfQtldqfiujAO/jTyitazTprb6C637VdX5QvIbZZ+ALGdjAUKX0R6DSz68d237fn6LTVCc45lOEXrfkd7sXESd2/YZGaPwWQh+KhAx3MA4rcFdQz+EqpI+ExIEIZ8HZCNHCaB8HZHzDvFkliiW8Hwfcl7NqtVXf+9YuI2we3eulRAKdHXkQAbcUzDf23wN603j091ZQPKe0nzSQ/e4MrGKBwIwQh1DNV74AsoWmvIRRSJl7ffWX8MPz2s1lWTCHiC4hHw0/L47GNZfWb6sjpTaGOavLntfC3nrqfB3IYqSfKbd9vGlRp698H+Yc8wd+ae4WDl+yysfW4XPGd4vt62UTGk/KxUNqcc3X3fgYfsZQ+rno7xZT5l9TvDV40UR/spesmPQdUHhajCyYyrZfE7nEdQEjyu44ow4Mgrr/6q+Fz1vBJy8fl5bI3fXqSHcwSiGaV88dxmx0E8Rvdd27NFnE4cJy0r4BmPUbny0SarLVbGT1sZPU1lvJz4ujpMHV49LCrDUv8yb60Ur3Jsnunw3VVxVRpOObequfSdi3m5YN/J+MzPgKtbI5oE59O4DeQJ/rBFECfXIV9YBZqN0xPqsPuJPrLM1O+x3qwbDOQilHvMV/mEJ4afjeOHgo9EJyB8DzIgmTcOG4cW6YhHjB10ZAQOGFza09gPgdHLAzz3OgkOK8CWNryneUfRT/TrSTLFKXbsizADJOBUdDi7EHHndCM3dzJ98JanndZP4kId7S3K3jyGHmceRw3vCL4ffO+Yl52dnyuFxURkvGxD9/W6vGSh99h6PWfoO2B/wj33rODVDGeX7dCxf5UOkK9My/isdJms82ALJRz3AddhjkUe9iRDgWZo33dKtJa1DoMZ+EHeK3aE7nr3hquSDur53ypapN74OuJCisd5SVvNxJp3XOH31eCM3PUb16K2oVvlDnOB4Ra9R+/VPC/A31qQPxkWj4/qeRP8ddR5ABDPKjmenRMevqqf6ihN9/27PoWMRfOUoB3bQ9/zn8IxY5RIRcVxTtV0+06u5/vyrdRVPdwnfcmXqeqvdBnTe6MTqzqMpe5LCcL23Ovhvr53+lXVl+/qL6d60KZlOq11pBNuK57wrk2rJ27FrfS7Ux1ZBjBf2+17fObclPlCLkYuv59oCHj/6VXh8aTT5TmNn76fOfo0zi3mblleZjlwavulOaUwIA9/9wRLwonyE9mJUGqAD44MGRJeTfLws9y8P2jbDpUfvD8YTJhl5i5oAAXCvj0yPQF5JoPPLjlcHggT9Lto4x1i8mUweiWtTl7m28giO3tY7fS1VvY7X3qEdcEI8ZkZCcHRGe4ujhBaCRg9nq7YIsF1CDtpr1I8vQMiXnjTojWiItEO77UAdysEqVcisyI3BTVZgfPlCR+6LfGWfthWRWYkPrKmye/GkQye+T87/TBM0QDxzyrlqgWamZrPpzv6Xb/FBGuVdhSclr0qgapqBRqRg9xO1xOX0P67er5ydlU0RrQjpwaSmSxWF5eVCE+iT2bwJ0WUBVjXeRPgGC9m7vr+JSvHRl9ZqJzwY88s4bbRCNpEnh7PM2Q7hc8B0kXJSHhBO19dgBHjc0kuEK1tmMHPdUbDmLfanLdAYKW3YXuIFmQOxT8Bfw90zh8WgTYxhq1tpzZxtOUlzkWun+FsWi/6QXOqW1usPzj+4OrOcsOPEuFtsvNWcwOGcbH525BjpnO0ieN8KguIHofAAlxg2qT5s80Rib4b+Tmd/tvS9ej4vdU0mw2XljopPneMBHkQLfsY/38Ee7paKXWB96+tg78/VvL23xTlhGfrfTtd8NJ3Cf83g1RtG2T4o1NydxL4705pXhHiBD+45CXPHj1HkOSgKJ85ZtSMH9zhFUfktJp0yiDnrFlT35/MR45ynJ4mK6p2aiRHZH2AdQc6dls8pkXPTqHRUmsUvoM8Rcq7ppcp63uUM886yRd62JxRkjhZqjpawRsx9/jPFOfWejJCXdLZtssAL/dIXSx0Gj//9X5jWuS5OyTq9CGnEbZNm3YI/F8N2yfVCeiuvAiH7YDGNzAv+SCSdfmTqfpEnVKyO9nvdImXtPOx3n6ig6tyDDztvZGVZZU6ChFxKRHDNzlbJYLi4cNmSC7NofoEyX6iW5kbQUfDOMlJ4tjqqtfDh87QqYksiym/zxQeONnIRH4x8OHmaAy/Ia8x/h4fkKtGP0CEWzhv3glx1pMIv0W0SMQtxUg3AcgW/FKdFnHZNNdUztdI9XUxslUfbUrj1CY+5W+6OjUazcG47vv+nAxJv+11yuTtz9zkpH+er6xrZ5x5fkGwkby8An3mXLQsR6OdyRdza+K9LhcuIoyqQyGCHaD1xH7cMuY5Z1rupzecq7m326Omk0T9wT8z+gVoqk8mUE5Ol3ew8PPmcONhMP7El5f7LfTXw3vCUdX/ClZPDzq/vTz5os4K/7DbvL7ptPkN7ggjUne81588/DVce7kMb5wrEb/m0OSZ3h+OHK7sgWq+ZacWcXo3T1Z0u5fzX6iLuzwEn02E+RQL3xnO3sG97DnlBSVyxPveWeV5l9PlvqBB36YemxKVlIh0JTgSyDNU8pKQ0HWy3qDEjh8UedUolHtSslBGyLCDNKE0u1U/bwjRvRmNkUws/hrOoMEpZl+R6VcM4R0T8bDsyI6EfDKMQSAw6PV5IVzyu5VAeafo4BMRFfhdwVfB6p9VkTs7DCBIMNJ7b8cZrFBI+CQSC9euYDn134d5x/ciI/E4haEFo0uZuq5iiAIn+VMmoso6kiPG/Cse5/fBe14ZBetSherAIO8WV8dyX05w1EbI3rYdxQ0GFsfY/46f9UoS2qmi9MBYiW+kflo9t9YdlDQ5vl7LTVPyMn51H1GLZapr0V6d9cNg9grO6TL8stIms+9b7+T28KyGIymQeL7B59IZTxHg3WjJ1387gXKiqeb646MUfXsRT4vOfJ0j0E3mo4YTcxSdLmwXCyD0Spn1j888PgtiT6cnHnzMFaLl4jzc5UqSZWVUq1u9ajvPPtFK1Uqe15k34fc1LvaSjD1nlaUO+CDnFXJgrSTt5B8NvM8r8WY8YvuwzWuDtSp/pVyU73ir/63+5vV7bYW99rGk7dYv1InFLzEOxeBU9f+RBOEuSuukwAW4HNyPbL/TpMkG5lHPqWS1Hy+L1N2vxS+Xw8IbvNDBWOYU/MTLVrel6qRce9gr3cT/DlEJqT+5XdMXqFE+HVL0O3ryoA12X3VyzNyf5S5NP8FtyTbvDEuLmoriTD+7wGJwXs1SBGA+4buluWhKP60ZeVNZStfFOkQlM1Eu3/Nj4aO7N37h9KlAQ9j2I9GAFEvn5p7qP81o4HGOylN0MD2fTGdrQYW248kJi9+wF3WhdIrzje2B2Gef1JvpN+ZZ9bV5J0JVJuMcfzqXJR8ceB8iq1SH/moetBbmu4dD9VDftyLXT85Fmts78fqNnhIemue57pnS2+r7FaOps86sdR94VS57grfSZQPs+py3dZ+cjpWOhFvVWLdmfGrnsWcar+B/xwcrOkEfQEtZ/p/w8I6fWtl9x8t+2RZ5lMk7Rd7Rmp8D/u/d5enZ5H2c31/Vkfu9yfkCTjx7p7dnuXrSCTMM0Gu+koNZz128lxf3atwCv35BKMsE347hLuvRoO862Cb2ZecJuf85ku/d5fv/rvi79qq5me+t67W9KGtY2MPdjO9pubUquQTUa3Auhh+fX36tlc6Pu338+t3u37/omG1CcBMlYCkfECbTEpyCtEzhP1stjGiJ0NDzKwxGhnewIVogoIoWCUnG585MPBPl6AVOfJoNRq8snBg+to2QbBxOgdS6zBidrAHpnnZPbOEd1KPjFD2aHjkYD45AMIfPB63IRXyo8Q98PaYILKclIt1U0E5uQyeErFpzHaJ2BvzCa8wTkKd0YkqXnI7RRLAWzAvKJPClLcxhyuVwTEAHF0qJQQTlkvql93is6fRKaMQTDtfLMWJR+Dq3gr3hWK1Fringyj4FGz05r7oAhyZnzQw8rYVtnUmAexoiOB02Qh0AyDSf+BN1ZaVrclmNRHD0GvALRdTPzcaeej8Pr/6Sdy2Kj2F9HB5oHdJgt4Yan6oK5j4s4lHrsggAxU+3rVwR5u7oz/hB7hswZILL8iVZJJSLdFhUIqeueVco9T/QU4Rlfb56WlntMJQlF03YSow+No2pod/OORHtbt/P2L6WULrCKXfROU1bCAbecWXFYtRISN/itHo93Xna1RxOwEcDFeyKdPc42npz7pfBHB0prbnIDFHCuvAxzd0kDhyjq0vpzdeveWGgTA6MlUQNIveaM9Q8s0KkNHJW+n74ebfRKOroIrt6c1PdO8wl67PyqiHzR3IpLSF7RSWRFTM6f1H6e14B9Hjlfl6yQl4nbzX4weuH8vaV/4dbdv0echqamYpNowE75w566bjaWHAeQcynTvUsfeUHklp3QxhvVxS5g1xcmUnjwA3whftR7LBOgLNXa6V8pN/+k8cZfDMpmMi/J9vZiLxujiREXtB1f0XVDxnH1U8+Oa/ZqbQ6D5Ej1fiM59f4+yqxb46gUF0nfcdhORrJluSJ1uFpfeEA25IWvV7Mb6YgYEUJYrsy+MflZIBvZzxdZHfNB3EKHTVJ2o3xLTrUZC3YrvxvyZkSdRgskrFO7Q9cuITOH6GAQbTYjf6BK3jgHqezhcsWLfkdPvmNzkWU8RfkMVx6EnKiufmoVGB+wNEsC7/XqkeIConRd0fAzp+n09eQoL77/J/dHIXQpzTHpJvZRk5uLrs2DN/xHtqlRbQVFXczDM/rYb1a+sJv8vxfW1cpGgERng2nQF4qj3pqh+XQxXWJnspq4pRDJCVvcOfFnql00SzFiNK/ONyaREd3NeG2vnmsQJ7aHHta2Ha0chqK44p0nRHHa5t7D5zI4FNXdsXoWEyQehPd4BphrvPYYMEKdoG1z0HjUp+cXzekHOlJT1cH5zN3XRc6oOm3PHonY7niX6p/qL3IsZq9m45zWqxl/NilS4qFzVldOdIuOz342W7bxrrtkADfHyuDXMJPeGZljBcEue0u/06+LFcW64a65VnmBOMTNojJn4wf2NkX5BOqnWbfeseJ1qGrGTWOjzZ7M3qPNGDwZlxHXhNlM4mi8VIc5mg54nAPjwenCUAaA8yF5HAS3vBMjBvgfxQP1XgA3ks9PvjHnlf4r/AWaRM7+moaQX2aI1oeQ3fTYUJKDfVvJP+B1PvaJx0mXCRcA5YRsxSB17ho1fXH1Zmxf2L+16+/5Ujt3+qwGbLj5EHCsQVMkQMGbTwAVu6dTjyAIaBMRRxl/KwWWpnQsJp8mpQGnxlMesmKkRfEVZ+GGDia7HrOuAoJeFoLKy8Q1IDVf+J7F6bwOE8rGQJYRVFCb+F99CXnnMo403uu/7m/NA5ekVQ8d9VALVzYQsDzBMPYq+EeBJwoyNfuOKAQ9RbvYVzoUiMiKsl+9Tm868evd6MtdZa08BnelfLAhypZrlwcy4OCrGMRFYiTQpaNh0wvWShVRm4lgLzQlhulkNaIOo+7ok/G2KpnTfthJwXF/lrZqCBX62ZMelA0Yp/y9VWOh5PAPl1cng1cLncJHeH+vgU3j2+mD9wjIzMpNKgm028cK44spHrH7ihAG7nfp/6ejAKF4WnqxOoqkIUnAtf9zHtNORS4fFL6PE8LOVvh4CRQcd/nZ8sLHlkmhWfyPNMr+rqNS7EFOfb9RK+2XUbxkoR7zvV4oomTghLlMdPrFH3gklOH1+f1qYi9Xj/o++8ZHei+zUwb/o9l1VXCE3iYg5n4wo2+musXuXu2eiYb5svgHurIQtJ/Lrvkx0uNp51f0j3ZglVxm2kv6u+c94Fg2d484z7DcFSui8+p3wGrzLdPulvRbFOMFVOQLYG1wSnyq0io6n/n+VvJqCx7skMDkfMMopRDP5rNryxHOWpn/brMoJ7DbRf3DkTIAhwiYzBsMAvNIZl7WFxDuoyL5dRDGxOyftZJP+atYwavj6AkuBLf3sbZlQdMlQzWfgiuMCume0afnR0zoPmNf9gLAc/PY3ou8QFKM/B86v6j/b5vkrIfkpRXk+iPmPwZfXqeuHUK9fZR8KY0YTIvy7kkK50GV16spn5gq+3nsxVJyu998rXl6LxgQI4Ie3Gd9C59VpT3+PTv+fmhurKWszoq3UGTpE82Bs2Oq2W7ydiuaU7o/gq+fV0lPjkK1fgMf07V/zb4pA/rGS02pbq4zzuP0zICp0XWDX3vkYOKsHMjy/eY9zfWn/MkM8/OBnkd+LDjvXwcaM3Ta6YXfy8/yzLxxF+rMv6CucOPajuiuhfhjPIoN5P7dOqDFZma/3ddz4G+rXR+vjpkY1Tlecb8Yx66VVmO8aazufLYslfpVxU/Oumc/nfOIZv1plOdFW1mPa+ipwq3Fd18pR9W5XPb1fvQ+/XeAQbjt7Wt4SKw5MEt4fprVaCjkg9Z8Xjk5OJbJ+OKwuJVu94499Vjf7TFyjH8tSr4RMQNx/TArDzw87QSIM4wXoi+WKhzwZIxZAT7Nk7MKV4c+aGCVtqiJ+51OjJb2tdcAqJAAzYILUXLgZikwmM5/Jqi20DRsD2xHHLPwgP4ozc0+oJoSYSdyRtTQvBbV5CneUkjLll1un1y2QHvs4TSa1ifMUMohres8AF+31WatB0KoME4HSxYMbykBHJIVCus5Hh8ImPLzBuf4w1t8Hvxnq5uS6saFfBM12sFxlXWJAJhqNaehajvt+sR/WUHr0bkST3+1DozCwwn5GQdFvGDiLEt+W7BkKBkMWMqhM6BYVblCEbpKyfYtZUVbUs64g2AnsZvPUfaII7Ss/e/EiBGR13pyOcq4nK2UmVzbipNqBBixMiKa9fIKFDlDKt41ADTD+Y9+octQs7A6IwkqUc7KL9FYWum2HI/pJwcMw/8BtpJixp8u1aWmsDf4i29YXA1zb8innOev0noq2LVmi1I9KfFESscCIlffKVE1X1pmyLhHZvkOEnv4zTEPh+lV65z38YCBTmoYRpZCaaK8pAVOJlS+vBIZy3JY0CAlj/0t8JNLufb4+cyD5fJqzLian9cf3waen8wj5d+qDxFbqAvpv3mNO7gTkaLyKcVYJRE/haFzXODYrHm1HxFtD2P0hsIKL0y/EwxnIhYQpnJnPyRUxQFqiYDpSv/G/5EJ9GVUBGwd/cxkMaftcfdojHApddntb3ZG04rF49P6goS4/QKs2nM7eCyYX6LjgDj1/opkSBYHFMout+YLP+Khvgwj+P8p42ShJM8f5iH3jq3DFfkBBIZgrY9RrsaXa1ZEmzAf1EUUdiqZ5Ub/9T5MVvzEVMps+TVLVJj9OHoWUorYF3nIsQi6677Np5lnN3gc49En7CnNSyowaFh/GM3YsAzp8MJesH4f3Sr4HTvzBQJRtqW0Ea+oBexvODIDc/3vBOD9LJ9HVDLEV4cy6NhcJFiU+luStRulj1prko34KiuDkbI36u6DD5GJOHELSprlEX3DgcbJ5zwa+gDL1JKCnB0Sq9iemHOx3YVepm/zE65W8gn1eEMvArDsSea8pfkyRH+9cBGcTBTJCF0btWzR9x27MSQ1/9o7iNf0cMngDIMghdBlTl0+GCM6/oR++3GcTlM19Z2f8iALng/qMv6z7ozeNb0vVYdzZfl7/4dfg/1BH6reI7c6uSsiHaS8dps6J/o9uQIqZxNuV1vp9iWVbxncDEes6Pj7KCDXplh/ao/8ZI9Wht+sr4tpVVXMr2Jg2ounbPC3ZrmIeqIbNzhRESXJvvgrSQbLh/xInubLMNGv92OqOyHqK7K0QNdxOMv26h2WjNHc1EUW3N2uocp6fe+3p0+d9jyVdVf+Vuqdjn3remX0OWfLNflVGDo4w/avaO/5uWZNiHmMka4lMAPJP/8ZEYPmPhs6uDAauxrDZzLB8FD/rCjgNZ6bK8m/9oREgZRhF4e2IEtdc+zGZ1xcMamHFeDUBk6797J7WXiUkNXjvQkV+CQ3FFF/e+YlQ5esfc7EAaYeGGcGD7cZCIl+l3Gn3g9IYlxxZShJDU2dpaWEcLZzQjyLauC0ww+yykSVwczDjwMAR4353Rlf/0DoatbI5sK5xOz9LirlKpMD9GJAYGQT0FpWz1KOwOn2MTy73JPnOCxeWj9dFVv8Kj4wPv6POLZ06U24OrzylKek2jf14srJye0vhwU7NGLJxGWZ5oDpxXzxytc2/imfmX8aLlmSlieDwMOm2YGVDx94xuRHGg/CwjlN2mFu8e69ujVrjDlvmD8shJI3Lxw9IO+LZpK5n7b55KOObY2IfKj1UJesKX9MZqDQSlRh4WSkOdwnqfv5rvBGvNV6LtvZEp+1/8G3ev9IjkMyuYT6zhnUuQJFV/yz6v+ffWuvzKeEIHx8ftpHzdvmVvGxo8f//rUNX5EWVywK6+UVbButFjAcXqf9QF8R5RzbJcNBtA5Pye8Uk4sM1pnl3w7Sl+yPbLZaZklvRY0mO+xcyHKNS2XhuI0Rsafz3IeF+UkHSgd6SfrEJj/1uajWyl7t7lH4966KPPP9i6lTHcnHY5p9EttjV1GvZOLY+4SAPRBji8nd7OeU8/5pfDftpBAW0NvW5CUiK61LYm45cWHF63DXn4/t42d1EuusycuvGr7Pcr2kGtmpL7DoIZ60hsbkzrw0t8GujF8gL75SHZsfXzPE6GvtTQW6oTrPGbcV9vq2AW4C1v9ehM7gRd9iE+IH+GZBkfWTeaEbEs4w4JI6JvTp5zs2nnse/09X1OAQD1Bv+yZd8BR+TW/zfMW7bBOILAf9EmzuVMURt/p2c9X3ULmaB8Ro6f5lXERFmuIDKyN5tq65SQO6Ne5nlLuQLY1sVM4Udr2Xv6ufRw253n+c/2PTJlL+P4jzlAsZEeeaOknUG+OwvLP+HsLz/O4vsvfVN83Pfike2xj/6bOitY8LyznfXhW4z3jw37PI2zryv6Ek7z07WE+gP8xLdaOPF8/lVNYV3k+6so7/3Okuq8L/TldFQ5OfTH+Fcu/uyATNl7xBSz+d+SpZ12peuer/r3rbwVX1mv+b66Kfvz9ntp7oRDtCW68x5uGgfjB1FWofFFi0Kupgq/JyWQPNwaGiUiAa9wIjJan6Kh2vsAbIxNGWFMifzdoGvkyuV2NMGnvlX965YGRKEpNExEuKEJcAB/rnOoTYdTHORQ09xuKmZaXQbvyKjUEjSf8B+oFjFU2ctH3pnBMt5JaK7L+/gbfxlSkX5IzgMp2T/imwOEnRdU9jaK1/IXTcC7e9K6MjRU+VpiAHzNw0lYefEfuCzklZimZSwnVFbBhIdxsQBwYRytJUXHicXNiDKE8HGjP3O75bZBQmEiR7pJ7rZlyY3VGoWe0xp8jMegxTXARGEmB3ODFfJlsyOTEsBs+HCwnXMBgq5S/aQMr933ugsbHpVMblrcN5bg/HOXp5xyUnOHya+S+dsdLPMzVceKnyzPwTdhCUdD6sPKA/pqR+Mxpe8InIpQSFWJlmCcEf6evWPnFKXAjkLZQf4ieOM15w6EJW0OZ0Ne4tB45kk/ewbbWSG+ci2xyxFJvofxqD6c2godpDpy72HJdKF64jxWbHEF5EtCqSDnYuziUlUcUwvzpcEhN2yKe2ontWV42jDfjEcHQt8pOgglCs0XFet48N70fDAog2vqqz5ivaKGUo4tPDc71t5adPp6P9vv33X7/+vy7uRxtJxT5T1tF4cEqojtwseJ/K5/KY9kTHJUyFX6PWmlCljzOH2R1jb4bdvzsFhkiiyk0Pi7Sy5cVvHkl0nK5AK9XOlKey9L2rcHOM+gKHvo+Jf+j4PBDZL5SmLYhbUtOHNQxZowexvYsyGbKXTSG/t7PZeRFqAsRZOgncpY4/PMqfVMcdC5msvbgpF6X5jtqMdeLKq7C33DoqxkKnd3fDq/4munYtqOLhF2r9VNaXdsJP+fec3PON0QnYKsdOQAaeCDyHs2mK6zk3DfJrfidJuPAU4KMTvzKJfsS3Rh9wk4DzvU2Zc6rroU/J6vBbzV/GXeT+fdlC8msInapH/B0HUPTcMUR2c0o5POcME6y0DDBR30enaYwTABsH9zX8Yi83w1vyOUpY7DrP1EHq67qPmiU9MuUzkNpkMQZO215T8rSuW9xB9vBPky3cMrxp66TzqgXjTbD2EMTZz9zV1zfh9P2TJLG+/mCzhN5EzuQKp0mL/ZTbjDMI0yAZnKCRv3Qtm+TD9yZnCOLaIAjyEgveDiU4Z3RrPmCJCfkilxkcLrqNjQvw4LQ4GeNeRPqzbjPyctNZ9nzEkWs+74iR6vlBPQ4cCVTW/uOihxtnOeCQhT64PnKdLjfI6O8HmZ1nh3/fEXd0/Pmcl5VNHuQ44jMxfzwO668/ozfIb2Da5Nhesg5jG2w5J9wSe2XvjR067zTMyQyGDrLg3mahk/5mnsAdX42wy96f4vDoJprntby7yropprj1eEYSG9wss++uvyC7SavDnD4PmGBLpzW7ugHOPR6C8oZnciclh1ZerAUDtZoka5eeBmMiQbFIXf9uxhZDuKnppALI+WwWIS2/uh0otWZ9fJ47CSC3kgYV4a3KSjOcVHk9KgikvxvDIjfCpfLHttOE/Ro9IjO4De4aJ1zry8oqB6XiVjyyn8FVyW4oTCAQDxj8m1T/ZsClSbItMindb1GuYmBeuJDUmeHMhAJMxuKPTPFEZ97GHLfcSpVNJCt/1qv6rZiOJJQFziPET/7uGy9LmjtZFzl/gPPZFAIPJik3rlyyXsUMi3jxcrwLNvP3y2Jas1wMqy97YIGFwQNRyzE0Gcz1OS9Vijr6WIDshZ+MykK7JAx7mPzXhxTzji8RcPV+T8jT+PcGzsz9oJH8dH3HFG5P5VwzmWq5wFvGy4FfhHsQ/Dt0XJSHPD+Cf9RcOz9ivPA8dCEi71+qzfTpsfxUl7hUKVIFGxvDsoU+Ae2SsRVmdwGrhxp9o5nVnUQfRT4PdHwiV989b6u9qf3T7kMTn34Oln2eUW7wsNGJzAUnWLVH3ZS/fXz7/afvznXJU+pq40fayvh742Xnmm+hXu+X/Q7zb1TtPVe7wzyiOoTGWFOo6l8huGzz4jDuxzLVYxML9FeT2Pg4ctjnfuxyY8W+QIWwlDKTnLONMDb5rubkxV8Grko44zFOiwu4o2NLqjcQ5FLurGsu0iN1sRZL46fQun0ePARjSc5DB7uy+z9Gs4pOtUYXGVsC/DV4FxRibW2nIjO8vBKJD/vYiA3pqEPkRGTgXDoHmwA4bCRFufq7D3IFoU/z3UscJCnDnLMbRkXXD7OS4lxyjzY403n37QIb8gTPGM4GYeKf/BlAXOpf5Qse9gYh/fhG+je2fvekCKcjyfSeYs8I+Cs1TRSyYPuaLLUV7SfiLDcDcswPonXskOPv/N8tm2bX/EDfykfX++6E8i93gZ6yXo8rsdtpc6Rll4nCX1H3X4qVPJHUp+ccvtUuUP13daELsxe4kOQ2Qk+XdkTzja5+My0u6M5+rOt/t7BD3nDC/cmV2xRbucnWcfJ+lS2Rzx/qvpz0ktOcjrD49+pnnuZWj03uFrZr3ey6DuRjied990Fuq/eRRXZDvHtRdqGnsyBNdnu0flejLEfF+NZ8bfJ/sTfk06yf9ZzcYOrVeM5y3YyT4vla9rKuKx+Z9rEVe2OyVdusyKBr/TQ0H/lZ4CtpruX419cEVOUrhxQfqQNmkcVg0VTSMBHIc7y93F/ft5Rec2rfOyRn9t2oCkdQM4RcpDJCToI7b3h8R5TvZ3rPZze5fdPeoThNLLuWyMGjcgFOEdgFHkm6D6B1db0BDZg3E9KH6WlcCRdo0s0Fd7RnB2r7KiFdSYETN4OBwcITgaePNMaUSaKUR58Vx9wqqcRidMIuGjSZXJQiiZPcAzrAwtWOSocESMiQG6V1Oz9HrNeEfd9xvc4Fs11wjlg18qZr062NWQmDIWpJXxir7VG3GVctyTIE+i8IiACNal0aji4voU+dlvdWlt4cZKUbFzQPkJAE2zo7EBdmeHVSQIBGxRof9qDPgfdyHwEfqajn7wicGRO+t07OGV76fMonaDeW07iwFYe7QMiDZeDj+4tB6UYnMvp9bh+ejJw45AvP45j7iVgFPlEnP7dd4qYLx+EwcMjYO5GLAbIisOMCYfxns+9Q3CrMsCnrw2l9SiQ1UAoYIs8Bf1iWsb7u1BEBNG1OfxCnzWKBZrJYJ4tPEPHfvSwLahS+kL9mK/K71iWDMxL9P6wDfcjJf1cF0XtaM4LvIe57HM6djWA9gtKn1+JMof7xwP5xM+vbrj015Engi0dFKJKEQ5wTqOH+AX8UO4NSEs+SXbJ9J9//2p///13+/nzZ/v9+zfDvyKw1peP39YuvYFIQKZnDnRhfnTfO+5yomUz6KPjPMDa3Mpr24045gndZDTeW075i93jP1buT8m/QnKyN0cXvVluDNTZeFuLkxOBvtGu/MSCxJ1gWPMG5Ty900lnZDz6qMbWfFQblb/MyTGEH3MRp3ct3NNJXYIZLwfXGPm8lW70gDaqWxdOgO/HtmXr9iUp2zkiojKKoEsYfiB3hC+5HEdUtVvY0ig1VbV6yIFIMOrWQNsdsE5ZtlOOhpNfyKFpzofZEC2LLc48BJCL01bFdNxYt0W6gltppsqZZ0nyE35S+gHdcig8PJ/5AN35tD7FKqmseLPSEeGYHL2hC2L0/BE9YmjOF8a96B1jmNzF+DTOXcTTSeCnaPFkbN5SSGlk2gFCgHnO8Id3S/wVfDHfO/HOwOvTliSKyJjQ6Vc/7JQ/ppuR9L1dF+D+7cnrKxjA858ny+t8sQxeiwVsSK+trXBK8mIQ7zBgmRNmctX+6ltn+TOmOciz3jb6SPW4FAjgD1VKEs0TLBGpUOu8jUC15WiN+nJxHBw/rtOwN+ShI/k6WV/tiDJ3Xadt4A03bbG/1CuSrpwdeMjb1hr0fAjMplvN1SZa/A2nlvY9Jchu0+z2XgUbw9ekL6wDm76Sx9xtq0u6ZAWL7/s7nTZfX72jNi74vd6DfRDtMX1vyiK7RoG6BQV5j373R/HRnY4MXTPrS5oTGOOTLIRs12lzpc4ndb7Jq/0d5w/3V2SEu0/PJILWJDHq5X/oNMIuEdhFyh3QcgV/to0zTGUfJCWI5jbXwJU9orN63/P69XklutVTEjGWQt90auykk6QL50xSNmwSwpCUVa3eVcG4ZWVrlV9Gnt9XPi4npLr7hJFR5Hiy703rIURURmAxIb2gy/3x/Yz1+Dps1c9fnsFgAmE7n253K4wHYv2UadBWuDzMPZU/XV7Yop+ZGLsYcaxMsFLotzG8K3/s76xwxMrNdMo3arZV5rx6EcMcq7HLnwGOL/AS+/S98nni9u7YWBJk1UUr+21/jj7zaTDB9tDn613k8gjj020lHPQIobjTbW+WvLmmn0oo5vE+9U+VO7FovOHh6zm9D97xLh/YzP0P/UC/7sbJNO8G3V5pBZaGvMfK/wi49DBuSe83OoyrU1mRqfhH7scJl+j/O2GGcX/HDr6j8GRl57uHVmRZgGpOwuy7/c8XtnVW9eR+VHMQeOwH2vP4DDBPSwwZonukoBnZqAPG1i5/vlIKK5rPfLtSar+6Khl4avukCHv+frpYQVlJzM245HxRlnB89BcnUCdDinUETXze2Vjg7RHYJhYj+lAu4zXz8MzjbY7WfQw005vVqe104htdtgGBv97k9BDjUHgLRw32VG/Gr40FEl3z3f2Cg4X5vB1jjme1LhHnWcbPaJkOWaEf2LbzZl5VegsfPDGFt1rUPOeIenS7JXcYhgAcGBE3J+MGeKQFApVvTX8jAf9T0Ax6A36p+gfGMTma2rSk8k3q9DSHY9k7Ik97S7Ldyj/d+mzRJf9Mf9v6c+B/eLcXdUi33FU7VeK9yJOe6fkrG8O6b7PZHPZ9ICdhkwg2rZFlKS08jS7J+c+8G/PF54LJPMvzzxnejX3MJ5B5WE9X5jcMx6Lfy9pdtDM491t/M4f8dcoZmfVnPyd9zjQv+Kn+IRGGLUU7Qg9pXbeIVlfWEbropDPhysPvF+xye6e8n1pXkm9eX8L24igX49alCib/W/W29V10PM/LTE4nOuJJWuLI9yHTUZ6zVg74jrir6q3mvceNr7fiA+/o2MufdzpY5sW4qnE86YoRjiSPvqG3VO2+01vDvQSO6VFdo/pB31/VnXl7GB/Iiw1PX/ftHf3msrApTpGMvo/Mn7L8l3ZceciJlu5lHT2Pw5f6U1luKv6r/r2jw2pcjL/X7+A+6n35crRaOsWouJvuSaWcLHpc8Xr5UiaWmR6cV8/90Xh/OOfHeuZQBdYjA3/IIqDJ9yTqBLVDQXm5hKICNAlIIgTHdDRLv0NtxRz6cApBgyHLqwLGxCz5nx3bnRhcc4M73hCW6Ae2cpgHyPqfhVh1VUJb8dUc8feo+HQGKAhMwqHgs80oYLR8lxWU+2ykqSI47TQ3L7TmxOqurYJUV5h0HUM91WHoyyEi6PaCEbzICzQwib5v4xHE0z0d5RTRZB5iMcKuy2BxmqTC2ozO/baVB4Qp/bfd2pyQ0gxL3s9/S4YwzZmgtMawWRwV19uFfsv8dW+Yykn503kF+njzrl9hzwaSitnH3qNtMJdXeGyFMwiRziuMT5PTRiS/Gc8rO7mSnLVtFz4ZXoLVCbPqysqizp8vlWTwRssF6PFo5W8df7qvGLLDDCoc+1Mmc58EqgbDTRm/zrXHTnHS9zEvkNNpBGjy/Pb3fNs21jFcf8PLzHiIVxayyru61hLwCv4L2rSYsabzWeehKLzgcbwtxxSXqDSivTu2E/rjIUeySXk/8SLMAT7Jl9/Xin3dFuJQ0po3CDzOUF5VGNQjcyIc/iJzGbLVt2/jKGxqRSp9fFB94+p68vDr9Wq/nTHzkNymwkzXmkOT8eRzY54ufv6h9EvgPvLbOUV8HZUCWBohTagasEiZ5YDDaj5tdVWdYAqpTJ4TaoB2Xu1vAuOY5rBySgdyIlmy2TjPcAH2D1kIvMiAxkA5PcjxUnqvIwJDtvRBXmnIDjuSkBNni85w9XLpoXKLWl+RxPout0H4urgu5WePOYtUERXaG3oasY/TYLqz3IZGz14/e2mESdMcJqBzKSR45s54OoaBguesI0K+QydgHYTm6ZLlWHiLu/dsXgjsiGYbIBtNuI5T1sTZ9EnHtFocWMZSVCL/wyct73U355V/SwSo3meGTgtgaxFR9POnef4AeGrDhfGNSDOnZ6n+19Qxt+j9logu73htQtMU5cfYFJpsmiIBPJMj0ty8ffhUXHJSdkmE7+hb5ZPod+u3j/PZdF7Hu3SkhpwSnNU88H6k63CnBrJO8nn/eZH+Rzrf44wRVwfTuVskT/o8jZnjS7cbZ4Gax2RgTEZwKtlcZwe7boF2Ef7QkcI7FBRVR4Exf+jiDOOoYMLvY3ZClgMnvaeJLqbya6SyHUnXo8PLxvgK97cxdfoLj+p6ZyV0Q31NxiXv4JjNDxiiEUkSfU7uS+yrDjhAksf+81gp1364r0/beVY+VOJx/LS6qoj+0rhPNlksG53N+d38uyqT9fXc3lmHrdup7Ixcr6aoSJPrcU54Hg+ME/SY5FgZno+enWnBrsBcTzwY5UgkiGp4sg9wGX/5omC+Lo7S1QPbuosmT7ww9NfJI49nvNsK3GfaqfhnhTO1uVtBO9Ns8YquvD0e27Jxum9o637O1rxdU8TIPH1psk/HA5FDglfA7thhYdoqZB0xs3I6NP9VNJ7rLRw6KcY+adBmOTFSEuyN6UAhSu34dmvD4E4I31f9PEKzQnlagMuKSkWgue4K7nxl/CB8dTrDpBQ8EEptahQEt8dlcoSAfx85mYIBmdrQ/hH6mOnYcd1NYTsnG4z3QGfwmPeW9+ZGODv/MBwXuMwC48RwQ/9dO9giQG1sbyb4Z1FXgoGYkVNKSqEV4IxzioWlGTw+erLCa1Zoq8sL5EzrlVA73ffvElxFO/nd6n3u22WfE709X1lpyt9PuMiKSe7nu/q/6ld+N9/7znYyrq9SdmtexZfl30H0rL6/ys5d0XwH6z/hT6c5FuHf+xLaP9Bhbq+aP75eyCbklPFyouLJvp13fdj6fuinGdugafeM7tZj+RUdftln5Yfu/WJFOrTZeHvnUhJfr0FOKzp5+POT8mD++Ff78YHonF+f8v+3hngjKa2nAZ8zpJpj68o5rwA/jjPPV+W88u/injo0ZAzeKW2GI2wXwf0WtmVx/fPI59/N+6zI++cnuMq6iE/zCXstUV2glc4HG1QLGxUclk8GdGqRwVxODFQ6zXHY9kuBIutlVT9IxqS+j7HjjufTmcd62p9yqMxJr1KD4dllqK/zKI+a8ZmuuxCmW94CrVx00MP65Giyh5V+OBoxZxvT1CM6EvlMBIna+uilHlNdnhconhLLeGeUMU112ZIzyHlV8cOVC20IDXzgIAGV000/Z6672cOBaDhXdriFxlBX97V+PcfuJ+U8075Z9APfXH14hUX5keqGUxLj1qHINtOTqvHxi8yZnvJ8mwWOT1fUyfbnud3v2BWn9k6yW+/JqZXv9Ekvm3f+XGxDrGDqfmlKbhHNYYulcwYJTHYh5c339MVqd4vRdqd5DGnt+5J5h5/nvumTvpafAZZ3KRpUj1Aay89j/yrbJ/PR6pl/p+qPb+PUlxNc1XOjFdi0Jmuzrgc8vKPBXD4f6qSwTtjHfPmcd8Bv5LHv7YLqgn6I99FPnIJMTuWx84OTDgjdxDubviMrTvXjyrvj3tky73BfXZseP7+vX6/rRSHAUxTKaTkrmno8pXJ5hhWUdXJLf/34VGL/oGUozC0orfev3+3+/WGnpUxzmGTio/of4kKqFCKixvOf0dLK8lpd8foaBJJTLtG2IksVBzYS5Kv61pFbAEL5qwHJTMh/9yskz7Z/LNZBgkv+pvQFxUCYVdv5d45+wXcV+1gd8G2s+iFYUGVvaZwk5NgRGCma/dWCIdY9Hkx1QdRVEyZ0SeE5FQwulzq6CYQnETzwJ3BdstrMkUu2X19zQCVmujPvj3aaQFx2aHtgWoFBA1/pvVv6hmerH9no8klWASud6DmdIiL1yZKkIA/7vrmvSwlGzo6II08vNtDvBGneyuJxczryNOOW3hMS0Sg8rLDc3kH8UI4SneIedqzvCu7nkOnyZOGBlT8eC5+3i+ah4AEne+aRzoL8dD/3Oz+znBW7QhP6NppuZ2nTjrK2nGaynUYjCWTVSHjFJa9mYySPu1f82cAzY9RNeS7vTxQ9wh7nu2ESSk3cLtpTRImHk3PlyeXyrVUX8RxpPZoyTqFYz+FkT8/vRKP+lKiMO8CBOevvK5+sHI3uu+UOAnwP/cFpppG4SR4S/2q9+S1i7xRBjUhL9xEhpJJT+C87HAziKXykt7ga7NunqKvX1X78uNoffyzZv5xY6/OTZ/7xB9PtB9ezXr9lC2GeL6AfTx95rlnkFoeK6SlUh7l5wk/kW7WCzXOAT8SazfQUZfH3Q7mVyIk3fXvNeFW7DIe9a6Sq5XCScYFclS1aDPPU+sCVjluQ2j4PPQ9SJd/Jo+YielV+aH37hfnANCWRHgKPbgwUWYUTBp+msTbShuhR1KEFI89/pU/k65Hfj4AKQw387DIE88c8zQPwR6no4THJPSQcrXyenU/LfNKpTTZvZCHQncKIQeJItMlRV2NahNHT0ym9Mxwcs3j1hxoq3Cfi5ZMXdHDqmyYHFwSZ3oA+Mv9+HjjpLpKPQ3TXRikJhN41tFf45pSIrWa6BOdM6fo94KE3W6QL85cvIm+JjEOe1ZVm5PpgXYlwvN5RZ8DUhTXWcWLd0Htw5fHH1ZUBn3JiwXHQtsvPg4GtwdB1VzTSeMWoKdVZGN7pThYP1T+eWyraFX6aD+BfCq/MI+BB+kJbYIc7lGDTsSimuC2nWx4TLQOdscfdMp6H7rrb7vDyEUXertGOqc71qB3YJYRRI8uGLZ7wO+ysuiQCbBXmfPGPRvDxi2bPhCHu7jQzkRdNtcQeDH87kdkivlRuKmOeGz+MuhN4rODERZhPP8iq8+0LN+vykcJeT8x8HBqO4dvLCW+HYJ6iX03fs7IVl49X1t0Nvpbg8npkpI3TxfavtIHUQsrLouMy65uqt2MRCWPxgFfmiD8ReTO2r99zO4c+X91y/akqDnYCXjwtV7K/ascn9vSkXWsC+13o79mygf0COzfj7JHFo5Oj86QbaXsbL4jPcnu5nkwHzHdq+2dKyDSfAukdbvdWb4AbvFt+vmhrwWiquMFxdQJ0ugFdCu2QvdnYSkCHDso2QkRivR4wtq8nkr9grGrbbmCopsevzO5EtCVodArUbpDGfqKgn7hZSKjQS4NWGbj+vQhorxbADe5WE1+lTHh4MuPE/ZzYXsWoJmTdlXxZV9rqpO8Zn48Yqzj2MuBMTLJpSp9vB/WZgtcVHo+iE1NW5tPiqZnZODwx61zvuwnvYckwvRMY367TjVGGGYYw37/jHMh0/I3rXbl3AvB0ElrFBHUuJBVv8ZAPcWA8DvwsGD29s0BkRfhqOwxe2a/6Ws3Rd33N8/dET6dyuf3wGw7ZycKZcjJ3S2yqChkcJY7GF76eOytEEWYPQ/5O5VJfH+F9FfYU9y6CpipT4SMLuUuUlnxASMU7/ZiNQ5nqqvhyvv9ufL6r+H23XGUw5NMTv9v2Nr++KKflDzlAeFyZr1S8EGV+jOXA+tH+/PNP+qRTiHvnU9o+tbnl3HqNP9rHhRQCQ/WBaBhZXjxfP3Bk+Y4s91I1fr6fmf9W8hlGB28fnGFclN90c8wM12bOaXXmzWZ8YCZpGXmH6hK9PZwi5mCHXqL8wfdzgnas/2v75mjudEDXnq/b46aisqtpCmQzfDNOU51Wt31ejQ8BgRPecxWPuyrZrLaVFPWzwdT13x2Hnm/B4dYkouZkfJgOEnkm5+WiLUw4hpKAG2ysF0o84OVcmRI1jGS00sYaN42Cp3+f/XRr7QMnxtYE4AIvGYlPeidxBkR1AZ9bG2pIS/nGThTPYbYxWv17hDc3xtEc7MRerMafYl6lzEByftpZ6XBmOK8vD+dWZ65jRprTxZv1XaOOkx7RkEvNKJfxt/Nqj5NgjyT4QQtG80Iv4qTwq0mQs5tuU8g+/7klHHfPKx6Z4cv38yl037kyPz7J6NAnzXE6y3E8wVDpPXbt8qV3488ovedArfm67hihRyPU/+79DOs7eZ/LVDpKpddVNJll1Hf0pgyPH/9MCzUv3vuhY9psPlZ9rcZ76Q+8syjaN+Ea+2Kl73dlI3hbmHnPLB3mHBk7E87P4/M+bUtNv+9oPDwrIpNj/6yf73IOf6etfO8rnhzx2xQGPMs8wS9cVzRc0lUqs3YEqHCZWsYhTP6wWmjAXiS04bxayuxfjYXVMsqW44q3DzyUN4q3Fn6Kw1dcWfdAe+VETxYEApoQb4HE8bp0Zc4UPHECPI8uQtHqO02Syadf9HUKVdsGHsLjFfZns7A0x5jzpmu9nQxKD18OeZ/DMQEpd7kJrYaNm/TV8aEn5ueJLTOwigFdiZHjiFqcrKjtwbWd6oeAHoIjGL+y8Gow9UfxR/2T5i4FHYQt77i+hNB5ncAtXIRXrWvKqSe+bM0g9kk5BS8SAeG2tvr3PeOj52Mfl68u3/ZaCSQHulds3cXVOsNI9SNbWedryErue8aEsci42ATJNSgM33v8vVLu8Yb7i8Q0B5rH7/rfz8/1VvdMDeH8Z+Gq/X2aOq9oToJuZmv5JAttv7ltAcCWM6IZrkE85xHjMufOwLw32oqnvhjcMSm0rbzthhfzV8wrcRgvnim5YxAeD9xen/xunQY3aNlbcqOAb0j/kFNwYI5OLD6ANgTnj+WWeRyvnPOkKNXbv/xvxxZ0ns40/+LpQzCIp4LmIy3oc8gChITtV7OMYUES7PpURCR77xpZYQL1OHf9fRiImt+nduJWl+cjUNTHQJRRqr8IHffzzpJqyeqVNmJtxcYlp9mculrt4dL5QTQiY5mUOGwb/OOPP9u//vW7/fnnv9vff/zV/vpflvcr1vH1yS/Gv/5FDq4///yj/fXXX+3Xr1+fz3FC8UdjkRllER8GYnTOQHgnVheYa6Xx3RZC/kQOsxn+5Tn1qFyelPTGG77JCIBy2ECqtnIPevKnKm8rithiNyT3X2dpqXK/Qx48snpp/cPWfcoHpqcyMhScw6s1Ns5sRXuITJ7AM+Z1ZmwoL5OLneb8HXyLaK9zoUtzhMIweSD+pS9DokQ/pK6raTKtBaGGHg7tM4tpOLh7yyeggY9mpycZOYiMAJ5FHvvVXcuzKG3TyXi27QuSgUXVZKdsN8OIaEUSllMAnfA6vt8Yz5if0AeK5y3pCiwbnQ74cJQmR16vXI8XywGRO0vFtCgm4+U8b4ZSNy5qH7hC2dUvcjq9XKSj11v50nQigt8n5W7LbAZtgMbGIycayvZlRh3yAjFubfGNoatSVHxXr8rlQOajYwHbIuh5EQh8tLO7tYsjsLvt5SR/utoflQ6+4QD0mvX/7kfGft/uMIHVBvCt0V6kl/SgkDAMjFGFR3LqgANkuZaNbs3FKiQIOle8t4JWv8A533xk3iCnHvQcjorEf+DBy4Hbus0VzONF69fFJ0FSLmYXwcI2SbRLM1yWMxO6gdhxjA2Vn+bI9TKHo1quy52I3Jx9iipS/43HdNXnncv/jDN33w7BmtvzqKdjpD38LBeCndLib1a1Ounfp6vC61vnSpLLwYHyCH8FPfZYPr+r9JkW+D7iOq69H9G7wZvtXaIdwCTvvyjSeErEK1cG/PCp1Hs6oTyf7Kq3pveO+RXh8a/7Lmx6TjFcW9udDTDdgeDtLQdzdiahrn+iz6oe4VKPeJxU9JHHHb6GASbUjJqtPBbO7sA/9YxYVc54T8sbsGWdRSpe4baIxCIv6XOHEOHptGAvHHvbJ0OFoOkQHxDgytFESYwkCz57L/bNr1dWjNrqifXCcNayxeAQ/C3uSUX5MNG76szan4wz/7265y8Q5FeCNrzvFCtcwP+77Tx+HIb7nSc4nvsQ2kuMEn5erzRQHS1GLigDenOdhFp+Xgn3Dlup7d70agxhmJycWBmnfhzDBIeB0E5zw/VJ5ylvlSSQuz944HsrLCcBeXpe4c3GJeYn8Ixz64mb11aHCSv/VlbCtjkN3iXPSIGbzeWp2aNeqv7xd9D7mQcyjPWzk6J3nEPyqYdX0HuyXYeWfhY8vIUKYfNr22UXlQzz06FA+0KG4LhCO1AcdKsixu7Qj+p7NbfRQt5uoPBoPRwKbs/dZKOCg3n0ZigkuvuCr71Tuk3xj/3DO6d8E/5941t7/VVC8X9qiGXYjs9ne7vtGmX4Ws7tRyI24oiTQzSPhQIvCudkJ9Yff/zR/uu//t1+/vyv9vvnz/bX//53+/n6pKnfn8rFs7bkXO3HHytS699U/u+//26/fn18/v39CdeLUwy43Fg56S0ZMRKh5PnEO372lZEVy1GPW2sj0KlXttvAdkHeKlIpXr7OLP/t+dD3dRRoi67aTqrARp5Uy0M1iHu0hHmL3mw9K87trAOUss+9t4x29SENSVrfxZmsOZH2RTLCwdOJ1mJOH8grWM3c0kir50NwDxi1TqkfeT5xQuEy2l9zuFam1uPhUmNOogI5+n2XxUR/Uu5xsdwf89ExWA7ydVLh+r4OKMqOiX31e4oDIvLJPB6AldIArMNb/JzAIoTjr+u3Lt60htzu1m9Ks6EW+0bDliu268ngbQ5X7o68vGd4vQwfQtc1rS397/eb6ATiBev3dX2ZnsCe7bny8ndgh+WcM5S82PFjv3aPND9f9wXk6nduk/lC7Oumb/T9vtFYrTOY43/xJudc6X23g8oa4vUd++DEPzbemfDx7vJ6G3R6f4AB52y8oq4iNMq2xx3sgJ3/WhqHDL2PNK7mIq7TGJzwUNWD9r2M+xIvxT2P46x3udbKerxNiGdj2Jb5dZ3wcJJ9VV9OfavmTSjveVbS96t2fF8irzX5mfvgd2UpfnRBUrbMC31lneqdHbQ/i3nDv9Jbcrl375xsM7uXf1vk21fXaexP7bN9d7Z1u+OxFV2MfZiOcHkwPAyviS1sDxvutMeSM0zGRrusvkub3e1N5ktWxmSFzA8G7YVv0IOxEoOIGSPWRwRuKZC6nYZIqzfdtt7pyT9UHQspeMahwE2J4sEeUmL0K7rkk9iuhNwhnn1eRZBn6PicwvwSY5tzi+7QT6cAjGkC59aJZkrNWokhJecB/rLAg/BNkTKuTc+UNwbjv3tCFPzqCp2MdRDeUn9YOQ8ocEwi4YbKPjZum6BXeGZoawpe7xaZv55Hk/aam0JtdLUpDfQFp6Hxz0eOfUZPmTa/Fv+e4fqTL/2JTHkMKmOLVjYj0lpISClwaSh+Z6/0kATLrIxzEt1nuPmkNBmjLDAHKqelpyk7w8jaRblYdoYx2FYKsOcZ02k0xZVsKKXtSfqru8go/cfjgh3pT3dlcpNTHMj6nBX2V8Irf9ipjV3mIc3Rsm2+N918GTMLXtne0dlg7YcVNc2jIPW8gJfB/Bb45OT+ogh1Pllp0mrRoOgXyt3RoyOgdzsZzHMrP24atahgGa3xfN4NBW988q2+Jfrf2mpuG497rzJMGvEVnt8DzqzH8AplUMuHa18J8jDxTnaL7vCva5mD84rHW3IyFYK5gqlS+riND0n6i7mKpcW2wbzhRzqC4Ivu7CRsQ8oLq0PkM+VxEmpb9Xv6gKy+Ia8Qfdo5IobH7mk/1j7Xf//r8/f/Q7/v33+1++NX+z//51f7+ddf7ccfa1Hr3xSV/e9//flZ/tX+vv5uyGzyuNxYS9njBajROB9np6jcZ7AiqLJTkt4tdg96XNfVTdYDMX5sjCabji2iKfw40f21EJcQZ8YT5F2kbfZ1cZQJ+D+fqGZzhPWlpU5wVOWKRO/SF5NVMm4P5os4MjrzYHOKrmdX0wBj0XGa6CR8qiLPl84KndRn8vrqEm2y/lP5ydVxe1Je8MRzewjts+dtkm7E42L6ky0Pst98aM45zrknp71NjhRVg6m7CGvwUE1y6PWdxlvTiA5fRCejI+/pECqf7Fj6pDFlGVIfzTFsbWs/hK7c9lT8JjkhuTDvwdvVaXHlJTpSa7wijGgSd5JVh57Lp3QufNzPLfTqHaEsC9FvlZyikvRmq+KLXigrK7NCzqcpYzQbnJ/s1ONRQWRYoygzgnNynWs8nhD8Crk0oHC1aAC6yE0xeAE/ijEZiu7anH44W8ibSnVg8sCJqNfQFrm82QD8Xjytrj1wlD5qQ2Gu+MvkD9Pa5WQ0nH3qPFmOK4HdIgyNRyAiMfLynKPpTSSv4tMirsZstjjvYOb2ZoSVhX/rfYfNv2e/naTONk6SUdng7jI//fWuvVMdu/PDwSB8UwCSeeD0+HbpL3M8PMYjtN3J9NvMBoHzCpkkc6y3v7xT43b6HNUnvMfrFZihGP9Fx7yAkGW2T7VgPJLtUdiDu87tcZhtYbsfI2hsHBA5Fg8j0x1N6lFoEgXf3Lu7LpYdJmE+JHrI8tTfV9tD7MPclkZjHur0uCC4EOFX2JLEp57342wNwz5qyr9YrqEt2+pbXZnOVZ+nyffQgt5pi7zvo8cX05PQw4UdFrFN+45xdpxPDxdwdhEWeNSW4R+9zzAeXj7hhZi3LUYo7jRjvyuHqX5npqe6zo4UacctlPkxQLuvAAASbct31Y5bU4a2AbwY8UAY/icoulVAHFrTPOB8jCmrTh+SyJZWstJEqS5lqj55nVPQtv6DAIoJYUJwfxdi1AuU00StHBFajyQ+9XVkZgDFj8meHWM7E0srea6eqk6PL88s3gtVgVn67CelZxogyCqiDNfpVB91mqAvJBOsDW2vmfDECTLAYliJeSC43juISgO5KX8KuMS2lbNxnPDlnYR6CEHTfuQ6UG91qkMVMqzfi6hIzeeBRLUw0MiWMQfrrtRMSkjMW0tipEzFXDMTqoxrruMRetsdd1DuvILn6STSXep7+l4JUD9eUAo58CHeP10MbysFawXDCZaKTyy8LIG0Pl99BNzx+DmH/TJNVHBYklKEeqvhcMOxDjxfNKF8jheNIppw373bl///33UaK7njyphCY+9wf2FQcOE6InhXFvcL7WfFJSvaHvY8Pv7+V1elbL2rx/Por4yRqi2Idd9HhGNXyuZLovHYaDIFmqdlwUNdQKXJkU9T8rXo61/kpHhRMvi7PZ80/vv3z/b759+fn7/bz59M62srISV/x1h8truet/ZLeAAMVEfLDfLG8SWV+ayckvy8zL2+K5IOT2h7slPj1Q1zKp/6K7zDfUaCYTaFyKHs+JOfZySLOhtMj6BTx/D/pe1tmCXJdewwklk9s7u2pAj//z/oUMjyeqX33vStJN0EcPCVYN1+Cjsnem5VZSY/QBA4AEGQvPU3eXUAOCFzrI01n+mWPvDlaCLvnSxuLUUsOYcBeE/0Kn0bgnJ6zL2F+nkL0lNv7YN7eHvC9ryJs08cTZSpzMlvtUsXr2az80faMuD2aS65d8IH4nTJWOMaXYCv5V/lecTjR7J23x8uYbbIGzhgpIIDbjE6bIzKBqx1SZPwry7OIhsL6wfz8C3wE3pR4kHkGXEMtZsxnW5dkTZPdtUD/1BuWXFO6Q4HR5c52RlEEWEG2xscZfu5fKR5xFO2oOF9uD4vFS7wrvJr79Izm1fqQhCe69M5apY5xBxCDuOcr8q4t44sM0STHIgYxMayKp/6L3J08xEcxvS+qaxw5aTcvllMGyu/xC5OiOe5z9ssz5gnf/Y04W14zzm8L4y5jZ09c4oertrgr08Yi+XQCNFT1EZxPn7CURbVD9khMkXbMRVzemx6XeiDRWF5W6Pq21rOwZro5nGpxy+e7k8ssT8900awbo386duWy8zPgXY+gj63N8vN3N8K5/jP/t7v2ENeF57m8KdIt+d99L9a5Hy6PB7z4VhLbZN9vn7nmVTHsEVOj8vL0ou5TJ9HD/Ml3/dXNW/rutB/8HFtH58wq1/Qq/thn4kfVtqaXvBj3VAcKFhH7oGmL++wkEcU+HiAvHTVFB1cCiCQB4sYkJj4/QvI/mzrfTckhd9beuYODSYtPcrG5MtPNH22yyozfV2/ADSfgqdJjhscCPz+TQAhlun/gsuyJ3fC8dYZFGA1RFfI1qE81O8F0GymPHvsm28X9WCYd5K+ZrrI5Px2EnY+QvhhvLWnIMkTn9pSTJRKuFVGw+8IBQ1X3/w2OIEwF8rvYiWMAbrlKVHw03oxGWuFwP2Op490Nw5VH8s2r/Wo04DAE2RlemFSZ+XglZKNu/Pat9nMgz5D+djq4FdyfBeW0jU6Mr1QBXBVgOn6OwQ8YAW3y+pE1z0TU+dQoDf6EXgNTrrW3P4Zvt+9YzSu3lQK2gPlJg48gznyRM/vNMvNJbyC3CkkMQTQIbnvSYjnMlFua1YuwGDriIQblFPlh/KjEMK3sUclgO1hfO+ixylL1QWDYOkcaov2W2mUy04eQQ5y5BZy42zjwwqMP/cHX6pftPPsOc1zLwPqsRIaudxhjzJgcFGzhpzKijXC4dZi67JxdXX0xecU2Cnda5CYAeOxPg17kud0xW+Y0txluKUzmq8aVbj0O9eL+mCcitxevZWyxI1j1WZvIHESUrXxEiV3fTEXHvEN5iLpPpOns72py9fW99efdFrPpvlLVvM2//3tb/+D8l5RRMMvQ3BvObyuH7/+bufV3f4a/6DT2OgkOPMbuBxxiIgBIDYkQr8Pi3b17MS0wXbauDBCBimSpi+O5Pa0usUZoaejti4glE/8xKnExpFWrh8bTfLsnQUmUMt5EsZV7iNP0EMGzSgr83g3tE7khvJJ42i3JroKcz7m6FG3MedIarbwhBX87Zy5XqPhdE2i2tbL5HASh4wricjRJUKKgqQElDe3fXlwDkiibzcD+4qDK+M96CTM7XDEc+qkWz7a7WXvQDnQn6HzH2M3ZaFx/5saqSCxG3JCoBDUxkrKA8jGNdnDqDQHjTULEMl0jqCgM72X0xVuLLfz6p6Loq92VMh9fzWOSLnFcQUeQt+b/V1cH/PjCmIK84eTqw/NtdqwM6CQqx5bED9MjgG8w/A83+ODwlfzCdxNNCZ90wVXdIFAq4cDPlRnSye7jIclfefybTTYAX7l+dO78iYSNyvhljmw1oj6wXRfHZ0LvTKwLXkYLvTXim9o/0uaQE81W2jIC6MTp/G5evieOTCeTrYlGCfq9Lz9n+2BKGt8W317v8P8t5wuCBvqQZflIqwab4dGtLUZTiwnfH1YyFMJJu0yBxFkX+QldiB720Uln84rlsN8TdEtQ3Cw5u1j4VBiX6+zvMvlgdHXOtKRddYy/O/K8M9XPFTOycPCtrdFPtlAVZ347VPahVN73N3G9gZf6myH/A5PNpMB3Y+n1eOr+oTlvudhzze3+/ws15fBCwL8fo7A4nlmuyv48g7XRqex+9b49Hc+bUQe9w45PoATIUcsogllULmFg8lwafTTUCtT3mSPYfletmdr+i/XFy4Yz4zmT2zM/DhFZ0MPvLKDg4kg2HvwFjv8jj3JeJpOIPr1b2/9ob/Xq70HO032KittbVm8ZYfm35eFxl3dsjVUjJCJhsnlASOIxKufAAzy7rJwxdC35JkeAjBynSboW3i+MhIqo05uxFBdAbd4h/6BkdIk1eie9oyEynUp0zlwXBk1qhAL8Jyfq37Lfa8MPX/ft7kf6GXHTuN5F12XyqtOsGnF2Pl37G80ss/jeaYz+hGNECn3Ue9K3+u25fJXg8KLNKT7zqv/fL+rx/uTosh8UQlvg8X1ZYr72bezsojOC18fr4wnoPmhzNiX+IxP+li1A3RtK/LdQ6Y4vJDr9/k5cjt7S7zdbByRAy4qnQ/OOijnK4IXr7BN7CP8uqZflhWnvnlahfddSHYGa6o8P8iCU3tCvWksWWm4SLTivQzOu5MnVV+qdmRZ9d3lDQaLhHyWy/eefQYwY+dBSizt6/iNq1rdC+/2Zk4okqF5/HHYwLOPn2g3ZYvVH3+82uv1X9qfrz/J57W3df3X//p/tv/n//739tdffxEG2G388eNPxQs7WuZT+SXwbgwKFRCtD88e5+sUp4OoYQeuLC9b49P8xOhYXIArM/KLl5pe7gQ52932cjdW2ZAJdMc7KEvLbM/xXl4fW1nR8HTAs9DjnvZBbw5ZJKH3ebGScmM13k6qW68xFlgQ8GVQmS+RUQ3oX2jHjq8mkVUvFx0SxnGxg2Hjt+08UeeV4rmuSc5f4yVRr0t3AtiY8QIrDJCV5YqL+FxCq4W0GK45VG4TQ0XUPbfHRVNnHh+IqIJjjJ0s7/cdMcCC0+pu75sXIIBzrRzpExZHmzkdUD9PFxsHYEzgixzHELFRfY+HxLa13Fom/w9JiQelDWED5mo8f9/ixmNjjJ1PwN/7L8rqE3jesOiYQ+nn5TYOnUAUlrrARdb5y89Zv0iMi047k/Fu44rzQN8/LxZoPXBeDfBkwpDAAyIvkBKl1EEZx0s/QRdm6af+zRjPzwH/DzTIDlS9f9DrNW3O3xWfNYu2PdEvOrG8bv9eTytfqOxbD55Bf3MEk9q+ySbko22yMV+3g78b1vX5kGI/bm3HJ9xEFBjDFqL9vcJGqz5XY3Kio6eLp+d3dXx3/Y5NonN98Fm6t+hgWQURXXqw22BHKz0/21z4/okP4/3oR4DdkB3DxC/FXPJlfXL05fmSr5H6Vdouae5XWEu/Oxxrc2YQloOOzO9kuys76EAfr5ce9aYr/m7b7dE2+jU5z/b10oYjVH5Ghrfs/hDoFKRsVUn0ld8msMHEe34JUBABvHPP/Krma3HYeqf1JI4akJpZ0PY4iEYQI5i/dAWiNVuhkaiQOTNRloL1HUHCH+X4X5oDcFCoeDI9vgQEim73JWcHBkqFoFqi9JczaIj5PailFYrmgDmcfY1BVALG2eEQFFRvBhAxJqBna7qy9QCIzQm5dNyzv7JAbO03DKlMH9Szmo4Zrd9iQi6DVx0d8G3A727lJLcxK+LQZu2X7R1G4mA896n92ALgOvSoP5Q7xuPzvthR7sBbeldb15k7byLNVOHix4IBSW7oAZi0CAh2O3j7ofELbUvrbNw5U0jrIfUCIZf4s75s/7Q+8ZjPMjeO+s4Uyn4Veh05qHAKT+tPoa18tcEzttZ1TojObecoEghe9Cf2aYmR8gQDy/GsP66c2lfMYW1TyqtEsgLj1gX+Lztp0V9DRZQ/QdAUDApNzTH66o8sw6YJfH0uv3sCryW90/cjkNHAhW7JmRvkMgNZ1hp3KCcDW38q1ynXguteaPfDEPnAyzhdSRV0R4TnbeV3qyjrMUkCx3OICG9bVuJzMtcS2SqDIctf/5y2wTogn4dFMbZmjogG2gr/k15Z5swRtt1t3/r/X//tz/af/st/poUr3jp0tf/4j/9o759f7e9//4sir3b/dmQWgF8Fwl1jmYRrGA/XuDT03/r85DMvpzzt6PMyJxHN7TVtsWuITFmL83MFo4MxAyIUNx5h3h1kbCKyc+nYjGb5S9y86YhAmqa7W7PIcAWMsc84XYrwVAemsdQN1ldPb0lQn6IDlT96XHCiSmmbskxSAiov5o1up4Ku29F98PuaoZD6f0lOJMNLFLMitMEKLlfJpxbqiq4cDQXdqRFYEiVHudFaM6f/eIkjQpz9tCXhLfhoaD+x9W5RNNJbTirEwsKi+0tyTMIZwTniDDNiMWRLYI3Ut8bwXOv83o6oYvqxnNtRVu9fSn07sahJF3Ik8UEHOwF7cEgRVoT8ZUJjS+3G2Lfq5KXjwrqH2zRdDpPpFk+Mf2X89dbUesDv/qK+zibRd/Ybldnl1DBndHrHDefAAi6fZmvs9k9ZDHIRmg0yrrH8naLnpuAhZb0ukeIOOIJmDfjYtx+yppAP+SAAu4lxlgg71C1RhoSxBSPMFe0Dry/9wUe+nlAfOa2c7A7bTTulFKBULK0F+ymPU3V5Xf7JaZF17mmrYUmrdFW6a7DAaMwPvh2QIJeOv78eO1S0Dra9SB6LQ8TkUSNZppZo77r1vjl+2ATH2bVd9OXdLDqEL4dpSf7OxpFjQ97DoTS5/5ZTyH9/OErcONfOhBb45emkgjMtOvTypfJ/sFzCoWIqcxLePY1x9VuFD084xTtohtKfpBwgB7+P9ALivEVYDXwLuV/ZyWKRQudtd5GfYe89HWSVgyZT4YR7TQ/CfuZTYWGP4bqanS4LGbiEX7l80R8yjXJ1D+ytEaaiT+H/cXWO0Ysxu9J3XDP9jnzCmE+8M2Ec6HAqJ+Pa/PYrGyFeILCQisLUMy8BiGv/+8H5KFw4NDmxtmLZIdD3WxmTwpbVWGd/fGUA5qsSjlEQOsVdKgwR+gCfUHjuQVqBAaOLg6tDISiWOxgk7h4cRepMaqYgYCBs5U5htc6J1ZbkO1grTOTgKGoA9tpMxoeYwBcDfr+a5dsHGmNbSHYW5v4s169PSis7riqBGh0o9fVwqrn2hefSe5WQivXcrbnwY6y8+vYysLrL+nz7dOXM0QM76n5H+fvfK1rtS73NIdEp+JGVPN6hdhxCgzONqvmj/VpLV87tufUo46R8cO+7/dicnJkNGm0X3m9HG/XRBv4n7T/0MbfP/Sj9tv77RLuflK3fCvd4DvPyNKby3WgkguhB18TLrp2+fZAb3nj4pCx3NOx9GNNqvH0f/Xyp2hLqSvT30SmfVh2XO8BCFZ8mGuatMWNlZfms70SDZYwS+lZdD5njxvdRbuDJJ5DMhoLOlfaUC3zvLIMqHtf3OwwCyHowZCvbpvPV9Qu/0WdNcrriNntxziB3zqbnv/3bv7X2f3Buqn/988/23/7bf2v/9//139vf/vY3+refI6O8cCz6dnHutkw/6GXnQKN8TKn/Oq4mg0IuyGbGACf6vnYoudG1idrJ9G7abQV7oT48gQTLy34jGb3MaRffTbqi3ufpxi4fWuLoJ/PXAz7Pk/63oQDT8RF0gOjd1aCHLtoiyCF2rSEPl27p70yYOYYksAdvZwP5EqzCz9O93d+9COrz8khkl51geJMjE1vsKT/WjuIbIq/375c4jd5yyIPQ4eo/2j2/mM47iqchMstt28EYi+OK5uT+LI1dezH2RrQRb1HlvFT4vhpqJYfE5BMDOUqLF+X2PJmCQe8py8C/7u8Iq7dEWtHz5MiaHN/m54lE3hDJFJMzbYxHLQILUc04AKCLw4xekdMX9zzVSDXUk3Buyw51dyG3V3N8TjhktaBjsEh5iSOTEvsv2aqMiL3lx4HLIQfX4qi75toAOcwRimy83oKBDdtH+b5anAO5H1nv41mds/k9nAiptoxgZJGTKCtTrtJX+F5hBuTeUnkPOYflhyU681B+nv9Zz+y5g1M9q+ibjEtOCakrXHi6ns/CyP3+/QpHezmP3+YyxyvkGbASvxv1BW09zbhxmKNgIQVHaKNPy4HDISA/Ze7m01Twpuj3Ij4g9ZFPwfX3GEu1QAf/nr8qrP7JPvG/h0VYh+F8sETFV77eExbL9k9o82oBFzGdkq2iSf8jLqt4MNfBfUBkXLRdKrsslhsXonFVNk/v5gfwbSjnSuJnj8lsl9IT86H8TNuKFuD73Nf87klO+uc9pueycndEv2T86eiH+RhpWePa+Iy15aU3AE51nOrQ8iHJTO+DYos/jTTYHFIsvmmuBito4m68xFMHEO2Fs+8Qyt2Aa4QBcxE8+/edOBWAZLI2wKJQYPwma9GaW0CElQw6Yy1H2Nxvrd9y+0QaRIV2K6Pgfalrmbe/dTgDLhXCTU5m0vFqBrCJkUS4IJQb9eHZx6lkUv+dtja1gZUhQH5s9ZLXFhQDDIp6nLp1UL9noXZSfJWAs2e1Jc0MnFog2oSBITybRZgd2pve1TJd+SGJexOlhNX69G4tTCTiZZObw4YsR5HbV0xArscyY79cn9NzXtCcrqCIpPXvZpFJoeApaBSG7ZA63LLmSTjuVdUpip2elyhD5slL+cIDDKw2kjzoTXOyTMdyVF+P9KhoRe9h7HBfTl/lNkc0gXnLZdaneubL9u5LndKeYUVxeSKX2NCSRMTYTrYiPwJI+j6dhDzLP5NPiJZVmhDgjxfoSQZYig7Rv440ZmSvpyAsLvQh512L9wHoJPrK7TidyB8j83cuyzPDU7hrnpapOpF56SrkgW/Tqb3VBcclFDHV4QEqALO0iflZCIfDDXqcm1qThqKulqv34AWgeNhxZfxMR3kiVxqX18UQRjL/JfUgIoHFznjkm9Hr5u1jMDphnDU4QDrT5RLA8m//+/9G8manFRiUboDr/R//4z/aX3//R3vPW7Z17XJ8RxGJsRrWYREF4/nRdBevat/dQDLrJ8+ou6QboxHmH9FqPIG3PcBRO11dE6J+ew+S0SKlWWYNJDUffDqobvtCecPzHvN6lxBwtv0Nv2g3HEO8IMs1J6KAUioYMo6dHCr3e9dILUTY0M9XinhaHPHA+cAQUdBJp42GfKei41TnQobx73S4ymW82V0bCFO2pjkGKffV4HaM8aNZ9Gujbab34ryryI+5b+1canwfUuyidtw7XcWuVrASn/wnvCH5udgw4MHEeb7IAQXxTBE10r43tvntOe1WrBlPcp/f06KQ9/03nlnIZSeRT+Jr/ZK6vmQevN+TorJ+vmVedObttSJf2ml1RBD6/cfw0eOQfXDEODxJVOJ5T78v4EwsItlBOYgwgPziXCx1RHTGRprbRfJuDWkrhBSikDm6QGSoRHXKYDDfi4wLhnFr4XtPMBvbFB+WlFdQ0MdgpianDcpz0Nvoq092DmNRCwD2aMYXhGVSCgOkDUB9aI3q54ceTNi1N5mN9h5jBe1xOI5eD+UY0FOuzi5OZ9CrRwMb9bUeqBYwB5LbnwxcPOf7xO02vO31Pb8op6cu4bWUc0ttx1xmN4c+FkMBHGY3B+S+6EAFocaSgWT5NlXmarR3jxjSp35RPasOLa5TW7wUGsv8s492MIA4c5fx9QJeDKfbI28RtjB20bfeIZJtjCnTPuM4FnywJb1d4HE3/t7NcOjm6R3YgQMeTvjohI9PWCvbgUpfh3VI7vncwEvkCOxYtNvhA3pPnaKxXcj5aKkbgI958PDX8oLCERp5Gs3ONhhsCQoJFq9CZfthfNB7dr7bLh2f52ostA3PT5vTNYR91Of9KSJej8Eo+TN/N4cf/uK3vCXSY3zV541pPFecW4jQMmyGHKaY43xj82PIyy20eHnmqgSQMrfu3zdlt4XCLSG0tPdqWMg4DBYkcsXEQR4ENc6T0ejr9wbn8ZnWwuQbctIPwEoeCDA7BB6OM384GzKALCYbGEonR5UsUd6p9r1S/+RzFa/CwrOrLfc7Th//ru9P3saWVzuGYzg2TLKZm+oEk/U0ER1zfmrX6fJt/c5h8FCE4fcMDCwWnehQ5H351MZcR1D6y1YrTg6j4CRyQKwlwev5el+62oF29VimfRZ+cRGTlbNAlVbqW1DYvh0qoGR+ufH2isOXFeUJyhp8dDApBuM/9Ellj/xDqQAMmlciCdkS9B1oHxRmj8/mHBFoU+/PMnydnk4VcKtkBt+TeSYrbHu+MTDBajDeb83zyHdXnjMn8IBnwa/atkNZVd+tZee25DKqtlbzHLIl1CD5aTgxOeSDbLFZ9bz3f1l/8TVc275rHz6Hv8149/RuLsO3K5TdYkTaJxn56JP8Dv7NfKxyAA4MyMGFaN5kWBXt+NSewS+pPt/Xn3/+2dZ//k/023ZqURL3/zrav/+6d//tb4QHEImlwCzNa4piyfkrdz0LUVLIM/SkT6C9hrC3QAs8q1vwVJcxccxQ8XzqKJ7kY+aTubAAcRHG0H4tayebMdEICXKwd5W3lb5AO0zWs+zocsS4H/+F/kkpisEc7RTcihT2PHYhzcSOMJOIDbEDOXJBkrPTHsvGBiX3QeTLGroYuRN77zKaONk4L9rQSBD0b89xxo6OZheXNd0YbjSOd98bc+r4Q5tYFDMwKZkuiedwyh9FFU4XpUUnqC3atnivhqeUPzaGpQiBfumJs9hWth1chHF/tWU7rd6y+LsdufebIxK/aBvhVGca+aVcknbtATnBGK/uTVFf5Oyf2nbqh1+km+ywZvet8X2TMeb211gly9FK83h+ZuKKU5hv0vchbbloGyacr0vmMfZgNHU4+IuM0CRfT3rWX/hNF//aU9fEf8YL+C07r6x+lG/6x9PD06/SbZUu0OhQJ0NO72hkbOfdLLaVMeryVuhdjFeoJzmL9DnrVEnjE/6p+hDkuzOcWS5fLTNXkFupHPudZYvP7Qe8mZ/NOYkyTbV9W4Ql24O2FLs8ZlmvI72Gl8/V2Of3sr6DvI3vdMU32UatdHLE2zVNPW1OONk/k/Mq+4M1fmcu/rNXZXvkcn1kakVLet7hQZ9DCXLbO0Q9/j3lp8r8vlasO481gl28k9A/X9Et8FevecUWnPr3NEhtz89Wtsl5rtS4MGP86hn/7KlduR3WVlmQ6e1hV+/PL/eNpKI+7BwUsTL2BudJzY1jIDKlODpJ5Gah+RBoBwKizCBU3Ls5f5N62sU7zYb1JdFW7tnF3zTB5iX1b4DZmkU/CGMvN2RgSFW+VJ4w/XCrxjgqFnRpNeNUfdbTYNxVMQZcXRZeH8M5cxkaqdJdnqVujrOnm8qAe/U76hlXNJZOE9L+fi/cssD0NDAFbQqM28/lIvJFvbQQIAAICZRrB3EyU3tOVF+/9iMpQL9P+SRUSNBP4aHHRI/v2/HX/FcPInCxxhwBIDyIqBQZ4ywgHkpmrnbKG+DbQRh6A/hh84fKetCnKc0qBfbIFSbtb91WOJBcmZ5PQoro6CIl8pHe1Rx5Cn3jUURe+WigTCNfbqZh3UenuNIUf8v78fQ/2wvOvw8ezw4yDFt860xDLzN5HFIbrDFl+3C630PZDRfZFmjXI2hC23rsry8vh1H/zjjhr+agGCb3cfkV5tmGncbSMafZcDstdqB+X++UuYxqBlZE+xOshHLkXb91JCrcuOCDyKd+wWCgUmxK9OXmlEV4KcGTgaS0T/mLuLwV5mdsP7Y4oB/tMZcznarf4LDStrgt+bQ6KzJ6O63Gf/nP9PfHjx8y5xblyNrJ3bF1ScVwlveFY4v4qwE4y0KV3u6OVG719Z5i8DPZhXqaKgAyAdL1ZgFhNNSI6iew8xdycVpkGxuXvODXxffTbXr6ZOE0MCwD/TyEvPUGB065G6K5u5y4E0aoi3ErY6W5vOR55kPBVu1yoH9R5JM6gH7928n3ydHUXyx/rqHyW3reMBs0MlPr6rrcOX69R6v4WDkfDD05/+ql+d/asL7e60ucai7vRrt07plsZlr6vGoUzOMSKPGcnxRRNDu3mE9W7PYZuwuQu4hXpAw7bnZfFsFBuZeayJ3ZKW/V183b4/E+ObBudopt59q7b2cVH2zw8+bFXT5t0KIz9nZCNs6NmGbcdBxESXXfKRm0OXx8RH2jHoKP9myYyldOHjp+t20roi8LbLmaObB4cyZG3uM+nGbVaQ7RvB6AXeyg5QjzhKswckm2VnPP39e2OTwd5PJDB8UyaJfs9XRg0YyWrVtwFHA9Es1hRNGyTm3NmDLgB4AAjCNkVtZLg0ZfMxjm6xJ56PWZlEj/nwJ1gwNbeF35qNeo/TQO/rdPUf/gY9C1ET7ied2xR9k5gqqxf3WmjUUs1gtlHCXi63zJXJkSQMHPzdZUt/j8Q0cjW8Zl9CePEl5V3eYkcxlZNirI5vrRg1yz9sg4Ko6NvG8jBz1n9zx9cl7VB2+me7dAE5R5Hd797qpsVeuzXUMUt+auVl7QGOhHedxuC7jR3SK9+eF41BcxP0fPP3kKgTKfHaPLGXLZlvDt5ndYjnj/g42btQeCwduhmZ44hCBTFjkQT/iOdMCcWk+OaPSOOLTP2uXKvTg6G/aNP7Ahz0vSYKJ/cXqrb4/VM3lfw1qP/IUv94070YxpnwoLRoytUuyQ7g1GKASU8mFxkVuR74StiLCiSS2adzIl+YhfEZYmqB70/ai00jC2BjBFWhLJkePKpxfqpihl4B1YyMzt21IZyac2e0FsKyj1+zWzf6oPE2qk3+N1UprV5Z9r7dmOfVWTNzqsUnnF5PHt1ndbVERV3cEx1JDbwaKCsjDLdAHojYL+eVUOoN+hXSUkfC6FKAie9fnvPln4jfe0jv54/7t2fwIenje1L9kJO898WY37Qxj1mw1nMQqyYvKXV64oJ69onOjn/+ZVHDV6Du8+aFCMy+98xylQtQCvAEcnu3ZKyHZ3Q/x8vp7r2u70zjZ4IWf3hegC5OaBHKmMAF8P8qhokvUkk7L8Os0VD3BZPiQHdLoeQF9W16OCDzU0XYxw9awW50kGAlWdoT1oR6EP8Df0H5HLztkv1Erza4Y6/5nrNO9OOoT+pT56w+tTHSiDclluEKLzcTJPbWNU+rodVy+ZZ9tp9fe//51yYf3P//k/S/mX5U/Vt9hPjl4EcKMxGXHVE7THEe60ta4LTsB9GANtSf4NM+zMQGj6F79zPYKKsUXTKEvwY8Ohgbnc6vGNofwnQ7uWY1McHQo3u9AFfjfp13AglLbSi4WaD3yhv0MWSMal9+nfkH87uso88lyeAm4nQ8hwuGQevBQ3Nh+B2yXKTLYJkzNJj8reRu079DfyKRu6vOUiYgP6rMGGU3aqTcaje06+JWJRFlgpKbhlGNU8riiNMlNNjvDS8hcvUNw3P/+e7LDixPDs1NjOq6/73b5+cvQVObXEMPqS0wep6aOrc2+XMYY5owc8r46H9hZJGkvep8djP6cuAHi5xX+jIxRsdMpplH87/QWtGozsZo421D0Wn9hIdsKaQYaqvmhOPiVDM+slrwdUehYLUhV+LHH22A5t5tPtvALOiHXHiFBvOOer0gleHnn6eZ0AOjT3nrfFKpmQdS7kEuXzpajEVubfax/KPdEq/17V/ztXKQNXC4v/kLenscdzsBoqHN+7MZLHuJ5W3jGI59Z0GBt9RG6C/tRRoT162MNnvqgw4yf6VfyS2xFy8n7Umz3otU/0zVgu2F4ijysc/t2VbZVPF+QXxgzyxevjB27Fb4UNcao734ttxYETro5EH/494rhP/fN86Hc8MR81Z+fVdDPaWFSa2huOf0N9qZzYf1+X6fSKJvqUwyTsEM50e0af+XrVZm89vWd/kaOQ34ttf+lCLzoHJdlj46BsSJFvAf+62rhNKCL6ajux9orSz59vXnlylVE0yZLBbU0BIPbVesVnkyZ2KndSCSF7uwc8mWBip3OeeULShAVYo3LAUKiXBxORWlNOeWkFg0JAPAarEFr6vfNeWx1Wr+zo/9ejHtC9tRXq8O1+HOM6ZWUaQLyL8tBwe3nfPccCAXl6vp+QlVDwK3p8gxUrtlqo4+pbQ8qX2x5OgiZtxm93Av3azW5AKvMWg65m84HuyyloPYZqr2SYPsfB6Gzje+aF/DtWmOAAxNYMBjqz5K1QbkFDPp34Sd9a+SX6jB7KZN4xuvnDBcKY6AdZ4V1N1wlms1NisCqe+6Gvi8DHiaMQfqxQImwAP9GR3oi8HNiW0htCtCNxkEMgldNq/s7XLcaGPbJky1sCzsO1WXIMaXv3HhKX+0taoQpBGpPGFoJSb9O16aS2ZouAfP/DSm3X9tRy1egpY5aAgaePnay0yIHxAIihDmnLaLK9TWeI0sf4Uni3seG584BIyuXGWzCnOCcAInrD9rwKtHwHnAJ15Vmc1qV6AhLb5bjC71ynbJODHMkJwDWfmOgXdTycQUN5uaUp5fXEqxYl0XR1Pstq/LWteqIHFp/4Br1AKaI7nGES8bIN9Xvq1sB9OuH4lz/bv/3CBP/pb/9o//7v/9F+/PHfyUng28YOiBFoqVsTLx7X7Rh7bqcTnugmCzg5NlOQI7Yk+iP19V68ilrtJFcAzMXYuIpeIf5rPiJs6OIXcvsgh+Gu5yrl8W2LL+hD72FFHwYR6UpxKMUE6RhVy/miOSPcwoAoi8ZcZavXFJnlZJr+FdpT7jlKmD4oj5Q6FraD60KE12pwFgMnWPShGD30b+gYbF5CNDj0x90F8wjvIk0FHxLQtO6+EG2BsZKcGXt73c0P7r+MPWeY97x9cLn5Ybhn9aWDcy9Owo7TBtGHnzdjWrSNHWJdcli9JZoKc5a3TL6/+N5f+3ROcaCRQ1HAvuHcywwQiuS3qB7kmEtauQm1La9Xd7m3pmHnDt7tHPm7x+fuSLPhcKrj/6zz3FKv6gmmy6KcZ5AVEHPekYty4DCgem9zYnm9YofhWF9XapM1uAecHG89HStZ7tN9Ce8lB29v5PTZcssb7OC3OE+ibM70GrAyhuSNwvfUFpsT8VAgbXfIsWhzs7fYR7yjcmRwzjrNydmanO67wnMr0a+Kyq3tjhrn4sqYoAEzu3qJPM1AsUafFu8/sRfy9y3BcdaujKtju7dcfmm/GTssjWSj3wqcLmdjtZzsBVGakPHbvsrb7FCGjofIFBzM8Ns6vihzLfSRZQha7qOH8hUW09J45Hr8X193fsYcMTWeCLZA4FmHad2FHFTm2Kns7GffUA9ygOKy06fR3gqLPsuJvBdxFe2MlyCZhgVJ4G/kfCva53nU5mHyF0ycZt3LftIt0cUh1UK3PqouF4oQHcAvzj6xQ0FGGEPGd9buuMPCcoNBjop4b4iOt/74ZO9YdGa9rRkIAx8wPX270aahdhQf8PHyNx+AN0fH4Mz23hVocBLOizPOLyMmn74ydXVTleUSo4oeYgGC01B8iO6pTcBQ/orCFALTCS+fdDiQxS44JZ7zWH5zigwN8QKEfh8GyHPZ+To5LHyfoPQNhJ7fR/tz3X7lhSedKbMwiVqazDoRsW3zKYCqyZ/7kh15ERTEiVwZmd85DPAMQE6TXBzd8Z2vC6c8om9PBRdXy6zNz2d8f0/0yO3/pKyeimGFYc98fiozKIjW9BhnCCkO1T4rFh/dovV+0LFVOV6I5naaUKT/q/JfAgRWodT991eKnjo9l/kUv7FcGyK47zDm6gdKwDCXnft9BHJOYp3mfMX3n/rgL28IxjZZGP7wTqzHvHrKrFDXN7xc8X+VrD3Xm/uUwY8C3BQhoM/AsbaccdQwvpeOa3aIP0FQLXvzmOS+5PFQXRkmyjOfwpMeNRCr6jkBwnzpKTbYBrOiv1p5cDVxrkY6wDETnhWQRVTvlnNs/9OTzJBfyOnJbQzu+zsaa//LOqqaZ9QH9BH0P0Re5rHyhnOWW4YHhrSf0wcwJnLYw7ctGXTkfNAyhSZpThMPuj5tR8VOvs6LX7c+u3NjbezTuzc+a336oNOq5YW/fLt4AUlW3OXe7junW+rkCuFFpVuigXgxktJJ9K45KNhxhsUclCtLEF1oLAfm0HfZHujzWNHx9s6JRHQFbgRwx7ZxnEiqg9hknCRCar25j9PANujFOVDj6XI+f0rTsW/U3i1LtwPqRvJ2mRxvihribXd7QYzyWMlzu7wv2hq7E7LfdJ956ZaIrUYRWLtbNHsWJ0OelJ9qilNiyhbToTwX5AQ5LmeLHYx0I5JJTlkv13Vu4LPwjc+V+Sl63+Zc03KzARz4LQGF0V0O1+FOIN/1zmVJfQP2NCyLaDWyFQbrUtSYT049Ycmqb8/vO4/ai+Yj/gEvA4t5enwERIl+fr7mNjxwJu7l94t++nZUY0d821mCwXFStq015YOqVxUer/RS1bdHu72Ml8hU7J6o6q3aQe/JggE6hfI9XsAhI7mNPuLl7EBZD1pX4/d8J7bd0w4RkneLTq7fvU40r3BThbHKtn94ptIvJxmxr9O20e/o9unKfT7NoQqzVXxr7/x2E/gdOYUJh81lZzN4L+uX3Aff5k/6+zsaZT2R69I6DvVhS/makXcqXvrUhn2R/2Z+KWZ72IIuei3PJxunon9lW6KMf/kv/KCKTgZfumrXGAWTm42/6/GlF3diX183gwkcFcwNLQAnneLgVgAbEmvXg3o1l8MpdAUEk8go9MNhVz1hpXNJeVioH/PdvNcQns3RakHB5xMtfZaNKQHxzRk0GvITjRkTMF37kAcsGHhabwvPVMq6qkffQSJVYX6ONFpBnLIRiM+cwFWPSweQFfACYPRdXqWqT5VwrIRPTnK5/+KUReUxvF/UG/bvQsFwMiUlLMAZNw98yPduyqMSJ05l2KpjNvXF9z/TA896pcaGJcpvjb3Vsq1CIiBM7kABd/1m78n+ZdeGDWpQD9U/sUoeo7lAsxyHmNuvYwSAK07pnu6fZWFHGgQFN7GP4oRxEUzoY0XHB52lrKbjZ/cBcCph+ikUuwJxGXhug6XrPrszD1h7jK8gSw04uznjTi8huoQ2XQ0GG5J1Twm/HWoA8KVgYwqvdqYHGaTNkvXHthbfFyTkfJYtlPG08nP6ougaMegbZp3RI16yXQjbzhs7Mu8bOmGp/M/z0p/okoGf5txzNX0CYY9x1whXGTM9fcy9xyFuqVweF+DnBUMuRbh6IAI5S/Samadc+2QLKv1+mHfqSJLtErau9qQBj7PkaGpaleEDcgS9OXJFxnMMPh1O6dx5PiOpMsZfk51ypfx8s3G6UJ043rHNikWbA+uuzaCH1xcNBhyJqLfJWgY2TZKUyUBw9M7kyUnvDg2hnXoaE5OiN/FDJHkOeW0y6W4z6G+iC9FhkHwbLkdWlmUoX3lDjxHnuaMyvTs9KDIVnykyqjlDsvN377TfdKCobBrTztGrGj/SefFgO2GGlw/u7MdudXA7cGdHtcii5m73xIr9Tuj/fvB8u5/YhfhmgSaD3iO67u1STqchnwgirjxfwNl69RdjvH3q4n7u1yP7RMA9JQi7TudkGywndnQhbRP81baf22klhxFQcvavmxOzy8IPdh/4iCxyYHWjP+fDZDciZL/HefTbxjrCh8sJMhXl04xHOM/y5eURzsbCqai4D1pXNAc2goTGToqGedUdFhY5Nhbv1mgaHQNecFh82wCTediPEWFrtAl9QHL4IbwrDkdEbvu2WiRuM/siyIKmNONIAl7Y84cJIIJJ5YiKw5izCLmQdDjEuTdbpG/rZ4dCNKyX9WFwBCQPl2DsR1+s/8F5Y9Oa77ECodyJwM3XMEc02omoTFwZ61S4Nj+bac3jGJ/fW9BD9JXOC8OzGeN1mS9ez2caxmepZDxR0p1nhp8zKQfRsvGr7pNj3zl1OZDzbnkeWj4yHCowAJLLPuTriRufjpt8L+ijFe/fohT6PQM+Ptlnn2hd2TUlFk9tlBYE+hLt1ijLyRiybJuwT2/ub9G23D7/F/4J/mEozpUftE6mm2H8ahyqqLQTTaq+VWXSX23J+Qr2nNP5eniUZ2u5eJv3asEXwnfCVr7cnyFRjXxNPWQpyxJvKZn8RY/OdGju1E/D2z6JuzbGAB88xmzgLN0utS8GrpMGkAwWqQ+rsPTvZkMuMzl/vgxI+d89mHL92s9eyyIOqoFG4nlfFwzrk+IA0HkkM2x2eo6UJMzoEiET9k0ToRuYzoqzmtiaVLW3gkYCBsSB1A9GVH4+C7aTwqneP00Y+4y94xH85M+VAMtJ3ytlWL1f3bffzeiBwWaK6VmvTR84Tp80QHkeSORn9r3tDNLjvNc6Jn4M4OwQUcKgB4aIP8lw/3Ohqy2DzLMY4+1jXes1cNVCKPnpCvQtnosADfS3PvnoP6NJPCxhOKDitzVhPt8JQJrhGGnp68hKr+SvhjmXeF/rPytfPIu5WUWUUBlM6PD7p/L8OPkVOn5Xxq8955U9E1d//PhhxT075jJtej8DqRO4+e65KCOMFp9Wq57AWZyNLb7vV70yMLnEYCTHC5zYh3ZVNPW/e3kVnle5jXZHaME6jn96ykrbemW/1e34zvg50Ry/T/dMzltQ6Z26/tkeUWWLt3JgLoQ659QTB7N+8vRr2sLxkJE6Pu4PzwM8Q+k/Vd4/9J48yYaFOLGmGZRjmZONZX5TPuutiAAcdpS8um6BDRPpqjmGfFQLbe8OZ20df2WQ+ATzlbFmWxzHtzzEvMx6C06UaSLWdEQxx2njI1jayfRYT6PTCEFztHPJd2AubDXN/ar0B3h2LyaBF/cpfuRQlMh+baM75dJjT+77peNLOntxDrSdDJ22DU52SG3P05c4Y1djB+zXe28HvH/9m+0fe8vgEv6Wtrzfb6HRJE8RtnG2wacGNsgv4QQMWt7GnoG/3XAywNHqhJU8LR/lp/sVNv1cTiqj0L3b8UZb40WvE2fL1viW9dsS553D+w/d0A2XLXVkPxc8W3My7oBbNm+9fgw65AGYcV/kWEn5oljeoC2mC3jh+4mXvezN4xP6k8Y56z4fRZuxjtHnib8XdiF84AWVgyM6Lk80823MNk3+/dN7v8OjPL7t8duJppW+e/6OOp42SKhH8VVdd77Ag5CV7KSqdwhQJHQT2/kbrFHWk2QZrgqD5nfbob78jue9wBOHNmbskJ//xBesc3XCp3YbHog48BkVd+InP25ebp4wZ9nPxvrk5U7IzTZhdZ3G6juaVPbKJ175rg0NssO1/VMbno6riG+9PVi1TXmnmZyuriy/whi1KEflB+HjSJvXU6gg2ScDlVuyZpASotWSm08a6ksjjRAiTidBySophVXLscE78eULdRBNL0kqzBqJQ9NlAuLPQuJB/q65ZcLKqTMkV/zNqM85IhRwue1JcMjRiRHNKa3uCTy1/5S4VpbLAbSXKhBhDD9g3QjfuQGOAVrTfa8iX3hAkqG1VeeOANqA0zEcIqj0FwA9+bzcoEdAf2mfl4ALT8e1ZP989w4PM6wQ84GIBz8JcuLLLGA0qmeHZ/MxQc0n0/aCxEcy+b/+ojFovKqI8eAIAC6Xyllxgtg0tFN5iG5Cf48lrUzbhzudQUEr0ZPreoTON0/7pfX5yytqTHhpvAifSY4mmmk6PZcz3qRul+vD5oAEbhbCAe2n+ns0SOGEsy1pthJF908CSY8cf85PX19zq7CqBDAG4qDxSutqw6zJ1tSfHA0o65PRRcb2Su25p2xrEHrRON4UReJ6IzTmMUAT4cD29dkW32hY8KlY3XBDUuqJeq33qJx31QYinCOwS944icTquhVEXlJ5tESuuC2SrakB2DQSA7wh5XP4RYNjRdkugT6TlTKWi08RWsNylDWRtzy46Kus+IFfbcASfYb2x1+6bQS39gLKftUBDDy3sATnoieH460ljnjIiTAiWd4gUqCnLUkSPXH5QyFU50K+msHlCmxzZj5otnJlv7D2Wk3/UvdNXausp/GRyOGr2mardHCnGokbhraRyfY2WXbm9qZDGzTwaw1ry5Ztw+YKlXFTEgFKwQ1nwr6wAEXPTBfp16ETAaJSEmXo0ncTeWDOXD4R71Yel86ioSKru+TwEloJnRYZoY0icdZA4m5pVzNaqiNGonEhu7GodBM+kPno65fxfwvoHVdv3UXjaUTZWpwHSug9W+K/Jg6l5eaMEE3govy/tcfJaHJ3qYcAWyibzEPwGGM3SnhPi5JcPju5Bjl4hrE306/FuaJb9oVX1pIcTTijTrYP4l9HRJbwwSV1qrzDKN7sbOJFowGlb3wljEn1vhcvns4mp1Er6tJTbIne2/G0eJvffnZHUL0pj9v7VxkcmcXRV9yH7cD6x9cXOa9+vr80ugr/pmCmewqOkMTgrPFm5P0FejGNln6POlT13GKnHbgaudVMXywysnCatf6ONmZeak10jtCsCea+LMLey/98OjTaBz5w0ltkh+j83T+NQhMMJac3toLHkQtMvw+LkWHn5xQDkjH/LRFZgDFwDugCkGBBRMkMieQaMtcucRBtvzH1nfyMU+eSyrjpHKpL5mIhv9FHPwbQlzG/jPF3MIw7Tud0dS+LPLD5xnYNSW91CjZ2XsHZK391K3mXXF/071LXP+iu7U994T6LHeUW5LJzQW2iCic0x/ddcIxu5bPIU+9o4D9oH/rA7cDCJhyYlrQ+LtIhj09W51zuDDsweJ44e81dNp7x3Ha2Y5fgg7sprpIL0brWryH5EcW2StH52Vnj2+b5SBflJWoXUfvqyILco+cXL4507GLiIytCP4DvZeu3z0emKl/aBT1U2X82d1nq2Vhkx4jIPMFehuc9/xjY85/XaolGoFPT056bPW040E/o4grpd3ZOzsQE2n/H42097ddo80R+gQPV4xNvY2a5cSq7QRa0TAuUWttgj2c7Agls1wdOCJTWCc8l+/Vhw2QZHwMP7BnYxc/3+F1EI+f6Mp7ldr+CEiJhdz3C3k6XCsUtIF+c/PBC0tXFiTT3qhSvkI2G7RGwr4D3s6OACFpEvaDO2nDtIYLjlIfFGyq02jlXuZLyMPrxsbdYbq8M0ng9jfjnPf97Zjy6VCA1NZjCO9J3gvJBED4dTUTvAxgxQQ4gXRhZMoBBUK/VMoud+goDNyh40W1IcEorcgULVrTmY2/Pqzvapx6VgXe4oOwc6hyE4VolkAsAJDnxTvTIIMeXY+/VfMXA8LkiR7Qo9qGfFOEnfqzA5e9cnndPe+KrOiswVD37z7Tju7p5vG2lNszT9F5FK3/vd67foclJgT1yyTVBRgBcqZwMnpcYqJ/oaeU6UPBNG6s++ivkS8kFHtpg5eMd3m7u+XZ4ZJXe1UWH3p/zG3RZtiDxafwefNmefMn0fW4boFXfNcPz3/HKSffm+VDrwBOI6o9DWTzQpATbKF8+elr5utXgwpzFlhQX7cJy0nIa7RMIvySJ9bPttk3Hy8zv+pd1u7WvmFvKRl220AhAVyDcm3e+3SITri45Iw9DxgDN0al31b0KT8GnaP+vNrzH1GSqbITd7TV+8AmO1yVlyrvieENbeevPZXigIbeW9Gtg3vDfJW274OQS8Ng7jBUPKFOkh2C2PA68e3MFB5YaUO0pO/24z/k2Hpl8PDaVI/TWnEgpD+KULXmL8iK9GyIqlqOr/KARWLSdzwaLk1hLnqh97b875QXlWnrf7UsSsf8lmJV22L75ZMEdTbWdVn99RecVO0Fd8mQkl+7YYiSyebDhGnOUTgX01ESf1EmiY3wOMIoWFMP31REBNB+LVBhT4GAjQa0TgYO4P3bfl/vAVYOdSdmw0L5Y6c0vui3IiS0xF+OVTXupMbQJB/94Yyy0OTkLtN1jZLZlnaEnDCLSih0jvG3wF01/jSNwdRf5oOWL01q3qiZ6ZhplnFHR0W9rr7Bg9XsVdc556mKkJiTAvsqIEeKv9sgj1gr9FiukGfvAAlV7g2yuSwv9kIrD994/Y0DvnMu6mt+r+fNR7//ipYvb9I9zKm6dT7lc1xR92VSHTESQTtGlVfSlK7uKkA54/n+hH+SgONC0wp4Vj1f2TdTF8fcTrv1ks+FzZWtV7cu/V7+d6PQdps3vfUox8qktuR29P+n7qS2frmxfPHilkv2zR73jnmW98H1farutjlA72T/27ln++Hahb7qFEAVvcLAbraH17rQsVMIA9ibwccmecXJe/fFDk7YyKHjrPzY6GAxaqHBRrstXdCJaqSiWRIes5zO+816S8gpgs1XW5bYviBdS93bivSXeYjhD2nIn+cXybVCexug5BBFbGizyC3kCcGx4ME5Xi6vxy5161G3FMRsIPlcY6sntzP1hgxDPiJPwEm/0sjJhUJdCUL7fAnR/uC14eBdjT9FH6dQulHm7z12AHIrhd61vUPKI7jFKdwWQECTmsLN25P32gW6pbVr+qoFJpocO3fR1SXlD6DBeqihni3vnsyH3SamclEh49oRbFGDU9zOgsTbxexhvXDkRewYgJ7r1/ty2V5Xhvz/6sO+t20UJbGaRZMAw8igJC/MWIsNO41kpB9/ODEqq9pocQ2SLX6nBZy9LfH1uayH6OtWG4ufltBQ1WvWEMPAQcp7ZFg/PU4hwnRAUd3S0rEcETFO50Nw8bA+AuVReLOF9b4Tz2LjcHuvdYHDH1a1i+2R/OoM8H58UaQbgQZE/5CT0oVHf5IwZ+L7PvwM2KwMIBin0VLWib+1Nc2A1xFo96iGjUl6f6OsvfnhPW5Sw4sXQRa61LzH2f+l82kK1V+oWO0eQhPnnz5/0j+7f2BbDzkM6DbAzz0+qz+Sv77vSDAelIEapi5GA/yqQ5rqdZUyTUdqRVetChAMM6KUrk8Ep2sxBsEM3WGZz7hiBOOrg6CKrX0OcpZNPRmRHzZBx4fxI++89MV+djpnQVdhG93Zt4OhcZCuk97femFi15pXsKXNh6+u+LKeV/ZO64Bia1y+D/yLnGrc1Ypa5Iq3DFpbWdD7bfZav7W46NygKHBGgS3ImYUGRUqFYpCA7sJxOdlsEhTFITtwix2nNdHUXkdT4VEBJHP4l+areN28D/PqS3QLymSKpFkcPbifXjs76i55nGcpbKYecEnm5tnAUOKnpbgsLnErDyyJZ+V7ss2wSkQ7aXIIFhuqnIdGK2OImkRBXXOHPOGA7bQhWS916CmmD3JcR03ps8Xe3jaKVYQO41BF9saf7Ie8TNnffZM4x5lryPFb2Z5JOSJr80GuOp+7uejR4h8LQ7Vz6hogzH4HU1Gm1f9t/Nw69ZAG+t26n8zYzDElGyRQYU6RON7zZHX2VJk5vMG1m3HHSJJ+s4kaJmBbbAjyRt2dDFvhcu5wn7Cn/kJDejxM5EClqyeve/hw//a277y81ejWXjgyS6p703vNCOyd3HUnV0eaGxbTxaDva5u21Zx2jIUpNo8mDrkQEYMSt+bOv6/M1pN1LFuKF85aceJuezjnjyhJDJFlsj36WiKl2KEMxyeDPK9ieSVa4yKITzvXPx/uGh6T1Us4t+tS1KNlKlV3iyz7h6HJbrWtBsOddux/vFH3O9eO7BsB8sOtieaLnFbu/DBfQ94RZU1s/YceKLyzyKT73LIPzKtP9CT8BbDTYxaO0fQMtD3PjaQdWYxsjsfycBgbz9ypcrlsIK8O3ZmA34I0Hdwt/RF+BYW4BtHvlFTkwOAx0F2GJ2jyBq87+7nWa5KvVZQXG7V1XMXI5lWHaoVzwm8upAcKfFEJrcRUFRslTODzrX36LBga72L7GIFdC8GCYwAFyyA1QCe+wQlQoRn9qySfB1/wzI9JY+5vrmWY05vJzXTm31uOdxgDCn4CTtwpmGpyEGe6P6/OJGx66UfuSBnu0s/mJKb8jucqwflYO0opH/SQfieYwkH7nynwc+L4/V3lPil7727tuz1ED0uV6yP35HTDhx69Ssrk8/9nLh6qe6t2TjHjQ6lBv1Te7/xmIPOuwrbC1gubE7rhGjxA39xNz487jjL8Zpxz6pPQ5gAZfd3Xf9GMNmvj73Z4h2ihkPsbC8+rvALRPV55P/M5stgXmmRet4smTnMn9zVszTrIul1OSJtUvnqDYphbLMr2G5+BM66Tnb4la6aLnt8zaTgd2DnzRP47G9mNR9Oc35VKlr3LfHs/r79J+sh58Em2pfvHWyuUyIRsYzvXhOPc0dt22Ruzn39O2/U46SIMytMl3OYCmmyFM/ZjMRzT22FMkq/rkaCJnFFbznWN8wUDbZd0KCMmIp8V3cZ6EVWRbOOM5tTThfu9p0Uw+V1HuTennaNGaHrawxPHUdQtRb1DGNAa3RSnB8F5wRkliddo65k6+pKUI3VsuWxKXyTUqbzsab94i9KbTsWf7+fWTyv65k7Pfb3JebUfV11p82iDxNW813Lmv3o3zut66mNiIT7KMA+YI/LB/d6tqWKEe4sDDdpWrc9vJwQI+m+aEG3SqI+tQ2pIqTgMEoOWIV80PiGTvnSNomvmiwoX3KNJI7u/P74b3u86RjMcqrOtpM/H74nbNwHdipCakuVybQrnpdzh0cLhP3mHAz/yaC/ukwVfXrZKbD1+IwoLjqtV96d0MRC07t8fJC2xpW4nOyHmH/mXd4OvJdEXZeezWwJx/6rSMM3x/9lx4rZiY/qQb+Td0cAg/n2XxadyqdsyCh767ct/iX98myOi6b6d24buPhKp0b+zfIi7y8riqoymPnXGhrycv2J4wQFUWt52/Z+cVyjrh6n9mPHx5p9+8PeLrqOoKGKU958np/fz3E56reLQa29/BhP753i0V06lPuT85+t7j8tPYVO2q/Ak1r1i+TcwZyFGU0xxNMq3+WZpUv0XYwIf/5P6eaLCvF+VcWMbOGk2GdP73SqHEaMxlQu+incCaB4ecJ8uirwA2MHEJgGijugOudmLabDWxTpPqyXRXSQT/ncGTgeZyEumuYX+/8woUthckAQBFyv04K93cdlaAFklEfxnNtrUsUSklZG7YQ+22rizOBXKvVXund/sHj+FeSfQKUoddQa05YXCi40ggPTMxlLUmql1L31CQI23RwxtgEGDLgOs32uXHntmkP5hao7/QVx4wFQyezvsyIfrkpSUGTMfqjXd8QRHOd6Rbz8CCjRjLgxQFwUPgIpeRAM3Z2VnA03BIDjjeqsAC6tHscmzyX6PZUzBBodp89PQ41+WvLDiN7+x3kSwluPqdOvzvU7BKBvI+J14uh3iCVj4lcin1tUEuyL1BOTRwn/Mc+AjAEx0qgV8p4fAeVjZd0lHPV/n9HZ0X+oYVdEdv6o7myZD8HkPOdwPmFvoBWNsWJ9DEIi13vTdOoj0wBuZcziPQl+PPtAIoX6RvT8BodODDE2g+utxKpAClfQphscok9yn+hQC7nACI5PYy1j5qM/WI21XIizi37vJ3fPefKxBQydTqnialL/Ra9V6+tyMyFvSH3yaHNspv2FFE0Ri/6tyRK5zrh+fafN+81Yq6PXQLOI07bZXjZKxk+L8tMgbOkfvmXGBDI23r0HzwwC0OHZ9X5DtgpfJscPp0zoMj9Kfw6RafX+wYQj4NevUaIrMuXlmnHNyTo5RUZCDiZzcKK8ZuvnJj2UHcLY+P4gWhN4NI6Oer8Wopc95GWhO8+6sNP664iNRQB3TLahrVOzB/hgOPCwbF1Pk9hvEn+GAMOBwl8uPh8DTAvf/pVitxoOSIKf7r9PJczkgTHXhz5BqX07kscljx1j5ygjScfNllfjv9L/WQw+oXn95SPkVfLT5RkNJcSFTVe3Lu1jelvph0b7+zTxukNN6ibMBOS8Y68tvk/EWK/27DOO6ZS085W2rsEB/0oTJ26T3J33QBr/Hv+/RKLffmvr3Njyc1yThDziFxPKX6eFs98rueJtxg0IhcbYxJ0DO1FwQDeVzTWmy/tEgoclP7LapCnkWuvc6Ym7Gsx8NpjoNTcCojnnGyjuuWWJjF21xf4hjkU/Ak3xvpi19jsufd5rnXi+K0eOTEiSubVTRyHHgN+hN1Lptbtr3M7YDA+wt9ibgE2ANY2+Pftswh/rB35h343t1QTO91zuw3bUN9vf7QtgN/+/KfGMXJtOk5oQW6gOeRE9CX4nmFnIqSc5fykA30V9J1rB+PdqgtcWyjv6a01/D7rvMSjHAHAx72ralBiyT6vECEXNHatjk1EpBo4ewaKoMFx2O8Ksxa4d+T3s/leEcu+sgv1O8+5609U+HdihaZVp/0s40jZBkc8JBBmP+5PMnJlhZjqrbs659Ji1T2LdPlYJM8yzGaR513KZ/7d3K7q76UNE915/f8Lh4uJuJs2H1eh2MceO5EO20JTU59b225Ojy5LPK0fi/mc/6Ehff1ImHmVwScQs0AEYoD90jpjpcCLTgLOKfB0q2ElI9gfpGn3yvFk+FK90Z3RPzeE1wBV9+fI7B1n6EcAqGGyw/So/mi/ZDVKq5H3tNy7XnvSDkJxE9MOrWOHpxLXVbt2AAzbmGFHsvFZz097wM9qM7mtq84BY2xtvOc4+XHzpfnk7zm5zNt3suSeutzaF9RV/6sZcl7XolY+2L/q98jDz0jK0r6lVSpBVMsK4gi+g5AwKDv9xy4uZ5KgFfz4neEfFW3p1GOyALv+N8+CVwvSPNWqeqCIUGfrZSHnMlleBkXhHP6DfM+/H4QrL6Mk0Ly4KuqS24c+S7TSMuS92I/xUhw7bjE6M5tzpeBuu/57bvfcx3c9rjCUz3rZeZzflTld5V7ASBI8TB0dlFDtnV5eTrXLGnh68hj92lOo+0nuX6i7ac2nJ49Aceov/kzLSDtMWCCWNSBMsqzfMpVM4wvkBTc8yGd7vWyw419+D0WqzaYusYPwgQnsJzbDYBanYzn+57Lg5YD/wxx3MJJs9Tg4r6QfJUM17QTbHzAICsmXw1tac9Vc8/rZMQvTr/QF0ey0T0nyJhHyVOmjnaSpTcfU01b7LvpZBq8m08UpF5CN1O6h8ZRX523Kvo++aTA1AaJ3ibD8mUromg30dVt7cFKLcqRztL//WmA8b4BeuQgzcYa56ta6ALdu2W7Kmj/nojEcmMAnpOxnZSsnbcHviUJOOe/4qW2KQncybG1I67k8KGd62rT/nbjgxPetN8tRmI/dMwyxw/f33QcKm/2XxyEdNGW1aGLDziIgcdM+HDEOaGOQnn2WrzkisVkjpIXeu3t17/euJlYyegTg6B3jb7djkEfeXK5hZuTzs6/Ea2WyRXI2u6emcudEr146z4HP/YP0t7kPT5/0kmQb6D/jny7sAiyeXCxy+jSbXh8gA7190Lusdej3NgW+0zlwsfTaplWfT/1s9IhGfNCp46dT2+th4FZyVMfRZn7dZR7BQ08Bsl0ye3MaRR8XbnsLA8qbPmpPUi7Yn3/fR2MheLfsT9je6sdNdnh/5mm32HI2MYaQ0Gf+3qfzvTfw/y5P99d9txz8TyX5SPE7L2IGdaaJY+c2up1SYXPM89/R+tc9nf41555thm4FH+/K/N3+e+EgXx/Tjj/JM8tl9VnrIt3fucC/v7uXT8HTvW+SLdctSGXO7OvIUG2eyJMWUnZS5V0itcvYPq6/vj170uB63veOsk2WEOOBz+BoWj3NSUkoKPeVH9lPNBE5heszQ6A+z7o1jFEGkhlONWFT/hyk8AJTEQWUfs5REGBEq6R6h2ejrLChfvUbngk5Q+eRq4ZZZ8RRd6tQhJGXWclK+B54fgLJfJI7XHGTgOwchWE59xfwtFYqR1hWx5yBbFh1MUwkvGF40tyFHgXRgUAbzexSSU4RRuUbqX0WrTD8B1PEjDEueEYj8V97sPepFXp/VVW7JeAmQC0U/1XkXTxdGWQ4Q1vNaidIPkkuz8JYC+gsjAgMjjndb6UX2csDxErfvw/CRxEcPgjhE/OAN/e31UsC1EDOi7WVv+eAsrUnzmfdArlrzvkeTu1xavfE7j4BAZ8CK8X9P7kMm5/I15lUPdmQ6wjfxTP0UmnLDXtN/dvy2C/ImjAjp6btWHj207jv2Z531+cNwSnNApoxpaZ5fKxbCdBe86bE8Cg1asZjd3Nn5fIQOQrCTSmuS7GmPCKj/L1Tm3Py/k0FG2DK5+ePyjkDNi/u2I/IxDz16lMPJu3gCr479iye4mcGSp3pIAgK1E/yaHOc56jJbbxp7O/NbfKjb/7t8krLJxq4MeP9vrjj/bHr3/vn38FsK99Ffntsi011j3IMQIgHvvr+1ob0lLa4mTOSMrMBvOlSe5Zrol+6v4oe5QlGkVD3eM4zMHzjuEBSYFnBPCOnNncKo4S2rqkeMQnUV/k3EKyaxhTJFekXfP91q1kOhLYcujn0x6fyQ45fm6oU4zHmD+/3z9lbZuN+9e8NUE7cBpv7Zuk65rQe+MnOKtY53O9cBi1Oycwb4rH5vQ6we7xljKRyQi1ZYWlC6Ms5zha6qF7BjtjbjitxOHFC6ocmQUH1salcxm/r8kRYLPFSLou46voTHCEztmBfk1tAzCXzo3mDWlOKv6ixOKcgqPLYtXLObDs72wht5/mgumy2Ngk/YLgc3qOI/iuKWePET2F7h18Bpx1C4bxBiNvsyXWbTaXqPqe26cMx3NMDgLwM5Lxv9FDSmqhYDzrimugeeshPxX9ChE22Jnapb1D3GX0FvWT37XtgozpOb+YjX+TxRUcfsADxknrK0PxZIDBVQlH+e9coVylU70Qn9tCjriJ1CJNokmHzfcOJ5KzUVwidHQDdMA2SNDG9zXrSnxmBzrogW2N7pRDT7M+ZQ7DYW3zgtopEe/7/ToAYOizkf/Y6cgy6yK5x+OBxXPuy2vEcWy4N29JxH6HnGq+r74/N/LzSW5VEBKRdIrpYNfMZxko/8QLpzHHVW3pNrzKtLj6VU2zR92fnAaHt1NZOJEREcqIOJKTjjU/GYkwd8HOWYG3rH0x9ZDn16ov39li9hsHB/BleIafsQivt+gC23mwtF0qn10/DDc4H8ZYgosjrs/0zwv3gQ+61YNGch0Ri1lE23qW0SIveXras8+F82zX5DlR22xGZ9N9xhdob5e5hhOxq/J9W17ZYMydPAFwGEP27gY2P0jg0b/B+ys16eyS1SjPQ4MVKcCkroY7gldMh/b53Dl5QE6CXt8fz0iR92InVt5+1i+EezcGbPSFP1cTPTOLb9NYK6zKUFWOyZubNHGgk2PGT6BmkQWstBCRwsA0nzKQackGTh2uF7Z+eYZyId8V3V/j0ncoX8OK9fk6fJ1maJnzyo9dtXoTGLxL9OB8euyhWJju0taH4D0rEC4vKtEKxPikg/m301VN0Px7/uzr/DRnMv2qer5rx4keHkRW7fLfeTyXtuNTXp+KR060wLichLQvJ3GDK/+gKLixTR2LoHNvj/EFv/pyMsCoThHyfdf2iDG1o154hf56jvHaEQ5fgQ5wKeCUT++A8fSvaAlF8qmd+Xl/eQDcMDcSTXUFUMuLeTtM38Stssoj2vdItwrQxfkpR6kfWPsETP1pKh5MwWjNdMn5DU/6q6Kdr8f//TS3q/dO9en4f3jHj70fpye4ghOL+XMWvL4dB+zUaIQNtuPqX/7lX9ofv/59/fUPHucDMLF67bcKi2Re9GXxYpPp1S5Wrum8oZEtXRQxnJsemKI01afh5CjgHNlGMrnva7yI1jxN0W7kbOMtgnwSWudtZnLK5t4eCGNOZfX95oVDnwtxb6lbb3bIbaeS4CDCQ+SElmeRA0tA+N5ySMtMFzu4KFJnSw3KUMDbOSmh/WLH2I/7an/8adFRcGbtLcg7iuUWB9q+p9FWc6oBqwsWevpglHVhS/FDpnPEFY3PsoUjPw/9d1qE3L9NWRZcPN+nOLB0N4A4sG4WJrINkZjW8ICLrIO8B19zviaTwQ/86diD3FEj8qfxHz+zt7W9xiXjyPcuZ/javyV6wRbUmqPb0Nghfo8WGZyRxO9ZLrfWsKFcvib5hVxlWSbmuVfNRxS58bSYshrRJCiVT8xuNt913NuSyDVHR4cH/eX5Bg56XigRx4zDa4o3Fm855Tkh2zZ3e29st4vYlnmUWxxOMU9Y5dOlkZrutyrB9EmeeT74nQv80IrnuQ7To58w3wkv7neyIcs7b1rgSe3DetIJ+hzlLcgjBz1Iuq6l9kmFpz7RBBiDpwpo+zxF8YwZa/62tqzwnOob30dPi2Zj7e+31h5//5nrYRso3gUf1Xx6wijV4mv13EkG2LM1VszveoyC78CBKKd6t9L7Pg9gZT98sg+qK+gdfRU0gU2Y+2LvRzpGns9tj32v3pf2zK5yLrf9NJ9RbnU4QIU1y/m68gL38zphUsidT3g2z41P/drfX9Vk40uM8CGDhlP6ljklmBku3hIgCdzxT69pR2zni34b4rhqS3I78WQzs7JObkYtDElIY7n3wzVh9dEdHE8sDAAFqX5NKK/L6kBO7da8XjBw4wipIAaBUAA2nMDa7lHTET3gjCLG2qBH12OiNZF7c5N4rzTeDtiTtHa996d46SdekeGTmpkeQRlZiAH/trRSyW+SBLIT0B6QoK2IqOpCQ08fao30/b2mhv4nQuv4adcAaPyka82tAnNb54H3gkBSuls0hT+5kE8bsnd1BdCVVwkD/NUJi+pazbdEkyWO1AJc+ImfAdBJCJ8UPL9T3goRcHTJmGBbAy/YP8N0MZ6IlEDdetof6h5dT+88Gaa/2w++F1erdQwb88OVJmkffsVhCZxebl3oeS2XrFkCMB85k47vLjb+qlWV2C9RcljBv/ho5u7Gm9o97H30ZywwZXSi0N/ZJdJOnD1DoY0CSTLX5dW3A/7U35YjHCKw0JxV4TRNr6xv9zRTfMkqFJsPDAIW2j5tpZSM+Uzfg4Le/eR6/dHsZtydABMuD3LU6Ou8hWe5BiC3z47EkSwbDwV/mo8VOPn0fO5jSNLZPNBsypBedkR5VNexbpw89ovWX7W+jUYWc4zyx+DT17h9nFkEep+iwbah+OPV/vzzz/av//qv7f2Pv0uS7DvKhQfItJX7jCNglOZtMPR5IaIDBoQYpqQaZyiXHFBNTpRrojtX0wU1HxfFUY4XRZbB2AZueCvvb3oab71FN3PKGIn40Bxj3LblxpDemz5vKOcSmxJdyInMYySwRlG8JHIKcnqw44Md2nf72fcWz0Wfqb6GucmnEiFaiii/nVU/fvXn51vruq7V/tiP/+gNApz6j22CmttM6DWQBwj0X6JTfYQY9JCTT0tOTCVH0dTTKbV88ILr//LbFaVWBG4FuSWHCXWcgEYtuNmRt6CLxLGnNAbvd+mHgFSKKPURUc2wEIzXxs4qJPXdv1/CWzsacNP5x/VqyB3n8zcOROIPdqb3ibltCJf0297d0FifXR2Ga3cYktXCmCKTR2yvOtkkuo0iVsTZzXgQSdIPh2bI9dTRWLAwXScqt3xPtRKdpGmno46Jgw6ESybe43GGjLGISA6pm6J3g2zY/SBnnmzFbeC8xvqrsQOY+O9i5HB1Pl19L+jicAZ/iNHpgs2gEfxoh+D+fAr4I4eVtFk5MMm/J9a8AhbqE9FVIs+eLWwsI41Xs4ylsvf424bsh/r1OmmICGVbQNrc7UTe5stcHE0d8lFijjXG4rT1GTs3HMYew5JQ4yAOLC6Qvt+C+Opyl8uMOpa3AFf09DS1uW9yoCcmrjgBfYUu8Xi5ia2L8cw6Nrcl6t5I/MoZYLnHwHeXyrVn/579/6T/c92fMM8nTPMJz9t7Kzhdnm1NGEf+NZmj7dCnZ78iJn/ygTMopFz7wocEmB7l2z5PacD8clblJ7vsU3tr7Gpb/SJ+gixoJT9ZH0GLWJ/qsA9j5dvk34vv5Mir8XBQMh/FQ6cqOvg6Xg/iKnivG5cJABAJB5Z/FitytLJ1Wyi25v4DcQYLpgy4K0fAd0TDX5+bIjhmUn/V8C4miffk6p78gwA5EbkZzvOpAOhCfgQG3C0xC6JTkkATA0/BS19ifFxWZmNHwycG7AK85jTA6J9/CJ7VHnxSTTRfy2k8WUk9yJXa56IGPEgVcAaDFOXp70ucBUmgGkBqpqh7Uacrry2vKF2f8DsUVDMD4rv++AtiMxtgOYoj0w5z7pMy8+/me9Q//S3er+Zc5ofMB75svbfyvD2vxFROnezQOoOL+vvj3vr8XqVnTRYacPn/48rjuKB8mxuzdtqSWCg7Og6XMlBrvzxvny6MU25b/n4COfkey9Re9ke9QYHGuS1NBcp3CtS/B7kbaMUa/MGv35Vl/ByfV8D2aRxym76p18/pU6Qpvp9yw53k8qc+QsblqFG0yTuOqnFiuXyHdpND52u294rybefH2lFYf/3xR/v73/9O+g+Rdp/kStZPJ7opH/pIsv34ZTIIYAkRLVW9KFc2H8nWFnZl+dxHPKd6+3p//eqrOUmGRISyQ98toqymxuh2GvCWxefWJNAcn/0hFRxl9Q4Y57pexIvXG0nWpbrOUWVXQ8TZHgeO2txOgpffmoytfIu3De5U1u/11X5ItPo1JPn+Hzwt92aZ8bJIIkRfUY8nImbgwIhywUeCen7N42v5s8xA8fTZ19b197TykDeL4fET2+pnwaJ+OzL9le8vOkb8Vh1PkSDNJzpPMnkYPgv1DAP0usi7nXIXO6b2nNgRWK+NoVfS4XDFuQT6uANaYZuXooYh7V7cNzjaYNAF/lZ6Dx5b2nYISreWT4fLePokzTA3uHw7nZUW5twW9nbzgSO7TkRjDWk3O5vXEzOLc8Nfnm94KzBja84tZrw/2GvctgO3z6thXXKMrnVTWeIU5O2iSxcKfH9Zz9T6y7c3nuad3k/y5xQ1hff9X19njfH7k06g8WCjG9tmTc3VuoP7eqsT62QnnHSOj7ivnkMevC2nFVsTA1+qy1WPH+ji2w+5sxDhLXNnTixsiXRIhj3K8GU+opJbHAO07RS1lHHr72CP0zMPnHigt7/n6f7puXzlXRLVu94+qun4O5jTZHruI3i1qjv3wfOWH5fv2ur5v+pH/M12liGSNePmrBtyf7Itl/mj4pHcXts6+5m/Krmd6/901dt2T22q68ntqN5FseZk/dw21KMRWPyHwZeCMMf42NPa0BFEpuxPWxPTqhb/a87bvd53SOTZWm4UO8tOSdoyU3qCZGOpFOAuvxfX/lk5+BP0yAkkj3No+gphzRUzartFISIUXXMJpTqHvt+5dVg5pa0/+5PQ1W2rm0ENsmdTgQ8mvFOMgS7DM7xN5rvbRCS6AW874B0UUEEDf386uiw3v7UlGBc832N5R+ZH/2YsX/u42+6D0eS3lvhnuYfQPlVEsjLD3/c7LlnrdKDFjUJvBWcnUOX7D3DHhOsNzrLVWzjhCc9cssrYXV++Ez4nYULt0YYkYY1+Jfp7h+MnhQQ+DP2T37le4ckpY58EbAWKPilfjAXaqYA7vYcIMJ8bzysLzHMa3mbrGTCGOK9zNDIr+mS5dHuec3OCtlT3/sg/pn+7qUQG1LUz2CzVRCM3x/enG5Zz649y/DjdoQjX9lbLk5PCzPfcE65E1GMCQstyjnu30SV1sQAaQrehbYVy7Lo1PF8sp119BbshAtVHZ/IFvVW3C7rpu6vie7xfGQk2br83V+ye8JtILIuaQuTK0i1nvl2qX91psbhn5aLMSSe5kd7/ehMG+Pnzp548qPmwfhnu8/4KW0X9/MK2t0cbiotk5u22+1eLAPSFNoypI2oI/kADpg4y60BKpYKobd8GSWK+n7/lZMb7622yZC5dZadTgaUBAPRct+XU5C3Q5pC6JWcUDlHx/BFkOiKnJ2OOIdGmXj9HI8ROEYRxT91ZJqMHGbbIP3O3L9lWudeNeQvhxlUSkTN3ygjU0VSxIJdpk4gfRCjQNJL6vANuE7rL9sf92nuyXCB679uI6FrRucd5OKWvwDzyDBwYS4bDqRvGZ9RWi3TbUe5z3oHOnJfHz98ZT1B+AQczpjCjEXNU+H1gh4KU2+37Pk3whQXgKThbxxx9up2M8e0Rfpesd+RoWRYhjPxirBPBNzoz2hx4ZtI4avSZHriwpM+XRMJO0YP90RYWD+yoslPGofjhkGq6dZDpNDRfH8Yu4KqkTwmXN85Viz7o2DeQzhynSK2xI60o9V0zlcl7EBb9rjlQ939T/u68YbtcOumTLQN6z2G/jDPQZ/97nx5vPfEUbmGeTpEdwJgky3S79dJJRLaCRDKSk3TFPFNcf3Rk2PZnOHC6fMZcjPq7+gxLKvQX9fnI7W6o2GOHyk7LuAqxGZaTthk9wvvgxXj6b7ws0sMwJg70cL3CPEnvZ+dVdXkcpXZECqI46fFcTq4L8qmi23dXRdtPffCX8WMM7qjm5LPeHKmZcjYV7UdZVUR1hal+p0/o1yda/Q4dcz+8rcx11NvqAuaHjsTyTzme8KNku43nnP8d+iHz9ql+/PU88R0NvU12Go9S/hW2Qnwn7hzw8srXkctBGeDHl92MDKJ2xGHicQAu/37LqTVNDDJSdDevEG7g+vX1JSe5yGrGKRFJuj4RJk8gvyINQE1/b1MGuaxQPvor//OGTJiwaY/2qX3V932p2nWnxLiaHWNdoRy7kGATCvr7FXebPG4VDkqvjUALZZxU79YRtyS4Rz9G4o28zx8GUVvNDCL37EmA+XYT+PURUK49CMF+KEdnDKlh4jzJwdEGhx3apZFC6L8XIG4L6EFYfKeo8RdHemOboj6JqSj1aDmubFoJLoS6//v/hWD35VXvnp6r5pr9ZnxWKVefK8wLzpMgPLUJ7522a+G7Ksyds+ZDuQj/ftBZ2xmFvVXyffs+KRH0/dMw5XJxMAXmTy6/juQ6l50BC/7msfqubaHOnpUq+ppXyOL4+Xcy/9afnUFdtEnrl3fyVg59FuPq5tcnQHkCDBV9vgPGFd9UwIK+z3rl8dkW0wsEULVMbM2K7ajmNCJuHjzfGm0P5H83/d044B//+Ad9xqLOdmKtyfcABtl5Jv1qcT7l8Q1zfMXfaNtWE73T7R0uw8loXYhjvY4dYJuO4/J553YFonupBEtTsOXx3iZIrjFxGpAY344tcWSowU4GsRjh4jigKAF11rDxv7cIYhuv5ILXE+AQ5aTOt8UKlnQlsJjDFjhqnMZ7mXFA29VGa4gzw9ZGdhDsqLJJzqz97I4Qeu+IrZuj2yY5ZHr7saOHXjuFhMzT+ZQDTN+Yb7Q5jAF+s/k1Ofn/ZMufo4mMF7wDi/pCwx/lgi5INJ4TmqC9xfnSpLztN7o3Zm0SCSDvMz92zhsm7eP6m+KvObjNS3KaUfmzq7Nqf+UdCs0isEB7TbvRtb6s96KMiEZxuO/a5+dJjtb0etGwIXA0G2MaZZjG0ZeL9ubITY+x6JTI5Oygf7f9qpgN83w11VtzPfW3lrEMQ3uZB6ewIusF5yyP9/Ua6ki7gJ9xeIngSo6+FKy2YDzy9jbM+woP4FK9Lt/9AuTS8s6GoG55378HHRsX+tBGPtTFaOMjRHz7YKe5ljbvVPCX4k2JRsvX7+guX1b1vOK+3fjRHQ4QLOAS53NKm4ivLYrw2IxQj3eOVHol9yvr9IyHKjpknZv/njB6hWd+B1dVV66jer7qS5Wu5xOt/HOfIuzWMpz3qQ8Z6+f+4KrsZszZXC7a5WXrd+XvK9OCZKLqVHvvE7bz5Yf5PZ45kUGfLL8/8Yz/TedSCDx6ypeTzKn42Obis/5sv31X1umen2u+jaf54H974TQxBfoS6YNGs0HP90MjxPCmYN1t/InguS4TmnRKjAMcN1bltCPNfZG9o9/tLfOvpMkSQiURYbNGALFKDMGkJkDNiTBEINJWPGzlcwoINMNk8YOrp4AJ8/tT3Px3CGI7LQpKl8ERtqb4rQC4eH83h17jiG3kmNH+yUrr3BsB9tjIqSpI+gon3AbZTcbS03SKoouTWHIECeCockuF8entYQipQa0NFeZtAJgO4ArIbq6YMJF6IShvc1T1bls3FLRhNV3HpSnwo+9aERsXeG+NqauaTcDRCbxoWxIQRT9KIQTFPSNPa1/lFEoYm99dukrsDHEIAL+ilNvi6es/ewNsX/mUs3NmjFjOpXQ41/tde4Lg1Hf8e94BmVpTCEVWfC56q1ueC7xDEqD7nAv2ftzLXbf7KIxHBFOVkQAjCPQM/ZncV+jzPBJ+r3kGwJWCwfjceeJaifp3LfwtlA34Lxgv1n7rDssSk+Vxu9p3cwz3pnDoEMEGhxXlK3IGwGyJL7ptufJqAvJQAQXUCj4gpCbtQz6BdA+aPxku+Z1qPgQ6t+H0mAncE+hBLo4uMhDPZVluARZpi1djua9PLz4wYy7hh1/8vJ1W+7ed4Hu+f/3dWwl/ftG/ey9mycEDw42tl6fLtYFOg9u6M9lY2m6SlxYh27lTnKOIynM5cZro7uYcU4JxaAvT4tO7OAyWT5bqWOAY0J2XxRKtxqfZ7b7ORlFna3HSajJYISvBOx3RXuSiobxCSttp0UbEu3KyKPM2z6dbwzIxR/kz043LphNGgcVUVMF4ezdsDySaS7te9J0d3y9GDoZ1SGTc7LC6OBbyvn+N8d5i+HqZzv715uDJEspGEnec+rqaz721KDIGY9i704+IAJtweExLOL/MefHG3LrGQ1687+T48vN/muNqSl4p0vO9aUT0lp1DZdMSTDgl3yCiQRCdewXjmuWxbF27eAerpdpgDIdx4C2esh2lASeKc8aAT5jHSJFwvyUvWp6/CRvjhFpESGcdYMadJfrV+YT50+EWxnxyGH50ue8WQBvLX3bKSrsKTNgl4shHZuk91SP5hmw1WVZfFwbycgWOKj5tlCP85i/59HpxFP92kMGB2JvJ/8WnGnD7ncNKOLQBmUNPvh4GRg9tBvZZyO3oDGDc35/Z3deV9nQKnndAAsPRECw1ELhtMdUF/5vKZ7VGHw2HcZ2uwCvIZUV2RaWbR2wLdnbIIRWIbsU/vIr0KoigbThFkT7HnIVEy9Ylvy1HLGZ+z31sDU7WQ/RB6u+5LKNteCfhbVxIH8PTR+wm+i0uJHl88KlNqP/T85+cKcCrnu8eNso3dh3Kyc9l7BMjt+wk33z/hEXz1scss3zktsqvZjjFt+kTf1dtf+I4mfdmIIbnMi0qRyC3ERG/FsVa9T3/XpV9Gv9Yd1xgznX67mQ7Fc+pPAct3f1P7Udbqvxl1XfPo2zTPKP+4tjvU5LFuw4Fvq9Pe2b95RntouSgL1XSvDLb9dSXrxuRDi7BoHbkCebzAKljpdiPnJnIv4tcUAjL9dfJI4vyrh4VAspi8dx1skTCOyNYVgyiQKxXxAdyUWBC0gNDDaz2YOyaCbRvaLu31ZatVjF27w3H2leCAp9Bc/pdQOYQ8O9PEfK0QnL83D6ljRhQPbFZBqGPMZrLRUk9V+dPk0nLdXyAiZmfBdm8557KHtbfXKdXBLkfoR0tT9TIszAqq/3Trdmk/qS4mF+eCY9/h06+nmqFAGAhh3YHPjso0Ergfqe0Pe/V/V2P57m+2Jbq/azIT+MY+/Aswz/3u8rSz98KfFVh1Ny+54EYzBMwHPn595yJHsVcaM+56y//O9f/BMhVeTRe21F8fx/mTfdWMyCb5H1u30n56e9FVX5c/fzje2JAufnntyfncqwatKueV5l/Mv1PtKh44FPfK9md6wnPpTKqdwPtP9TDCyFx3oQtWJRYl9MH+H97q9376yuU408L07Gi+jH3n30BGKxoaLo401giKVp7bLXfz1P6+T7EeDVHQReAF7bGL3Fe3TvKbFLEFCJZVhNH12rqNCH1s/X53RuONKDtacJvV/eORHHEdtOn/RFlLn1q1k/kgiRnj+cdcWy1ncy3SQSYGFf35Egren5xAnhEwcFhxts/txG5x7PbIQbU8EF9oi17suiTt04j4hwLi6AJHQp023YmRLpOwYtN6IPk5ROHQWAcgAfXtLyV3eYOkr3zu+zA2n/vmwfmviOG8NAq4Ln9rvANl+dWpos5Cv3Iea4GHV+PLYOWi4yTuDOFJVJPF6g29ng3f8w6+Hc7Ii0CO9336RMWO0Gonn4yIp7GcOh3szlVXcQ/zfBwhae5HKGHYioaJM4B2+AUf87l6jP6w/MsGjbA7JT3qnXdTksOD4pOXJQUfPPcnosvcrC1YEiDBRTbDjcvH3jiuchS0csvxILe+RksTq5u8xWONY38aD04SUDvfZCW50XFTiGiudBRB1ylz8hrGYvk/uZxemAMd9/zl69PsS1yAxbtUj0tY5MNaf3XTJ97/jM8X2PwCvtV/QxtajZ/c5n2HJUQdNmpPI9BTzjiE6bKbcazn7A0ns34IY/T79SH76d8U/n+yRbJObF8X/Zv7Le4H++d2vwdzT6Nx76AF6oNZHnMK7vC8js938PfyvfyiR8xz/PYnMqwBe26D3k+VH2r6jj1336P/VT5VDop71AHnq2uF0WkiP3Jq1j7+OubVjAzgbrzOCDx5UVKnRty0V7/V+tYxWxNHViNtht0CcuP+z+9IbDUU689SESut5T4AYgKGCsWU/LbXHj4MQihHkGf1SB28f7vbxoRI4lOcdIQPScrXhBZ3A7r0lqqUuhLF+DSO9p1u0gAqZ+yWBqoQsSCCdJLQKL1m99FGUxrPQ1IBGv7BZZsLIxOAEENK+xKZ+GDLrRMZESEW1ZS/n5346v0UQA4AnPn0wQD6Fz2fusCPgDs0qQJtBDS72tiggEBLgGhyyaRvKjbbaq2+L/a10IAq6EBmu7f7hjmX+Uc8/Xp+Djhp/U5wJTb5Hm5EnR1aKvM52bOq0yDCpTBMHkwyDeXAtIrRxQlYCjjoznVmmzNaQAusR/VZ/BEBV4yIMtKXk+MchVlJZCdsHQfzyTe2RdWljIpq/YPiQTCluPZjX+5rXZ6U2hva8EYVj7USC5ZAFCHZbVyuZRu2q/Bq8jXUhVAv9/yxTLWYA5CqZvc9jSvEnj6940e1kE2vsWout9Sz2rYAgJZQe/vQyxCOPrUCIzA0yriuqPveYy8Hnro0QOPVQDRz8e8vagEbaqf8f6l84KnoWy3a9FhRDJUIlRDf9TyeLZ3z01y2tzcJ9b1i1MELI6n4GclL9OveUnOqx2VtbO73xzVSjwG+bJkW54aBIis42ZMbjRHSOoYPuXYLZCCDMAtG6ZhDhi3yJmE3J0d479f3aeQkTvrkq1FkKeSK2xxjq/djy+KwLplu7ycNLcYyxA/NjG4Kf0AyxoeU8wFbvt7rXDKG3SURueCB3rTraIKAifXjQUpjNdYHtyK7tJz11qznDh8iuQ1mF/8VjtqhzjqlmA9Tbj96/P7PXgcd3RRH9I/Px6cV3Iui2RUw2MuceAJf5AvXmi8I/nk8B84jmjLnkRK0TNCkybjTHofU3TZdqqJz/L7pAisyNOcL8smdpDhV9cTuAlbzabYiaPuY5oDxaI8+rKdcDm6C79Pye/nxmlHjjGM7Jq7i6K7xDlMUWv3FDl2a97MjfvMwcp0Vyx5sD05wm6RI1p/IFx/6fyjCEicuskvaKRgl/lhOkRyaInjGRFs250bT7Zdjj4RC5ZXlx0EDaehc+6nS09TvMVZ4xLlUwTdr2c3EX/pAcJuTeQczaGb5v3ggeC5gRQhEhLUhTdo++jLbalUPSu61Olrf1AU5tfUrbvMIeT0E0dxk/7zPZFLzRb7gYtXhzMSFJONvz3yH4+BRFVJxJQROQUQJF209eMQPG+ldsXr21GW+4jyPI4wj5XIGjcncWHORdzYRUdb5Bb9mjDnFDqqo6qdAy8o3YrOO37Pl5U/Z4yX+5gvxVcYf+d46YJFlTlElnX5C7nkcW6FEXI7vrsyHs9YKmNUXH5L8Hf99/onl+MxyimH1j9DY1/+J9po/b/xXLQJs4MkOd9c4MMwMX5su/VR5KXjOy4XeMTusaz2Mahsr38a72yXZPzZir0xISWPw+gLkY7dFi4UX+CZ9pwfwf/g2hCfkwhrzXWOA57uBz/oO3Ty6XM7pB/X15540ykWn1OpYnDfQHjJ4byCMNqrIHt9dSdv/fq66TQimqRSPh0B3dmJ0nB0tSvfvihKOHYyE/JRhr7LQHmmZ/Wz7yPdit79inj5uymoWHfVpvybFzb0GZXLZOkC7OGsuYSZ/Ltq3DSO3PJRNBWd1kIfaw9unvhR0D63DeVnPV38b/6Zkejn73lHCverafSbz2mTT6XxdGnVZ/zz+RtgZLSngRjGpuztM1rC15vnU6bBJ/qgzsp58UlwQETxVpYnbav2+d/83/x72YeibDUKPtRXffb8/Ony/b8Tn4NXcr6wSoaoUXKQL3Gu1zz1LM+uavXAOyLy5VcI7Vn6FGUEfX6WDcXo+5t5yJdN75C1/72itPaiTVGJZkBc9REGNvcztvXZD/t8yhcWeYjBL22FXDZ+AMRrxbHlLSZdk2VTlMVqARif6vp0ZZ73f/Oc9/Sr5rQHgt+14wQuqvaEe0vaMjPfrXI1HJdGXI870nWYcaJltXigi7YJSi32JIBKNczdE2Q0zqnbD4Nec7IHuaW0bdIdSmAuMRrkDNvvvIYu7NCiSVv67v78li2Ne0/U15QE7pPsX+ItboMZcrxz/0lTyBw+Rejp5EZyax85QH/7c25th2FP5WtEjziTqznIeTS9QRsjLPl3MTCvYQtnIl+o/Pf++7P1F0eA3C4PD4aWy5sPOUjgeHG5Y9m2beIPSWK/puUFaxJVpjSEwcg10bhSns5rlFugiReU/pycHbLR5wglWSPv4Purcz4m5DTD1m9Ntv080tjRNc43S5S+JDWAbRVExJ1+J4HF23A3gyHFADn2YBMPWW5ccBzyllo6ZU62T7XO0QqQf1lOYH6RLPSyAnJaVkB8xDxOzKPtra5/cZCXqsxL5O8CPSlwjiaNGIUcSYeIrjyGwDWI2vIXZM1wdsiwqnmMRYeSY6vx4ozvJ7T7UNnPfdvtJof4ctFPLtG6/0e4VBZAlARzR3o9I+Bo94s2wdqiDirIYjhvlrdJnrYG8+8KZUWdDd3r9c2zDJ6XjYMNsOsAcy1FraOO/L3iMepKosND37l2V1e1MwH1Bv3YzHmwdDu5Xac2llglXV6/oE+VftU+LY4WFgoon/Rw/1nPdzbjd9cJW3+yR7Lz6mQ34grOkAMuy84r/HayC56Y+1w+blfv5P5/wkEnLK7v7g8u5/KJjlW7qzb8r47jp/58oif+mv7xz8vBHK6c6t08Pqe6cxv2P+zyy/0/YuMiUKmi2Ws2hGCz8EBOAaT4sL3XOcKjqSKuxoJWVW/OffH118+miRFBRAVfsorSYUD4wZnOILJJoIlndTtcZEAv5OQcH93+B8Lg9L/ZsVK0dOVvHQbt4+UAVfWutZG75IEEtaeZ0jOTTmghOUVfoIX8j41OMJKUjYiMxbQdzZwL00XPKBNPz0xcuyYx9UzVEPqOsmS1UlbXTaBv5yQrSS4TnUq01JwY39HrEGlQfN+8g2PBKwHjBc9zb+4MylyB7DIHQBZcXPbTQRjqdn1fri1ugAOIzn0CEIsCQqW29e3CyqSVi/q8MV8B+5OA8Er6u0tXxLpF7lR7n1EPR3w4hNnQPvbUx/VsH4IPAwRtZLB3weRYdhy3GgxecLbauUB1HPrK8sFAradP5gd9x4E+jGG+lv6vtZxbpDl5gPmt7QzebTxjDgSMmwd0yN92VNIdPeuat8b30dOC5XQXZ3ILjgrldZ1z3M6rZx5ubIwRgr9C+yM/Qtnm8GZRiBNynGnAbZHQcmojC1wJHLC0xChLIpDxczgd6gCelpP1iGjDP5y0p3QX2Zh1Q6CD6Femftc3eVymRQp5nlpubKRvLL5lWxzGryP3UwFwiHDrYZQqjcmR43lPtuw0M2RpS84++vzVyYnTbj5Nj5wjw/7xUVyIiHmzM4v+Y+eE6mbhF1p9G+bswYLFmi5SphkW6L0FyaZbvYEnmsn0MWyBaNfBC2uDXVnUbuYSSsrdmIco9F5k/U3RSO7fhLrzcl9oSOTvlh9pqadL20/v3BKRoXO4cTt40spv3qEV9oqJ08GWde71NjnATZB/U8u4NE+N8EgvVpc7R4IM6HWJZqBsncTqX1v5tK8dHfT+an9c7Mjauc/AjtTEGwU7A4mcVEu2TgKPNHNe3ZO3me3n57KtvtJnOKuW5PhDAnXaxur6AD2ovBTkE3M0nTPXl9t54OZIk1xHw83O1+Xmk2FgP3ekAo6+mbIlVGXycG26zVHUmp1ELLIPuWR5zJxxBhnwS/i9F4/VEj7Ybb8uhyk5dFFPATanNMptSv8dBYgoN8jgrn01G4B0/lg6v5pznvTmFpUgMzo7XTQaURyIpqsgzwwTq0OPFuI2L05xPGOOmU1B/wbXR1iVvb0yr6diIMiAHWW2y6L5L9tQhjjVBgciCO/xOFK+2Bef3GknJ0I+Cj/gn7Zp6NYjDAT6yEZx1gfFVhmJCmMdIBjG8zfxK88BxrUyUrJVFWOt+vOArZWvWhM+YflpJ2ryFmGOHfWLk7IQ4OSUycFb7nPkFukDyGSKHIU+lUhL6ijLXvCGxyK+tZUzTC/UsZDfkPt/OVo/8MjBrvDP5t8Qt+tLqgx1vyW8NYkoBW87O/bYn9TO6t4J1+bv+OwxYkWLGgOa/PLP3crfMncLrHlyQvzOb9XhOhmP+4ie3Cf7PMLY2LjmqLM43veK9iJ4/FMaoqrvapMUuaH8e0MPlYr6ImPk5/uMP8PuCl2YYnr1ZD+QiBMd+sjpU/SnqneKqvE5FtFOvONpdrrMxq63vOe6Xxyqzw4dKGw18g4EC8qi817UvXIJwpmQjF5xGHJERn+a3/wE8DOiigSq8tj4jqpARsedIattak1PmDnVc5p8nh4oVxO3dwRI+z4ZcD1dfkLAsQVoiuN+UeZ0R4eH9wXo6x741tSLfDoEkos1PsDlV+Arg9Y/jOT+9vwzaoJXnp4TP/NY7hPo7C+8AwNBx9sb70kJEs+2HqCCimcnaKBkc3sggPzlBVKVwC8LAANSo/wd38dqajA+EkR+qHNfm8Y+Uq0D+DkA4+9VV55H/tmTEPV9zoIslwtaZqU615OG8kL67XkcLaLOttPpxraoNP5ZTtC8dfR89CvR6pM8qNoSsFXxXg6ljfzit3sJIPxmvNQYeMif5xUcMC3yaT4wIM/PXOpz/tbzu2qDLyMDvwpQshFlW6Y4GS1HHExySDjeXc+y6e9vjKFvu87lgi712FUgcH/vLTohDnTGu9IF3bohVTyispJ+y/0/zUNcWZ+qiu7xeU/D/W/nv9zv0imDjSNBKIfUL2ywTxvc/3bi5A2e7vn167mfv/59Wft76oej6SdgfgLgcrepgdvM0Yrvuyg47C5EGknx2DY4RSfy6YK8vetNyelX+xIHDLcRsvyO9KHCvKx56jePHwLGknyPrcc5nGVyL+6F53tzDvileoW8FjtSW5xXnq+sjtjGS08Ga4zbdvL5vXVtstz+kvQQ1KbNdvM5b/e/KWFr3QHV/5e1d12SJcfRxEB65LlVdffuSjv6IdPoYrYyvf/LrJn+rMYks+kdzU7PpatOncxwUkEAHwDCycjsNnlVnri58wKCwAcQBKf8kl0HaPw15//Yd5zkOLb3AWs2pXcnNxCt3uGAavID2ohTkmP9IheAU4puD7vijnPJc/PlY4pXj/Q6lZdKdZ3EMo1TRxxs/Ed62T1cbTQg70ofdQI8fnrhwwY6/yZ5boEHiSL0XG3v4dI56kpzuJIm8LfIseIycLEIBb5Bmg1prSwUmKOscP4Sdrw12tMx8vOhUQJCv9BOcv6E3oMdVnWU2e7opDtAKMx3n1s1RFThhE8ef6V2L47FkQqESWDjMM/ttU5YGZ1XO+uCzcJnPnfpNtN8lsfhO12gAb6hMkdrUmjrTjfEPkCV1NTOnV7PZbXWJ4w1PxZzns642V5Dn1dtXtkIRsNNP3d9yHpoaZ8sur3CvPH5PLYZK6/er+yHVb3R/nkPn2YbZoW3d3bXrh95x8POxlhhpF1b9KZl23ZX/g3tgzP2I22I3+exM/y5yc3kfbhGHD2zHWbZcbVtcM/soHo/ei3256O2Sy77I9gdn3c8+x4/vCdHMv1uB+GUDV9JsVeW17vOBoVa4ClvlvMqA6ksDLgECFRjLj+pQO6JHcYPbpTJLa7cEaa2msRdc1TVs085jGIukEmQfQCc2KQN4GLQC6v4pZTJmdU0VH7HWLFcrLrjNxYKbVY4cnNlEGhtMQAtY+S0ku0OXHb0+OOVxzzsw970uRnhvd19wjCg50IQo0+sAQXUVdIVdDUULFw69fMyPrRmdv/uOjni8xzyjv3pFCYYnox0+YAiyg7J6US75MRdTWTjW8wFnVNn81PSjN561Dk7e2BwCbLTI72V/gjNINKImWtoaG5DzLeThdCK1julj1OsjvSbrVyaBZ7Awengku/rmd8RaRXGhunmyZ7HvSMSD22IxntHsoK0rQfA930BL6dmzXLKyze66O8njrVfgADIB64PhjCOkjZDMhroz7epMt+ArAXfX+sTMnb/XHzreF8hsnDZPGkqk5DzROd2zAl2leGBisW3DMl8qBq9hG2FKxlJhJCO3rFdhlTYCX/Llpuu27/MRPXTxDD8m/G1U4OsXWUOqy8anbGVkCk8fkyAjlVwOO3Hd6Ivnc+1jzA+ujEAETkdY7Rrnn8iv9R4jwse4ff4PvP5CvTZjsJOGncjX9T5xsdcG/mPbvRy3B5G6Z2JyFtnbtX+RtQK6DkMd+CEUmNkUZInRSKoo6NjKZOUnz1fVASWogelv1WHpYhH6tAtR0YflV9jzEJ0xChxnDLI+bvGKzuvRluEzyBbEaOMRZ+4kCiGsBrcmNc2ThJzIzw6HPjV5pE4CY7Hi+TxEcdGjPbyCNUaHLrS7qZbpprm3JEyK9O88WfBQ2QJr1kNqz6hCrkgK7dStsgzJlBXuX6mLaTILZTzvkHeN48QZqOHim1fhUwH5XutmPA2/jLCIq+AWQeBxynYdy1zWq0fkUKI9ug4GTI4HDuZ7CBEmms0+8FjV0y+cSaw09sASgu/on8z5r3rFkoftzfho+HAwu6GAwfljNMRT5lH+rytoQM/xIiXR4tEfp9K85FLTBwykF3H4zueh2NckD9qpIM4bpLOQ2kvfiuhs2/7EDq7XIPcKcajh/JyI0RSCZa3SC7OrULsCDtP5HjsmtpqMBHCGCOSXBj1wANMi9n5Ca3BMZNa1FiYPzCsKj+R3H20GTn4kEtLDm1AIn3ZwYG8dKNqO0kdOF4xDjYdIP52axx3i180eQXuiZ978x0morw8l2WJkYCLrVhCF/wBC3gd2ijR+3WO7EB7e/dtPyg36/MZj5/WHqmn22fpX9IzQ75p7rqm9BOaVtmducHZuMQpuz/7OtJDxVjAN4P2x9SPZzh3h7m0Y8KLDfNf2xf7SvHE3Ws/cvnXnSGLgzt63bbrmX20o+kOD4HG/ow/P9kxWpX3c73wiP6957DI39dL/zNf7p+N/buWsXdA5fKf8cjqkr5fy1nNn0yjiA3Jokf5l8Af3f788TWeW9Fox/94H4MjdhfK4MWkYDtFbLq3pQI/LtqY75m/lDbdpIFguHapfNd5A0y65xxHtdo9dDVwxYBtsi2CrkfXl+IroHLsqjd0xzuxvSuPMgi6OtEA7b+sIpHNx0u/V4B/MlzDqv+U/Az9pCsz7wY71pcN62dMsWuzrXzQglm6b8uI7ULIbUtt8D55ESyMQzTYlIPL7LHu95YQffNEOMS2ei6U62q1CVTsVd7QKfKDlbG5d9WWPC6RHig/37tTxPm51fhDCXJ5yL3RAcxnQxakijX1btLv0r5Yz+q3965nyj/WK3M/Arl1nz9S/koRdHOigO80WaY6AedCZ8durmfVnusYXfu8osMqR8C6v7MhFL+TOn21cgfoIhiNfLPsB0Fe7fl+4rMnyvbSk4WczMoy6wVx1OHghULlWJeZ+Ty1WP/VhPbtbmO1U9CX8e8SJRQjnLIBgqPBd0Ap06qbsSxt8zEQ01gU+Dz/4vYM/5vp8EymxH7mfq+Ay0cBod0f3xtj+onGcSsl2so6WiNCYh6srBMjHY0uGwdXvr9T7keIwoJTHtNfmYz1gToqjJ4naSoBKe887+Z0kzxe0vacXzC2O4/PDW0KecY8kbzySXF92RW1Sr8gS8QJAn1s/QTfwIFp1brzg3QBjB1VXTAPHG0HeVRS3EbIdWhbiuxtCzyuccxIZK0ROp7Dr5hTznjStpUpraH7W591skZpF20vj+QGe0GOiQNM9AwvDMC4DPOBk+9rC8S50ifcFnV1jCDC872T6Rq+v87yjKP07iOC6nTseZLl2EOurHgy99jueasvVG/Ka+O/QYIRidU1h5Umgmdj5ZBTO52uTR1YkmuJ842NlmvS94HsxhaY1g9qx9h2MWh7kyjlcX9pNv6tuSPCxyPgcgsF1bELWbvjfI26qsgbfh1jM9p4Z1q589DmbiD4MywyzTnlV8aAGrLO9YqQEocWtgh3YmeVObwwX+1vOG5uBJnB28+KO+TInGNqsMFxbqdmXNu7wluDfEf4veuzuHBYA5fXZNtvr24/4LnVViSxPYphroi98wFEJeXyim1e2hxpKK62DBbQb9M9wBGG+9J48sJi6VOZ7+HCSNP1vbp187I9LNX9Dtb9yO9RP8W25FQOucz3sNRfisf//74inpTPwuurZmd7MGO2Z33JGCPTZZUDc/3ch7sWsNn1WrUhz5FdPrbVPauyn9lOXqnvaMP9OSAilvteX1b9uuC4d8rbNvUDbfnIs/nKNARuGHXcZOVPQ8I1+TcTKu1wG/kIsKIjuSkU/NVuRwWz8+IYxocP6jhJZhyZHSM7BPzB2BRPQ17RdscJAP9auL03OBHgqf6Re/WEQKzcekdldZBU+MMJBQYiq1/6XwsYCgRD9JmcRtQvHt710faYebH1ua9X48YB1IV5tLM1W4I0M4Sd7pdBOFAsGAHjp9lC+bSSI55YhL5gnHBccl1OuG4aW1fHK+pS/sOKRvgsAB/1ACQ7XxhgiQJ34z0+BGJOyVsj/TiJZQnJXJFrh7IDD4q+ifF7oEWyumvGctH+WQQR8o+kiQ4lH8Z8/J3ISwagPH4/wjaC6gCBgc3MSEthee1DcHbmZhXdk11meq4EVQRVq0Ssiv8MuDFQ1BHwvdR9fh7tVGOGAWilYLh5XwW0e2LuIzp2lK8R/4A2NVJnR4r0uBr7a37Kc9BAeQK0p0YMgL4G/8u8um32AoC1rnHz9rjmK4jK8iqPxESI7elGPgCA9WprD/WB/0Xezc9b2SQneekghJ7k+9crPaCLGfA6ny8OWX3O5FiZ+dRSn5WgBCHvI+giHz8YVbGeqie4IX6Gi9bT0bzrukWniGyH/HoG0DhSI36fZTWe6/N8EPmHKJJ6kU+7a6IvNyCNiw5pnN/T2Gpci0UYoB9K52qGeNre0b0uzi8zTii83+ntoftfX1/px48fnAvz7dWTuCM6Y8y5qqfcmrwXgj6+l8iNvLgS5bH3t+t4eMTpKVRkUTlYtSmPjZREloSa6e99kaU1Nbo0aoedbg8sI0nbG7nuERrdqus7G9c6r5KL7X9KmjLPBs13F23LaNVwYJiTtEbVrHxpJwZrTUxD1c/q7GQZym3S3nTNHWQ8XjQqRR2IXebEoZY9orpNrw9nQ63ebhibB+YrxlTadGjOrEv0gNupUv4B/hMJcG/N8q8WGCSqDo8DSfk7ihLs0sn0QjPs4/KGHVpNxv6E3OrqcAsHVzTySFIfS+SWVIdlkIe9yDY7HEbBzig9iRMOOSnLHZSnfn+HzB2Okfqijq/H90znrnzgTtUWotMKh49pNP2p4452aTKaEcGFHHIl5m8Z9Y6oiioUG/fzb/WKpeUz5rpxsci/ilQURXXKYWMifCjPjS2C2I7L33eNIiqy1ZEdqdMJYE2MthYWe0llWQ/60tipWUQZl392dVDJCYQcadkld9PAgv14sf7ImonIZMz5onrpcA+XRO8UX9A9IVsJDuXuuCxjBr3XtsciQn6Mr6vIoAM80qyo7ulKP5MlNTj2eXw8rUDMFRkdXNnQjlf8bWdXRZzoWOWKC2pNgQyJHghccL1arY+s5/vaKYDTDz3GTWVRkbLcflzgUU0nkJ0GK3txd2W6ZF2PYkqcAbAL0iUYYl/vrN/7RP9de9bPEvk2tGp2QcTXH7kw5k7bumiTL6yPS3Ikn4Z3PPdYX7QxOFkXeFM7/OH2xnKv352J19e0izSFDZtxXk43svM/7MrOQTX5OZErLtsy78XvVjSN7d/N58xTz8r5a6+d7akVzLYO2rep3/sgdLk5cyJZ+ybEUFfVxKGjhnnq/ACtt9sL/7WbQMsBYgeAxelDx+GG6rxdbM2gzwjKwjn4Z1bMYwNMolzGK7ZhCNYpZn4x4CAyxWnOHf3MyumS38jBCY63jm3NDqad4IfipLKeUBEc+zPFosdyHiEIzpGzwxxeRRfOKNJd72/zWBK5ATzzgzI+zbmLvF2zrHH6Xx1xWpvc13SVr2OypdDmMjtZvCz9uVMal9kRsJqwgw8YMB+HCQm0L06q6TW23CamOBhkZTYmnhxKQ2nUis2vqd+bJPDxNTo8d4orXtFZHNu5E7DPhFTs97n4fZVfLPJp3urUKSr9K6/v+pXpA9jSjR9prkfnHhseQSmGGpdtXI1vpFHk+WegEPX10PaVEuMYHGm8zROm33kFPkuFq23Dymqc00jMOI0/VlvpKl+4f5AzSQGuVhEhEzOtVvTLz614GXJagFAw2AIwIjMyZjpaBIVYhUqmOaqYX0eCd9siMvddtrlcHbTe1ioLLpMTs9rnFV9L3SGCgVyWL3Ub2hpWdDmq6fSI1Y9ckZ/fm2+57dzmdjU+BvgDkONetxaMdNWZzF8Hf2an1dsb/fbLr/Trn3+hX3/9lbHAtJgVDQ7kVgq0e8/gwD0e8dXn8Q4GBEtkmyMuq+K8l0gWnx/DwB7OgFOdE3FBZDw/cg01ilsnUvuMLtXyGRIFGU1XPXeQRID0GiOv0IdR4I3zTsEJHP8qHNvoUxF+tdQF6jTESWuRxiY7xm/DoOw+r6QvEVjO+iXy6/gbjj4+QCYshEodQgTezqU0GXnssDAE/ir3xsYwqc7MvMCfNQH8/dRFsEMcPU2Tl/cuslWijxq9DQzK1GBvliTmRfoFxUU+DMXGr4d+8fumWwop6lbco5FMwxFx6DauwUOtaNL/U07ZO17o60/f6Keff2YM+8svv9Av33+l+2/f6ZW31p487yX3Ow8YO45GtBbymk6IRHFI00Mf7mM74VnYEYODCd9IFsGGU33sq+PtQYyzTnYUi8Nr1m9xC3vWe5ancqFHcK1yvUouKuJx4zydVZwYw/mEBasKmuOZrEt0XmErLnV1QhUtX3kca1y84FrUXzW2/5LP/UkW97nN8cRr6TdZ9KLkt1SneGjn7oJ+o8W9WbZh7vN9E0GvcuaKwZlLt/gk2hmI6srl5B01eM62cqWcs7muPF4ZZ0Z9H69te8kxXb4/P4O1d8xD7ShZqB7N/LobsxU2XmE5/izCVub6dC9O/wT+3Rjyqa+rtsy0XD9/fe6gGhZMrnbnGmv/JY4M4LNrsIJEmOe6Is9knugfHJvctmf92OGG+Hq9Z56bGa+tePs9W2D13LNrNQ4fLSPry1wmnsNW3I/kTMvlxPbE11V9qzZn2+pZX+IV779VVcU93LQSOkUnP1b/uyIEEIqTtd4+0aeXL3S7fae3cucQ4d8eAPbHiMI65QjqAoDCe53zdCYzYGwaFGw1uJ5qhpD6Z52+GEn6BDJ/oc5oYFvunPQ8koOal8tbQr6lrWpyT60P9Gt9Yh68Rw6aGAnWVUH27keYZ4aZorA6eaRHAfCejW70zRAaA7dq7Yt9lvYqvYuHb9pzunpbKEQMkBg4AI6CO8MKleYOqrrSJ6uX51J5crQVHKrq0OKS9DMRoq3IIjMkinDtWc7l4zPoyOCnO8AQ+pE5Pia66/uY+6LMOnGeyMPAOZtlJIi5TcTIQN42IzztrgwQVgDI+uR3XpTdztEwLjh3kXNGZIN2ZTybhcwpzgAAz53CiPNvJXyRC4rf88p4yFVDUfFrParsin3rYCgapAK0OyGyqmGLjllWSXgmgbTjIzs11OyHpIgLXRxBLHAxn8OcRSQIf6/Rn7OAEQZb5T1iI62JRTDusiSVAUhMykMY3LopuYDc0YbP8YoJI2NfMJ49tDcaQHE8i02SktovbTuTY5ASb6s1LuPZrhFaZkAbQ+g9tlocIm0KWU4b4yFjnhoMJ9URBbIzHC7AFq9BVc95ZArCh54dY93bJDx5l9ua1he2jpHWhQ7KfOhc96jWcwaSb9lGTjM4cJBrKPAR+sv06GvAsQNiZgiPLbnnfQGguzqvbtZ8NvBe3+j7r7+ygT4cWD9ev1vuq4pcQ0UjmgxkIxfaVZ6YI0HpAPkAfhS2h34KDlvlVc5/Mw6dgQtCT+XDfzyWtXhbsNUx5PWE7iPLVze2Rd10jiBCS7e/8ZYkMaUlgkju6Sp/ouNLTtG82ZYeHX7rNzlr2XfsEAFNJrlxaJTdaH+1BNXgk0oAgKJ/7KRarQNGbqQddl7aVsazWd6mGTv06VAcHNqC8mHw4JIIIKExoq84ggmnioaVbnZAAvvAAaq83PRgIJCKxWAXZ5r83phWPD4hUiU6UcFrtSG/JHQJ+CHygIvKpqcsjjH+9OkTj79E7RRbxH17e6XXBx4+bjf68u0r/Y9/+z/R3/6v/wvnhvvjH/9If/d3/4Ve/9udzl9eZUwe9zle04iuKlgdEQ29duN7mddCe4toPqWxcsKiRP0wa59dnLEjWvKmuJ7UwRj6Z3TB2GJMVZwzrcJOAzucJ41zPhwC8x+nw4Ev8F/H6domE2RuQu4dJpRFAvB2U91KOfJ8vRSZ67oZ0E/BHREY6lQk0CluoxOmmeag9BG6xvmEl/RKNR2YMVV8b3gk0hQ2BXA7ibyupc7zXHmQ+0k3k38TzjnqNF+dztJoax9wovIU9Vm2cl81GmqVY0oWwF0eRVyQ5fRkR7aMaZQnOLB8tutm/FANq0XcjMsW7iwqcwpZpdUCU++z3tpdF0yXcFdosciayTB020cWROQBsTMcj0Qa/SWLU5mW3ls4XN151wM+yQtEuf873O597+n33K7ssHaLaVyn4iNEaNqzBRgf2xNr4iXfoRDbmufdzomy6997F+rIvIC6Vg6i+JxfWKiii422Kvu99j5zFmX8vbo3PgO8Irdd57V84TuHov9iV4fRgVxORRmI7wzP9avdzt/h+HDYbzHf+MBduUPwosYOxAdyBYiAQB6sTw+lezs+Pd6/0ZsmrXx7vbMTS06J6VcjOBLbv/De0jw4eYBWhLv0K3yP5PF59XUSytcC+IW3nRWJ7MCKfWxH9L5DQEwKLLUPSUHtCG0DX1elkPs4Cb1SLg4XPI8jb2N5AHRHmSdcdi48Y/5Yh9wvq3nx2Voz30Qaq3LpcO/gatM2NDM8U98jPQpd+SPTLI5vpjMYbZp41HWF+Doee8FZVUECufWpvtzuy/gG0B+FxKpPOwW7AlOxnGfz2vnpamhsabn5LvZj1/7Yhl15uUxroJRybaCWXbsa9GPr85MTPcYfkhDv5kD8DQBSf1zWj+eeXXbSVmrPqpzxNSKqzJiKhoLdi+S9Svt6BaGxrhmUXfkiJvO/KJdp7KSNcXvBXJnM86uiO1RmeIh6LHteGfLtQ+9dNnZ0nXNs9JR5TMvq2QzeukRUGg0YzbcLfaY525Mx8g7gyrwW6RuB645P8la7HBEcI2FXfVytcOuNy/rifdNWFd06OaKXeAvhb7/x63hm4ITjs86jkRWzUTr4pU7gJtYVX6tGCVlfV3KyS+LqQs7X7LzqpM4tMkO8iHUkdUQsoO9lU7iXY+UdNdyndNA5K066wv54Dj5n+t68/bqoI2W9SJ03cT51TYSfgT7f2yWCiF665uZy5yZudE1WyPWr9iXJ/pLkqe/6KpYn1GirWygl+bq098IXncxJH2k1dPtN5zo7EkceqMccennQ8A15MXubxgtlXnR+AL9xkhU9abnpKY5w8vHpkcoTjLqKOO9qCBObcA87xMCnia3QHjtBu7AjajivPn/7SsftE//+em/0/ZdfeGvgaMvbow1dnVz//f/wN/Sf/vf/g45PI//Vjf70r3+iP//5z+zs7Qv+YwfniKgYi8WHR9oJnu2c8y/awIZte1U8VXzRuIizCjpIkm9j7OVUznxdsGud6ZZlWcTCg8Yx7900jg3RU2u8kWmO+yJWYzTZxXlV1WAfPp3axIlcKBxUovzynn7e4a6iJ+lFd4PNpbytyAq7YrT5husVcRuufPoYty/JbOAFlPGs/NgWSxof+7PDnYvx3tW101vPcDrkYywDcjXnwouHruR6pakib3rI2+a4dE+PeGUHLPpjuXxJT05EeS3q7FzHeoE3vs+/XzH0c/4VOVcICnI3lnO71p+zfM3tnOXjlW+gX2Tefqw9uOeZjPno/M3YbPX+GhF/pcdfQ8NYpHy++lZ2z3+kb6s2rHTHX1vGuPJOt929O/tvGYWbZNv6MIpgc9FaDt58VQ1gQEGZaDkf7NRQq7z3KRHpPNG84Zy0coSFf+qer6TFRinIAnYsuiWgeeROJo50cCZOPKYVbQUh+Ejc1ni1lJrv4RdQGgwNbpsfh215NlgawinEvVo4QmZhg9N8evitdwAH+e6gWVhEOkpdAqaQ2BEA1sajxDpkhY4XkVlrNsIJWJqeQoW6Gu6JwbPitdVma9uhZeS9xOjfzOkCqMJ4YDUFSdd7OPmwiCPBFakAXmFgAd2tvUm5GnICJ1NUFquJezUwIVhXvEjTCTiSHHTe6rETNn66VCSCKHzMNb6w8hb4h9vdsOJdNDUEhD4iRjzH0bL+jaCOv12Vkz+L6dSVbyv5KjOUr93bQ2L2iNSmstd1HbrS6qeLIFJKvfUaiTTlNrIaTkJDxWHCRJ7ucEBZLhFFO5qwsA3JR2d+QM+6dml2LF5F9PtjJPd4UmO8Cl/oN0jG2ufnsFXOHRKGWDnPCr9NW0hXAG31XT7hB7I+0grtxBlsdiHRrHah8VAVICrJSdS7JQ22reva+6jg5zZ7W3b8G/s0vrXEnwEIuWY62LmDY9VRTjw1FiX3WI97LrWwyuXcNBdYNJCqJDua2hsXiLz01dWmPkNuG33oOi8spxQ5P2MLOyIjDjUkaSMLPCmxlwm64d6R5DjSdOIN6F493e82FrTG36eH0f32+Pv0k8rb9sADPzQy5U3VrWMKea2SwHgAFeShUBrLAlIAOXjO+i8GRLX2VY3EkPfUJc9NSbm+rB/dt0iCR8cfchK5s062XXnUhM5FRDoNB5Y+J6mGnE7820slOEFN5xeNZCndHHsTDxd37iLtwe3onC6gwbAp3m+ht84jtfZ4EY7cmCrFMQb6j+3vcpJh5tWA9Ya8OZznRHdIlVV1OCLoawcPiQPmdtPtC6fGxfN2P8E8krMLrDo70vkUQ9WTI/qk9bl9IyKKtxQWwWrIZzeIi9xXko/s8JNg81zowWEO3gd/cCWyUMAOpeG4+vqFfv797x9/v6NPj/ejD7/8+TuP5/fv3y/4mftxK/Ty+cYOrZeXFxvfChnLGhZbxCvf8+nTYz59/qQyhyQ322MOPf6XucRbljTXUIjsFF4JKQ7KQLD3RyWHjH1xuVdolgPM3mPaaKQXHE48xmErMPoGXMnsodqTz8jupMaIz7da6/SZZZ2eFhzxO8pHZLPod3VANnl2zJuD6TdOXgSPqsNW9o3KOBJOZNSomNZFjx2BFwpOenacJgvO64vpEfRRNOyxwIrv83Phg2DF3qcUJriwXVEOGOima103H4qrVR+RL9DLOFbD0mjLjItzxM2mnU9osLu3qHyU3+rEX8CD0NCHOfWxMOY2x6H38X86rXdtM72uqW8kU+hhMjfj2dyXaI9Fg9sM74B+Ip5HzjzpskdMAzNAp1SNgM15kX1ccHiAPTzdly+zW8LPYuf5ooCUdHWuzfXu64jlyo2uw3q/ylK052MRZnOk1d0i+kNuTLrazN726PBafXelc3zdYcvd3N1dft9mp8fmmciHcS7t2plpjd9yObsUINfPwP1o/zntdItlf/RwgmUbMcSpbU4DDwAy3W1YwsfArLUcmhU7tWN0BgChU3xih34fDQJJnKn7/0cy0Ys7D/XGgV9HuqwuKLV8EldstwPZ4oIF/SgSUcWBdBUnB6pwKrPywTNmzqYJvxbcs4Kw78Z7Wz2ZmfVdRte26Sydjm+FcRnL6wBEQSBbPpOUC0DATbF6LnWXK7BY8c5Er2CMwZCay3TDedd/2x6jemcnbFdRP2bQ5YlljqTAKzHya/Ea6/XJl3gEZc3m/US3yIerK47V6rc8Fqu2xv7HZ3M/8tjht5Y+7wT8qn35msYjOscXQm/9mSySqgd+Ws4VzfLuZfPdLAxzn8EXAoyv83WiDX5LgCMeG7yiw2pcrgc8PL8MNIWtifN4WPOW1zOQFt/HuRLn0jxee6BrcqMJeMh3ZIAV+/YeEM28u5KXUc7mMmP/xnWkMtnBU67yE47EeObCszbbc6ktK3AXx9V5bt3X1RyZ2kr7fmfn2Up2+vtiz4yrIZeiEMeA4K7v4py5iWH/+TP/Df0/DPCXx/ftfHsY9bLtThYt/ORCobPQ7ggyaNzLWTV6N6cicoMZDdg667Jtm5ve3NAh11OHbr1CZIZsEdrzEfqEscAJeWo5G0aQLW+dw61g5MthMY1eimyHgfPLI69u4uSd6Ck688Y5tuZFQueJygfmfH5896YLbhxxxEmaRBhAX/oCjG5dhKFluo4s+s76FTBJxBSIOopOe9Bq/GEDqCIpoiDrIx/DCOFcWIicORRVqmEHWmGL3DTfu48h4C07wEKbWm9T2xCV5Vt++1SP6+V5bkziamzJxBaXMYa3T/T161f66Q+/pz/8+39Hf/gP/54+ffksTohP/8a5rUaEVRmLAhqtN6LBvv/5F/rnf/qnx71f6Mf379Te7pyAnA8dUcdZ11yI7NDjra+dHVg/fftqztH7j1d6LXoy4Xmnt1Nob5JXt4gf6hLjA5nYnSOOya7zCYu/XYdt0jd2eMZ1pVwcy2sscGoCed/27XzAmDsZ2hTm6ax7fV4yzu9Bf/emUZZyz+j3QXKa7KHOjd50wfVQp9UG48U+wbngDpJ1RA3aEQ+syTi6h/vfu7LcX+lYyHHs3hgTZCwUGG2hd8ssNyi0aYe/Vtg+97mH71d5UKPuiHRa9fUjNNGuXL/r5OsGNI+HfhEwnkd55zasrkyjiAcv7Wg4nAAyhL/0No0yFIPaM8VtsNyOFaZ/1t6Mh0zmljkKZoU/4vvYlo+MjdwvhwhgK9oyamqBZVZtyNitp3Kcj6902GGRFZ1W1wpLzv18B+s9ufy5j9Bz/V2eY7k9ed7G5POxbyvcl8u59k9wjemlTTujPkUb5nKwOEkmH1e88BE+HN9zqvVbkdNqEGILcDBdjSThaJEVMj+5UBo5gJaBXZKf+E8VISdxf4BWap951UlOgtEOIfEBh/qiw4etBr93ZWXnCqjqmUoh+aBe8BtBuLREPPmuWx+Rq+pQxdloJnrM+TAPhAsqJbv8y8Il3A+DvEiiTYmeKrZ+Yo4WfWbK21CceatWim2a/HwAm4iAMDpUKL3rKQtWfu8hJ0IzIx+5WeTCkeRgvNmr6mcfgTOCMLMVifHdvNWrabYSD4W9Rh9gvCLt0aoaJw3FiaHl4+SszQTOE7UFoK+VGcghHVPMnyyMDXDpCnAs38AASVHntPJCZCsQ4JOF0otXFHBMH5zalabTSqFJ5Ab/at9Vy9W1BlV7ITm3x6CoPQ7Tw0oK34/nDus70UoeaJtCoi7UH0Heii75Oxa8BREryqk5tPiJIpO+ax+wE7OiWQCyYctvmFO9l9Q2/UVzf4ztIRMIsWOn1kqIzKBeg6C5zeuFi/xc5hUAtene1jRaQE5NjLzHdHiu50MdUiZWu0tWYji8Qg07yoq1QInTpDBj2XK/y96megqRrlN5bZYxiFCGs6tV4c9q8xaHooS5Wsj5B6GOgSAT/bl7RXN1uVx8BqRiOVaWhOJOtH0GtjKAiFstWKbre5+fphWE31DOIdEit88v9PJ5RI2M07++yBarz5/p/vaD7x+G/G+//faYb031nT5PfpLqofSA6kDOOMsFBn0NOqUDSfxPF6lsDGD8VCplpsk8Fw7X78ANEPma1B9shSTloz7k6al24hp0J6lTreozeLaEXR/eh0N1+DT3hN0sEpt36DZpGJx/GBOWhUUMfUQI+wKSFqRl5pybiEwxaoS5DFqK/r3yFKcS6tBBJ7P+oaeURZnB8sJOsPR2sRxGe7SVkOUtQVQMTdH5MvrKWEdSY5LkUPLIB1zmuNJCIP/HN+2U7a3svEa/u/DKKOHl5TN9+/yJXr5+oW/fvtHX3/1Mv//DH+jbzz/RpwePD6fi1wfm/fztMzu0Bu8jou7t9Tf6f//hj3T858Lz4R//6Z/ol3/5V+qvd/r04Ld265pZ1fHL7eVR51Hoy+2gry83kXujrH4bxzfSeS90B4AIjmomaa+eb0350jBnV4ewPTPr8Rgdgp0aLidAVyxaz3JpMuiNa+I94kyLUU3IN9Uijp3q1PJYD6qbFHKuSNQpO+fCSZ/5QBtcPcw1waLd5rrfJ3M8JkYVnVINWDefRkv8aIejUJLdKkcschSNWuATqaepbDmm33ze6GmgBY5H+Z3nUdjiXfTZeGpibnu83tM3yPMo2Fe/x8FFVKYhlzo29ZDz4FQ+eDG3NxQf+cN2C6bym8r6HDH/zLGxNvSDTifBeYgKBqR1rC5xc3CwjrZxFkaNSr84bYKeZhmoi/qr9sZTJncXxiTSsaSycj8xL96ji7VVGVkcxZHPP+bAfeakyTRZlfEerlnRN//GumiRZ/ZZu3fl7Oq6tCmfSk8zH+e2Pys/v67sz/fadC1XDoQTHhIht2vP7OeQq4GHYbvofR2YovuponO/15FZ+fMtDvz0mibR7pLjcIufWrE4xYm9gJoDC0kSOYm77k3v4V7q14kaiXStfz0oOdy+h1O96uJZrPSu+ioKI9GnNkJCs1jnlWGuqx1/CYO34NLLJ5CcwUkUjVAI+nivvVISPHzfNUkzFJ9vIfHJjS0okU9y/zMdeoeA0L5OS29ybPJqr6yXpf05JPrkVEBQm0yFyCcmqEMZuz3s+IyJla88PzolBZPuXc2ZEmhp4wDlFtqwa99Mh7UwjsopPyMAY27Lbl5l42JV906Zyuu8yrWiKXNcceMntv3artnxu7qKIpWJDlW2RLADoM/3vifUxyu2QMRTxyzh80ZZyvMzH0YaicIKoHZEHAaWn3gptTfPjfeV+boNq+s6V6/8Fflavpt5YpVjb1fnrl0oF+3P/VyCHERGhbL5FblrnsjIeJDHuDj6CrLkCXia2rHhnzx/sRiykvTCv0l3tfN6zxPa7a5Im9W8xesKlKyByprvLPoZ+qJITqCXl4eBzxFYL+yExRaooW05okRzZ56aMsBkZO8WAZ3bZzIiJNRGlJLcr1tNikT3SFs9sfpUjm65ochDzTfe2GElypdwGMl2q/EB2+xcXrGJPo6PqyWc5DfrSJfLChJVrthBMW09t6SGbtsHxx9HX50a5d7uUjbYnp0vmrOquQOrlsiv0sYI4AFUsQUx65F5zi4WNMgBrQDWgA/QfxJH02hAdHIXbRToLXRTQJt4thMwY7dEwM3oO/OO8S3Gsno03IUvRiRXIUvfML5iej9I/ek2ogi/0NdPn+nb739HP/3ud5yUffzdHvwubNGMtwfPf/76ib5++6z5yk4+3OC//v0f6V/+9M9c99uInPrx+vj9jReDSbdI8lg/+HmkvRiQ8/Zg6tsh7gs2mJkk4uw9H7zMC19Vc/z1qN88kXN9JofS+EatlFfVmZ6gb58LfYZnonyXMZTtoxIwORuTZwdfro26rgsmrjs8wlDmt9dt/Su6qBXm0NgWLe0KWLh3zSvXLZrJ5ob+a3xYvD/RqSCSZx9BsMORu6uqjOO5VZxOOxyDeVc1Qq1jXuk9HLyQnn3WVi/3eZ/W175fxm8BV6xwaPxuNW9NT6d8XjN91m2+9PEd3fqRq3fsCuJP3ofA/xca0Cz3czvz59i3a3lrXQ38Bv7JzoLVdbGF4ntyXpzbHKKqN3yxwuMrfHuVKesycjnPtrrl7/z7eU7kup/h71j+FTe+v4j4rG8rey22Kda5KndHv13dctUJRz+7dvx54Uuj9do3Yngj0c9FuMqvqjkc+AadWCYcuPxugMIHpYetUV1zPOjpHw/lecMWlyHMx/78U/74aHiEEpfZMAU4jpFQ6AiStf41AsX6EIgTT2SwFWaacyH2sHpjZZVgoHJbPDyPowEe4HEWqitmlX5eDCFM9PE3JWWUk3NKL5boPao7VpjaNmtdmDxoy6n9aQ3gHpzQHXsES9+AiRqCkpJIjQs9GUBkVXHDzE5Qo8t4FTXgWsuKqeuYyBidiKjoyHmi9E8RJxe6IvcW+Ff50fI+6OPIGQKDoXaEFtNULk6Zizll+HsoHoCItF2xh/7HCzXU4g7bHPUn5WKizisz3t+YpGrAPhzoLYYWVqiiw1UL0Ep9XFFv5sX42QyutPc43isKOSa4diC4AiHSjuJ59dhQOBPfon9r4Av5ARpK/ipENDhA8HhQjQ5Fm+fWcO4rAFG0iSjC9+dbrxCJY+0tSdgWsnHCU0fc7mwmszr3QPvWKLbCaS9yJMon+R70w+cZ8CM4JUdCxTFfjVkEAUzvDmdl+C5uq6zgF42ksL4KBRhMs5HWbVydrvN8W4l9uxf9LvO42NgkkMEJeItGVOCkKSbjPM/6xIszPbivCKWxew6lb5vaTiqzC+S7Omr6CT7MxoPIVhy8kU+T9T7O+qlYO5LznJtQDDDM8zAKuCRnlH+RX9AYCqab0QhAYg5XH/JgyPERXfLTTz/R66+/qMNW2/Iw1OlhtI/xOJSPBVfAMZHAWNco5y6mLq9qY6xUjchz2u4wdmzAVcmjVbWrnMA9GfQ4gZV5g7fhNYvsRC4WTQdsJMMYSrRcJ9leRhyxWmxMxWEXk6wbXzUZgvsDJ43FmRIjPPSKCe67bokbRvXbKYuCw/kx2nLX0/aEHrIVtt4xTljp7RrxcsqiI+a1Ru508A9HhNaRYl8itywCSQ0V8B2SxV/0hfMatu9ILkmlJxx0RWQy58BBxD3Xq5HYQX5FeXDv6sTDWi7mcPXccSazBu6MW7wDvuXtZEW3XPVucnycmM35+/qpmOXRpnu3XFLApS/HbRzl/aj2pNfvvz7w7hvndisjQurx199e+ffPn2708vKYD4+/1xGN9mjT66+/0tv378oPnmh9zJHhhDo1Yk62xI2dEg8eHtsDH7zS3+4cHcz6/H4fDPRogyTDr+16OBEwX8QnArln+TYZEzxP5hWWsTBUyHE5G+ga7UYqz8EH8ohgARwPaXFCJcjpIJIEkwU7oLszMratqr4ZUBHtcRnlLC1Oa03eRSJZIfMaO/y4hVRP5LytgmWqTAg7sXA0RRNzOx95TVXnpdgRsgWUHXDk+cJML0xpToD7r1E0jIXxbMeGUKHPWcLBT2GM/b3Mg2PIHhfTBHtinGYYwBQhd5ZSw9tTIe2Q45FIds6QRr9pZDBv/J3zZsKmw9/KkPdfBcf6afNhwYHHAy0lH48Jr+j41pv0uwedyLi4GmaM8mnlhNh9n++52HAJp7Eog0NVf+Vnxim+JafRuWLkrPcnHBPer+xiLFRItKXaa7C3Urdm58K1r8KzOo83dVajt4/JsDWr8oCzoPMcTZ8jvuQS7VeZV5DfpFj6Y9eVNnMU5LXvaMcZcPQV68bXZ3Vm/H1xzFi/suO4XfjrWb0rfnjmpLqWAby+iBKlGW9G+ZXtcHvO7JpEF+u3zgXWbJEbqi0PrPswO0hvqDQKgyr49SIUKSQztIYORtVEvSPnxQCsfMrQ428kaB33sfMqrLAhQXCrJ/ttvP5CebUxenRXEU7Z6JqJHqI7rPsz0afwy95nLxZ/JaIHjjAOs59W96+5lVaERztyiGIUllx2mbc8xb7Hcgwc0jyZM3N6O2bleZ0Q18g5N1RnIInrKsDna6cY8iUMPRssdjyu3pMjypgmod6sdFgFPk1cd1UG01i0HR2vF5RXHpvJGC5ZQGFDQ27Xta0rXrr2JzzXmq+AL+7FUci5vFVZ2XER655XW8QExKmcq7ZnBTw5Gj6gkTIdYq4TqsVym0QFEWWGGIztAnTRz6n/0+lTehCChni8R/947cYw/h75vNd5rmWjAs9MSjDx1jMFWpIMXT3z3rwWA/qa6D2+zy7CC4+pQTDP2/3K1PL7enVETnWgItwOVpPJce2r3hq32e76n/VUrHvKT9JP6xfAfmyjyIboHM56CffNz7iDWMsIuPA9npzGtjugj7+tZHd0vmRejM9KpIz0YeQGensY8W/ff5aFrIehPXL2/KanEp6P3wY2QNQJVSQHdbjLuZFUlvlW3LldQhNoTsEqw3EEOt6Qd0oXNtgxUODwOy2yAQ7+rgsdYJoq4T2eO61ITogSjMibRvCJnJn1Kxwk8TqR/P1kdw21B21GmWK6+bZMRIlE+g5n1Xk+OCrlUOH7C00RY2iDOW8HeWTX1yR/YnuLzUXdArAR0KizpsW6yKviLOmcQJ4/4wCXEFHeGwwsGfohW+bExleDUZ4zF9Z0r8wrcf5hPreA79h5FXV1F9kYc2Yx3UckFkc5yahYf0d/2p3efvtOvz5G6lf6Rcb+9sC+49CCr5/p9vLCjrj24PNPj3o/3Sr9OB51Hjd2dAtnyzZAHl/dDkfahttwt1TBoLci2wcHYB/bDE96FadRl23PI7KLME6I/rHFYqIYSYf+2jgVMXQLeAaLQeT8bvOvkC0owxwoOk34dDidR4ZtcDBAmw8MivWzM6GLjh3z9K2LExm0jmMa55DoH29fvErP+GTBu2Ns+qHzSbfmje1aVbe11qoOuG5qBHOF6QFn3ThsIUYQlmILlbkN+62MATNRMOgmTFsM112Sh5d5O1n8M11VRZ+UxS4ZJ5/r4Z0e2dk2EqE+b230chztQq9lXTjjZv3cZz2by929FrribbnaVPeubyvcdelvup7pXcNEi1OL/5Lro9jzGX1W5WXM7s9c631Wd65Pv70817vzXaxn1cZoj0EGQFY9s13Qnh2Gy2M8z4MQVb6gwwofxd93bVm9f++y+b+RHblPu/piG3Ou8Gf2Sead/NzK/0Gg03DiP/QTIuF3vc5jmbFmrDPadLdMDKxCQgAUNFgjaFRkE7KTFPagNVktGvthxiricZgPDeDrPN/ofr4qyFSv/YgGgtLedMpenxA5EvXSnwKjHcKfTGHjuSmBvQHPh2LrdzcikOuCiPwodx80j2yQ1cbM6B8VVuirTxjvH7/id7oKi6VRAYNGw0ZL75Oyt4if7AGummULzJMALNcfnAHVciZtVjV0ZdwdKjqm+BXtBT1tawYaOo/9BZo032ebaWB0taI6L6+aknckMDkSuDfKyG3DpbHcSQHk5hH56lG4lrSaFPme53miY57qStmhYEZA8QPU6krPKZaq8te63vjd6rd8TeCqzgmid82OwEyA1y40dW7HZJxlBafbSvE9Q6UkbIvmIaiaq4gyP6PfwRdw4R+bl25QXS/Ml7hkuB/Lccx3jLiUW5D/Z57PRdveSY+vL05n2ZJJ3ocyJ22GvIZDmg/TgFObih96SIVcUK4jtlYgZQWMZHyVZiaf/XfIDJ7rJKvAzaqGBoHxmOZZ8TEbW6hEubuhbbJQ769hyGNLvZ0Lo6K4oRXrXsna2ueIQPwuq+h6DLEawszHIULR8/55I5+BChkzCvIztA+nzYHvkmPKtnT1+ft8VYQ1aa+aefXUAJDZ5HNFE0Ojf70I0Bi5r7799IXevv/ETqs/P4z577/+Sr/++Rd2YLHTRh1IOF2qKy18+9b4q/ZdD/Pi2m7hH90wM42Z3C85chDpJBE4cFjphOK5kQCsdhSOmhuij6uu7HfZjtbpruCaqaLByieFACYdFzk5jx0kAxHdO5+4JLTDHCbC4TcAdMNhNZwV4++tdcutcwPmmiLGXDYXnRtNE7zLFsdT8Nr49XwguRtZZHlTvRGWDwlGqnSixpRAfjWf5zyaV1FrVwcWOX1rNhehQhjJursuyAhWw6mM4lxyOYGT8HS7g22d9CsC6F4kt+ZwMHOy7jI3E4b/eSJnjtAOEUb3++uDfznxDf14/W7jNPhhRF4dXz6xA0vyvT5quj94amwBHPWMtmky/6onYmNroeDlU7GMnjpddYx1Z8NwnJ0//JAN4U89mfNx/zjZEfqi56SXkFdEtgVtlC+ns+k2w3L4oOF0cqWJ8K0cQMDfNXxPOjbFIlsRw9Q6+Lmo7PPtI7IIacxDHgmQxq3H90G2B77huSyMxXVxpFHGfSofZHwLz3VJSVqnRZlo3HKi/CJOtVYLxeZ14C0ikwOgM9MEeg8GeLbzkC8In/W96eWEQUp4T1PfoEMgr+qct5QOp12XuVK1bUdwhqFP7ggLDUv3GI9FnYnIleTIis4r0efRmdUJEcw+vpt0Iug/Plc9CbNb8jd9nQ+Dqpq7t6cAhahDorx/dkXeyN9vMRHsCY3Fys6dFeZftSPbG7t7EckNfYDx2uH+VWDDyumRvzecHuzNC88atnHcLAtwsU9ennzf7P04URY5eSPZVn3J/YrvZ9qBv57bV3j9SxxOf8010/Mvb1P2f1xT5uCqYUvrXFeUs6s68u/4bjkGC77h2sv1ZFVCKxa4etXHeI+dQmjgoc0e4lxAJ6xQjtWtO+e5qIcfl/1y++yVszATQQLlfLY3eqFPCkil3rM5s2bHj+3PXSq164S7ECYZW7lfKwFgynVsK6KYVLzaNsFLW8JnhMznvuzoCqfCuj3rCbo1GHMZqDPR7T2nyXXCXycO+r0ztiZnSG+X5+MFgz06ymBY7sp9b7zzZ4BSSVJ+LXgqL9UR5wdOqow5X1YTe3nqYVIOmOAfPZIUn+NvABpTn/nHwz+HJHp687rf6YpjuDqp1AxjGPArb/yyjquSXF3Z4K68NcZp1dQxxyUyPvUA1Dju/NfrvHUh9HFqX3hGyj0Iq+Ir2uQrzudMgwsAWZ0+Fu7PddlrcvBhqyx+i4BlKjfwXM7Dlts6LkQy9kiPDU9PlyZZ9/bivYcqg6diAlqicuH7CHBW4OuZXK3ZQAj3reQljDrkwlrFeK3B4Lpd5khokgTYF0iCQyXRc0fXWZ5CH+tz6uhZJXTNfc3vn82/CFpgJAl1CslpwzX0ReiAcnnb3qeDfqZvdP4sjqt/+9M/07/9y7/Sj++/cHoB5q1Tj/jWPzuqvl3H6Fm/uA2lXfgUTieOdykiJyT2pbDzClErGEbpo0Z4SJIhcfhQlLcaTV3V2Op11lecgK97NN/Z5si+E44q2Qp4v0tUVezr+HfQ58f9TZxPhfi+H6+v9OPHSIIvUX5IjC/6SGWBHH3IUWHW7qrR9cPo43QOwp/Hofl0RiQ93ZWHTj3VTMfSkvXpEfQqa43OG/0f5RSStQ+njtFQBLVGooUTA6FXGxy+V77F3wnjNIrdxDvR1eu86lFV6Kdv+xT9ftMIHeiTqg7L+wPH/vpbpx8jghD1gffGNr5fxHlVb2IwtLEn8dG/kWLjeIEuPbge5vlb5UWFk+l6CN2G86jK9qmDkNNNtm9awv4xZo96jy45ZX3BpKpjZiHz9B4ggh7kJGQIktYLv9TJkZ+dkpgvg9dO4Bvdoi0co/NL6Yg1kt58VJjuHTr8FGf/pAvqZb4r60yLE7hMNkIn9OiUKT7e+F3pJE7TmsrQPh5yQAdOJge3seOS87j2iY5KXX5v25M3UGulW/Nnx0Cq79R5yIuTGFPI/1qmbfXcz6bCL9Ep2i8R90S6Zf2bcazV8S6WnPXfrt/jQloItL3UKx5+pr9W9st1ycevaGhPNs47OjLev/uMy09DfL+MlR2z+u1ZOSu7btW3jIm7jfsVj+Yx1y+nOrMdsOLj3QV5DCwBvonXhU83146GERfPfbnaBUKL24SXMt5c0mTz/Wp8HPd6JNgKn8Zn4imDuVw7UC/lNstsnMc8ClKTNyk9xF8yltbevonUupSzxts7m/IWDT2cdjPdhAJ0yR/yj4XmWLniY78OXU1yBdGDsOFt5V1WmZwQTBpdIdLJM0CgAn5f8PUw8irUlHLRYTDR4lQuU3KhjyfJoB5oJxS1GX8eayMhn75KLu3GtpnZIYOkkeYo+IDQW09AYWKcoGLh70Sb8iBk2rpO5HbJW6nQdr3NkqKb5x5t1P5sToQEbZGTYCo/3EPJoVciuI8Twl7XDjS7D5MWIbkNeWmkQg+SK7ouK17n01bg9Wd9bQEEjMuSgFbvC38+6pR3yR7paGMEgjfKWzNj2zGhoxB6BgaWQrIgCa60EadlYouE8PwcEcblNgmRjwbf7uI2DoxGWOUXepYw5m7MHAburu0niRTj708b4xXfZsFaupwsJLyj9w5DweSER7UgSpHbCVACJOql6gvAWRLEbRb2XY+1CWInlhLkzmKOJIWXgVujqzKMzxoNiuS/EEN9NkziFh8JnpEVrjwnLUpr0Tb0h9/HkwM1GmB9RXmOrST6HpZKqL+pTPXIGoBZlcPI/UZ1olVkpaL8DUkd65wixkpwiKH8rsaZDaQujvCJUu6cjbnqIp0ofQc5IVvLq51wZ4ZMuL+3CIr2QDbSi58LsqFCwGH6k+u56LxCCoCOu5xRl/U4YI0AEvzjvFrSc4hk8rlHllB9/A2DvdxO+vzpE30aW6cexY1IrB+/fveT8DgUqZHkg2k8JoOOTfPXMR8gh13BIloRmaNdG84CDLPwDBkd/Gost9h51cW5UzijVuHcZPJsE4hxhjnLWCfKXlJHRw/4oFvibqN0BKEk2/2KRUVokvDmi3uvb2+WI5IX+7Tv47lXjXZu7HcaUe6fuczPN9kmyaeVdh+fpt4LieoqfPrfy0jtMMaDc1EpZilIoU0WydDUhTLaBWMT2784MflY2Gue6IAdU8yTXCDBuGYcQ3XiG3OcV43ehv7l7ZQurxocccoXFklAcpphlpH42DXFEZdHZO0e0fTC22T8XHXbahnR5nAoPvTXjaOjSJ2GVcdH8C6f5qjRVuPvMWS8CGG5ihiLPAofP/DhRrK4O+oakYZjG2CHPO2OiQZn3F4OOqvjAo5yQsSw8iU7XJt3FpvJ8GcLIrqgoZpYZZz82Zw3Oe3zBLLfo+uQl011r+Y/pa44uICoUsBhDsGmKsTzX5kOe/ydd5V/3fF9NBCBaTFWK0OrK58fdc4nJPJ+1pv2G3iGXH6P94yRBjtWmdcic7yMZNuZUSb9A62vETgxMgU1Q19jsQTlAY/HMkwmQ+xrB3DgiNB8ODePOQchzWXL6YyCgSM9mL8FTOg80sV3xRice6tFZ9Naf2RaR93tOjzg/5UtsfjOnhkO9HBy6sgh1bqPFWCc4Ywy455byu1j+qHEMZ4x+NwnjxyK7drRAd9x5KYuAE73YwpnnnpS3twmmXMIEIltlWeP5bPP6pHPRJbrmPp1/lyw+jUSb1Xnnraow+ew0FnkyFGAdTCuVq18XkTNZT5c2+JZnqyfRXvAA9Ge2zmYcj/nS53glzbFxPoztp/uLbqYQsfSeeX3xsNrpN6I0/2Zku6b+3a1z547oi60kw/hNyRIINELIS+d1OWnEuZrpq+8v+HLg8rU2ELXgZ3yydBYMTol9HhM1HGiUPEjkgXU+wo0VrQFlBQNJ1bjoRQDqJkARHObWiRMIBruXhr55IwcQfrUPygH6/uVcBEoZUEdX1fXVQEv2tr7yv699GVX7mrPP9qUQwqjoXaGsmCIrPKNmVJd9fNsFpYe6ZzbaO0p87jtaLf6Po4HtnNeIre6vxcFrpPDyptBXPZfuPEytyUOQ1bKud35/UoorJVTOL0pAYFcDhruwk4603twXkVhfmn7VUGtlFYWKHn+5N8yffJvkS47MDPV0XWMAbqxSlzdgVzU0JoAGhw4U/rldXvjewDYKeQ/CFxrpzRty7/PgA6Pc1JUuYU7/tqVn7+b5PGC/+Dw3CUxH5eHHO+vCXR3uoTqW7ugnDdtfk8xjotBC7m8XAHrXfsussjKLmozdQbLeR6sQMoMAJ6DxfzbKp9BrjP/xn1fzM1nNNvNUy8bQD85DBf8wAnlizoV6szHsQ1Vk0tDjo28V0WNYt6wpu/NeD3lAAcJIGkcaTIcMmPL1B0riJ2m3JCOMYg8sk3mbJTT4z1vveJtpjdtAyHGheuzdY9S7Hl2xCDVQXfDD7otb6m1sV7QvCFP02Oy3em03zniZjhHesxzJTSz7YQo4/H9oMVwhvy73/+Bfvr5Dxx5dX/otF/Hlsx/+zM7BhGE0xXEnBqtMyK0vv78lb58klPy6H7S/fWNt8IJeXU7X5d2jtxNWJTECixOmuZ+jjly123JHAE04yPQxecXmbPAlhWbzh8KjvVS1Dn0JrK73dUZC33dadrnzXl3uhq3AuK68hLUBTu4uzu8FebpXCeCUrGDWwYt6mE4CPLPnY6NkCz+pHCI0e1GReVRszlMnN9tzK/hZ6k14KiQUwundLd7dcehJUTW1xr1dSckfveTNg/b4gjcLONAEn2sUaCiCmdH60p82qJuxL1e/HTNRh5xW8bW6XtwAh1FtkSyc7qIHKg6SCfogIqq66RnF/MLdZo2vOKAhoABa5i7u3KyHIsXeBlICPlqeb5E2Rex1kL34xtZVFzjn4i95wjlWZ9gkQVyKeakzPdzuZ0M69tv4EXwEPgWMnGhx+35IAT/EntIfqPp/vcvyOBuJ0hqAZPeQlty3bldsd2r3I65bSuMuOpXpMXq3l1fL4d7vFN+T47f9zBA/ryyT57h8fh9psuEX9NYoG8rOu5w28p+eNamnKc393mVrxTPQSZkOyvjrt2Y765Ii49g+Dwf4nPL+d/W8+sZ7+1s8mgH7uxRlB1x0Ko/z+jk9dCkf7zsvezIPAX63koqxG4oDpZZSA5gdaqwLkVWJHsU+r762sg9qgzUTgdtWHUCNGPmO44r05nd6gw0hC8nWez94siK22GmCQaDCUqtFAPXPSgfVkywY/j+qsoB92IC6mRE5JaC3jO08yMCOTPqsu8BwFq5yWMZ538c/Kr3sGGQxpbrTfT132GspmSDWpbe7JEHCwVX9HcuJUxM/i1OIryW+bMMKjzNAnAQ1p1zUVloZ8ROsS3muW9mXAwQOSUULb7yJWWKAdYVZLynmGbgfs27MdeD05VgYUERq0FrK5x7Zby6Tja4mtK9yKmTxissNoQauZieVuV0nE1Q2WqkQp/mOR6e8foYF1Fc1613q2ul4PQXaYc59OQ7aV/VrSVk33MkUovjrvSxWJTnc9MyRlnf4GiY+8GRCsygCjwU8JlDpWTll5zfWFwuDl6YN+kqG2yeg88X9Hom+Fc0xnvLeZjCkVuIJCyBF+2ynB4zH4DekDkObCBcEbWIU7dm5dlsIqOta8Wf+eQIBguXXrAo4vOrNddZgPKI9KoYZ80RNH4/WNFqv9SQaMYHSQHr+Fzo1OWkplhG7ANyO/gBP75dQ4rrVn6Jz7F+7daPQ024s0cTZabXimfG1jgYgTKeej8iW0+vH0CLI4C6RmBqRBQcyaTjJVGunbdOtZHf6fWNjfQRw/np5YXo8SdbCO+Sn66JIwJ8UDVq28LXNWoWsp6jckyYaW4ixSEAxpz8fTwzFlc4AkapW/RkWuWZwxwFxItwXC/n1j7YQST0hUFXg2FXAi804yiMmSzWVRKn1MhxJWOKqKtTnVZNI2dGcm+JeHg8x5hJwmq7bvm7v93p5ctB/+Fv/iP97f/8v/HpjiP/2z/8/R/p7/7L/0U/frw+7pMtgJbsnsdsOL4q/fy7b/Tt2zeOMBrj8duvv9KP74+xf5Q7HHzsDAHvaa4jPkmKJMl+Nb5RzXxIxLblBMVJkcov2HkkEVTVZKPIP9W5cQGl+SLn4AtxYLl8lVsw5kE/6lzhGF11bnXNVyqRZV1OW1S8x0/yuHbWZ8UnFstz5puq80+jpVpwNsHZGGUuY55aJycff1Z+RDQdy4BD2n0j35Zy6u4EyYX1ZrTgPlbITwiJsFig8gQJ6bkOpSwibiSe9fH0TXiRyy3dTqssYH5QlsvSnKlF6Oqyo0wyzLZ2dji8OmF5YkTJOM68Rq4YrtT3nGMq4NFSNlFNJTiama3kmVP7Cd0M3mAtrrxnUdyav69pjsaDkJcpOIEUU/XqNsHK4ObcW8PZ3t2pMsvqGTe67XE1zEzzJZ0nmequehBRrAV5y5pErfK48ZyoCiclFxnh1EbyqOrYo2jEx0UW8AJkXtF9m9L2OUqXXzkn66mRyN1+9/4jbcx6y3uBxC3AEafqm0DL4jgj7nxg+XTqrpC0QHsgJyc5PlldK+eDRyaR9ceohwMyShpju3WuB/fhtMpYV7Y31hjbtz7jyhgwOlFW2C/3dXWtbJ5cVnRQrXj9Ytsvdin5e6drdrLArpQFhHWwxu673NYVHgK+keeQQw0y12Wv3PvcibOi+YS7Lv2+0nZ1xZyG+R7gwpkvnkcy4fIIuPdstbTlHv1HH6e2lHnBtYhGhjTgsQjidsU7iEzD73Zqq/bBTiGkfu3YxJTBMMF3q9UMKHH8NvI6cMLRtzdzZFlHu4bTUWaiPSN6WPt1gj+bUJGphtLyld3w/bh/Co9rkwEVGRGC05xPgci7KwoUfLZwcYCPnr3JeQJcJ0f20EJw5okaf7f3iWFDgJ/f12damzBRpY296rmv/JpokHM9xX36uX1GW/LVwKjDn4Uyri4IKHn9mABcT/bVSs3+dDc4XWcFlQX+rBCzMlpdWWDAkJJTBosaDdctjHO7r4ot5uRywIhn5vozPWI58v22+mV78nubM/gu8b4ZQItn1wJxriee3HMB15s2Gp2IzAEe5aKcPoctOfPz75WblV+mbW5rnju7Z3K/Y735T+r3VSmG9cs650Ssz/roz3oos7frDM9d+T47fnbfreiYeaqWtUxE8/mZ1l0IamJeK6t4WfHKfTYKdTE+2fFRZvkv9aLuKxDN73P/Yr1VtzpFx+mqXRdabehneolm3cJOitoNL0T9EVc0I105uuTtLpFYj++/fXqh+uOFdfBbL7HnEhFcNNrhlNcW6mdnz5TfCNEqupX6AZDY+Vx9FDhBPLauYU7yT55KgO/T+2MqhZewRUMaoYCqR/7p1naqs46T0wJPdl55lJUkbT85KXjjk+tGEvaXkfRbtwYMvPTb6w/BJ1VybyKK/aeffkd/8zd/Q//d3/xHi9764x//SPf/1jy1Avl8gjwZEUJfvnzhesaYgI/exn33wg5F3oodZT9OhRwLli+FDeSxhZDLV+fIVF9ZzA3yLfkRF/BWvTifujt5vLySnuuh1OslUSbNdAXKNR2GuecqWHQ0tqiSf2d8fFR6qVUPQqnTODqdHRPDiRUdWJaLSrfQ1+7jI3LpeOBk0eGytS5gn95UvR3M15L+qtvrlLpj8NZ4tvapfTIG0ulWgx48xChCRIcYMldHe+yn8Ub6HEdcfqvsGLJo+yAv4pgKLcnrSDwc7/X+OA7n8kLtcFrgIIYYmWRj6oO/aH+2LdwY40T+43vQPPSftwUSXcqJfMxbyrIzI9E34vf3rp7GH0ztNNvbU2hXiZ/xO2izGPOo772OK2Zd2R+5LMccqb/J7sJhFQ2pTFLb5L6iOrZYJNyzukXHzTR5RueZrmvs9aycTIuYOD1eK3toOlAk0CUenpQx/K7sFT7Yjd3uuRVd8rXC21eMG2TUAr/ueHfVN9S1kkuZLrtLfGM9s9aizy5vL4uSGQu+wxvg/9y/Z2VMOnGDFXfPX+t+Lmdwz7OcW7sy43PrNmU58L7Mi/fciuZ6YYXQmm2fyBVnxkYujiFqOb9AlxXUkRB0rPZVTdQ5Vg2HA2skHYUTC+VNyscMbTdqhKn1dIonBFoJhngvG5KB4fg1rvqP9zg9x55zR1njE+uwUqArCpoTK+beyhNnNdB5IlkdpMZRnxnVQAeAc1rJkO3/TRLOj+9Gu20/sjtqsCf8wCrZMCQp91kBBYnBiq06pcxODbT9DLxhp8NpVxEHUFJ74wVFHfu7mxy9XPmQK9M8VD0Y3AIU521AEjHQbBX57G3LM8htFU9ZsnJhbKZ5xlEWEag1T/jaNd8TYZ6x8k35wrAt2HJ9uKG0E+ai1A4zgHlMNKqgd8zlGWjJIl2z9+ABG9/wnd5yMRXeUwZC92skiDyH3BmudLMyiu8BRGzbaqIBRxCFiMppnMpsiOSyuVydPzJbOpW0YlGVrmIPY/7DaHWjF4FpAjxBywRoixvr2NAYtxFkcBKvSVY0T6bvdL3eO4NEz7eWHapcRlejQLe4vJ1z2LevpKhTX5a0Ve4Fg8BWsNulDpTVNS0KR3cw7+GZmRbx2aE3ptNMwHuBsTHunABaHQlxUwXaP4GFnn+XuVkD10P2xrE87EGlS0HftA8WIu2yyuQbErv3suD7fpGzzH+XsdZ7rJbTHEtZjq4Alf1eizlBqkYXjTHliK4uvOx81KZ28x8MD90O1OvMM1XvG7p/4ICRe+rluNE5oo3G+A8n1QM/jHuOKlECnLso6KbRlrN4yD+TuM1zBbn3evFIEESHSPCNyA6ZNzJ/odNBQzgVjFqIwpnAGyIhZnmEckVZPv7uj3ofPPs6IqfuI9pK2uAnzTVb6Bun1Y0tfi+fPrFzaVy//PLdthiij+PUxq/9Gz8ztg/+/PPPHEnx80+/9zHtGvlAN3M+Fc5RepM8hsMZ86jjePkkEXD3N3aC8KltA2e8Sa4oc2Kdwl1UNYfUTWj2sogAaA3b+Yg0hF+wiP4nUc3NkoIPJ0sznlLnAH/uGsF7F+fd/Y3ZXbY7yxJbnPsyZh5ZJYn5e+Ahz9EZEQeXcarsqjqfup78p/JLEvlLRKBhXkRlteaHgjSXxzK2N753OCfH9zfwqm4htYWN1k1nDGUk5wpLnjLkXdVOWvljnvQRaVdUDHTFfyR8zeeCK99af/UzFdlu19B/mSlBvoji9Aj66KjLCyFSHtdhUbrB4Wv5NWcj5a65uyQ3kNZDQZaIiLT3sp2QTN6Majln64EIW+zqUKkozZJ5HeQcbACMBOjayfH6lFOneGQRxgof0XY4mgxrhgiBIoPluN3GsFvfMD4rw00Whov2oVOUYcA1JZwYKd8dZqeIQ+dSLEpXPqwWzRIxH8qLJ3tjTCXn3shBJadl8kKpHeaRFpV1YcH0c4nbsaFfivUPuIYju4vjK4l+Vkf4IGWdnV4SyN2Z3tEpwi7k4vwY4Uh2oOwMclwrO85+29J5fjb2MZe1wnF4zYezALPjdVffymb4SN/ylsZMm2f0inXv8Me4ZJ75GOjT07Pv1RHLy7ZjbGOm3bVcacdui7FHXM117vq2uyImn79zXL/ikfzcqq/y+Wn1l+tZezNdhSc0R2iIeIRcgizc2SNTu4GVqG95dW4L/BmzjXCLSjcapNH4589VwuDN1FBlCGCL57ECxYkrR47MEZ3e7prw8o3zXUjo2HW/NkAJ6o25V1aDHgkdibCKzNlNwBaMyF3Z+C6XXYobpO8xbiw7M+buntVEy8xtzNVngxNCb8XQRRUKPxfKnegblCwbAhqCvxIKzxjwIky07TGSLtIkryhkGu3onMu4GPB8kxua0dn0EeWV68Jk3bfFI02mdjypZ/fbzlGUx3sqIx1vvBPm8bdJ4dj8v/Yrlzf//rF5ENv6kefyvasInEmpQIY8OckszrEl7UvaUkB7xR0NjXiClj13ef6qUFcrbLndH+XXnTyMdaxyE2AroXh2soz2/viz7ggAHaX83Hbtb1dHyIh5CNs/MiDI/dwpxUsEyBO68P2bwyjQP2z383ZfHeTPyidr8yqvRpUtkxNtbNPqEjCsgO5q3mXdnX9fXSuAbHPBnon0rbqYE8Yav6VyCzm9h+E3oq/6653KvbET61PVCN6hC4puwetYD9LScGR9HykWhzGvqQhIyo8YJY4NjohH69j5UCWK5lB7DdtiQf0DBqYaV4jgis7i6PjtMLBL5E9N8D22gp1yquD91L+7Ot+iTBjOpC8vHBX15etXi44SBxfpSYPyzMjj9fnlE9Py3/75X+gf/vhfuerhiPqXP/2J3n68yqIT0eR8fakvj3qKbRUeTqv7cWdbHBHx4zqpky21LOUOot/FqO2BF288N8DvJIuBYXHzFjaXoT+1SFSZRURq5Fc3w0mNiSZbIjmhvzowexUHiCy2NGGaUxhllHfHvNH7B+1e1bFQg7HPpx4emDcuf+zwiaryhIl6ksb0cLSUjJ8sMLbqkjHqpSgqwEN8AuTo4+n8YLJP03KIXCRBpr1gF6XKVInkbIhejXmIOlmUHiVMy3XrnJJ7O2NwvjfMB0SJ5iTQW52T8AHkhcuGvcx69n2U5cCNVGakLrTGvbMTYTxzFuJt4DZfk6NmakO5tiXi+3idutxlTsF4f8ASwrczqVjW0trhkXW/4Xzdfru7dsZ0LnP33EHuxFvp3xlXqSN4LNA+bLyx3XXK50j7sc317toHGc/vxz/Vxx3zs5HTO+MmCzLgS5yQsrS7svOu/XymP1d02WGUeH9+ZkeLZ8+u2rTbvre612RQWdvIqz6u2pW/e8ZjO4cQ2o4LbYrXR3HuR2zC98rJz6zud7x7rS/aJO/ZNSt7Y4XXV7y9q3vXj9yX/HnX3/3ndZ9WEYJ/ybXiSSnr+TO+hfA4JuFjpzugQaeeCICr6j7yPt/Hq3uc0F1PsgkMxOBOT29hEMByGVn5Uay+4SX6IHI0dFcUrgPNfC2FhCWNNYTsA6wnHSFnD68A29YWEDQ+w+909aWbnIwMhsGIjGrKSK+dJ9zKYRvIn63GQIUmrXpoLhkko0V7qGiIP1YWs3E40wwRYHgeOYMw5jAazEBD3xRYoEAo6XzF78CoLUT8rWiQn4ufjba4tc9jgJN04nOysl9AHck7IwiI86TIwxg3msBJFgKH1smrQvU6DwBpMylWBumqn2IMzc7VLGyYhuQGHV8pJxn4NNqFMNSIQuSfNUrBgybdQas8Agp8qwC3tHleWL+wKnoqU9T5+TBv5vmK8ZXfsIpeUW6Pzu1ZUeS5f9kGuRDeEjHjjB8jFWXV/py2nV3GAMBZq+WIiZCA1uYcqVzB84sEtR8BfKv+LpUtxKi2P9fBz/KNajAaDyOHhvOwlONOWUXuSi8F+fyPOpRKsfy70QQQo1MWOLrmIFHIa31p5nAM8i7Rgu+tFO7x96Wmr7WPBSFy1aPR4nPUda7y14tw5w5ZqFEclgPMT92SYorMm+KlW6RrUecmqlwo6MtYtnnuxu6xkWb3zTnaVsCtewdF/tnWJGFgy2VE81wyAzGAZvA8crN0J6+NK3TY2K425GsZRvvYuvZ20ieS8wAPxgGPh085TW04fuohhUtERuXE50cfkRuIcuhSXhGHQGxn5G+O0NC/wyKoVX70kVxb+nUr7oFALqFC0UB2miA3Ehw4lv6pC1+I80ocVq9vmj7hfPRgOGh0sHiR7/bASp8/07dvX+jrt2/0808/cRTWOAxnLPS9PZ4dn4fD6fXxN3JQjQTstweh//kf/0T/5/0/09//3//Po2sv9K//+q/045dfHzQqHN1WwZOaX2U8K8Eqd3r9/hvRXRYU7z9eLTIubotrkPslnK5X1SkFHMc5xcTRPZyLyK3u/Aw6I/5K+LipHub08gK2iJC7sTWfm4fwVmuHlMkOKnGgjjaM9U8JdhT8OE4SZKcMef40/tykrtHW0tW9p/K3Av+N8WzYhtUMSzCPaeTH+XaYI3REDHLfuJ1yMmzXBaPzJs772tUpNxLc3wpHEbLTDpHHxjwyB0c0Czv0utC56ILxjbcuNo0sEiE1xuKG+W+CvtuY8/uGrbWYmDqzVV9BlyoFOaorCA/Z3pqw6wqzdq27BJ1gc3D8hSgrmVeFt+WeZwunBfdJzsk8js2RzxFP23zmLcgiy4BNBYNct5zzsskhExq4n51+gzfqYTyDbcWxHTy/E/TOulTwWPPE52GfatbThk0UP2bjDzkNETVmtNC/Cv77K4zFSFe0/1A5vks4UXThSR/kOXXe56ho6VPYkl2gCOeFJkTeROxn+Dm1qxUyWy+e9HkobUh1k+kA3VHUI/hfnLTtDvd5MfQ9nvcFXL476M91JEl8v1qIfuZg2TktVrg3/37F1fNzu0Xx7FRa9WnVh8i7q5Q2ua8rJw7ume3U587FSKO8MyHes9pJNgdKxHJjIp3cNs0Zeq5pvsJg+f2aftdtoNwSGw+0Z+ZHOzRiavss/57bmeurFS+V+23YcMaTVvZROSrWcuouxjBecYeb9WXiyXmnxO665c75Z0YNqdKrAPbvJSR+HAXMrwjP1/JGotABCOKqXzxMBh3AtQKl9pnoMshREMUJEyet9KqYwokOEPw+twGJcil8584p3J/bl4VAfj4O6mqwYTDkZ+I9+P6E1zLcPzl5EhOg/N1k60kIINn5oQYFb70LYKLQtY/xErAZjnql69iunt8Z7c+E1ApQrIT71F8F5DjuFruZngmfLJR3/LabWyuBshOAu+hA45/UxssWiUArvLZgRGPlMTrh4rhkxYF7oxG+UpimoDaAdLpncV0VWdriuejXdH9oR0ngJNbRYayktsGAze258Kw+yFs+1JjutOc9kzsL/pgjPK6K4hnYyfy2mlvPlJeNe5HohmFInaHfFSv3bvdcnt/XU9XQCEBh8AXD0DtBSHUYE4u5l6Myn9Hi2bUHkMTRIvtDl9q08ptXxAHIs77IfZCTx87w3DVSNvYxr2zl9ue8BKu+xudihOt7oGpV1uqCnJmeM7kqOmVEnJxvr1TOO93GiXp3eeXtUMN4vI1oyZMNzPtw3lfZ/nKnOM8dMNhcpCvgw8lmQ1HdKiKwZLvwS5EV/FsV/GGAi8DnbqAw3fNWb++e0LMU26p4asTV273xHzuJxncjQr1LFJHk33q83j7zNkA+HfDLF34dfyNy/eXxNxLfv/72QxPdS+h+OaWN48TB73/+hf7xkK2Bg5/G9sIbj++hiW5F9o6triN1FcunBwZ7+/798Sd0GphsOLDGVkdEBMXxLyVsu6rqkCpOZ96G2TW6haLzIOlmt+Mv/DScNvKFE3We/yS80GX2DVl+K3BukuUUkvZ2xu/sEutNMctwKHZbU8CC2bHJERPnDOuAU04uLtXHj+elRYhpoFaB7pUDYpA2gBEkJxVvYkizN6wxFkaiem5Hk2204pTo4vh9jCvngyvqWNOFFuZ7TW+JxZU8PTF+LfyALcIspRjenxM+WOXNWWHF6X24b5Tc3pETk17qvsgIekf5aQcmJjsh4vao+4FLqXj0AikGzqcDFuAS1fG87TPKyU6MrbEg8dFrwoALfbxr/0W/WWdla97KCYMrO2BWOPNyv2KN93IC+W/C2wbDJmz2cQI5/feROdKutU0QeRXfre4jyISUhDT391n7d5hcf7XPfykGyXU8qzvWG7HhM5sklvusbyvb89nvl/m76EMub8pn+OS66PC0iybet4oey/g4Yuarr2K2eWbaYVHvWm9sXxQKfwkPLG2ChMVWv/v753V6OXvZE3lpN/6XNqT6Y13Sfty8bnd8XdpRqcyP0vPGuSMiMfTUJKkEu+WvF1YuUI2sIsgpgccN68Seh4IB3ilh2CWknoeBCSB5kuQP8AM9FOiEDq7IbAqLZmbDaTwXgG0vPphcDnIZlOyEEmZv7erU4z8VuE1XYqNRbG2pHvliz1e5L64uoH06jwzkrIzYqiubpV8ZNvY7g5OORDTIk3FcBbs2UOsM24c0aicetW7TZjEJJPeEX+hHNgT5M7b42ESdqMUGDrcNK3Y1zRzkx8g5aLrEotmphd0TDoMHqq4Gy/3PhX/Mj7W6VgJ5Vc7uc0EoSZc+7eYhKQ0mnBHa0GkWHHgt+XtbAZ3niZ0KZEi163rwewbtnBNs3mrz/IrKDwmYQ0jPdH1Eeex+57bYqY9z3ahopVxmkCrf1Vr9pMMeFFO8v7t7EbmHbmmFNisalH1pd6LVShEByMnVWP7kqDRqeh+e6Th9VcNz5Wa7T+GI1Y/cE8n9QXk+mnlSsLqluRCnla7gWEHeomOW7dYHi+jzOmXehggH7ac7z662iOeZAWB6bii4fPbXqDtQw/hu6MJIb5k7U7ykUIK3Zi2rnHRaNrLGd8hDiFPSPPJzDWYbciS2GVQYsCkOWPQHO4Fvmkcthber3M4OyI6tUucb/3GfCnFUEG+FGnroNvo58mFVXiAZ9b2pHu0amXL22bAWTwI5X0VAFo3iMqKSDsUn4oDBiY5H93lXqg+pJH0WWnbwmZ6e2TXCZUSOYbuW/Kmh3XyBC/murC1Ddw38MCKiHp/ZufR4P/7Ggh+/jr+Xx31fTzrfvknKhbH98v6quqtZtNT97Y2wInw0jTjrwtMaH2t9HY6YcfIgIvXO9qZOFGKHCsYUPMcRqDbnKssrcfpJXp7S3RGAy+euREENgkzRn5TWtXX+gn4IqKBw2EHh6LmiJwmOforDynI2Icax+HsWZ1XqKtqW8cyIhBp1DOeeRN1cF4gOkyPSUs4Bhfkx/LCKjbGtkWlDiqf0VbMBeRdPid65m445xTEGvpW089y2u0aYVZ0oUvtpDlbmSuiSEmUOImQUN9QQ7Yb5bPm2SuBzHzsba+0r08iAaNGWJMNE3wsLdW3H1TDZbYeOV5WhFxlnukbuHVFu4QAuka/QM7HcXvXE6ln+jaYOZ2AlYHs9lbRofkeSxYW4ONuxp1lp0TWfW3Q+Gb4yuayRTCqbOCfY49v76Vuv0aaZHopDMEMMX5xWZqSb2CLNksnnKy5SrI3Wyn/F8L38LeezEHYqz7YpX/LtGlAkd1J5myXf5fNtUe8Z87lPsyH9Hr4EndfYCeVELBb7kHGvyNciczU5SnJbnuH9+Ex+NjsAdt/lPuQy8/XefMz9WLVp90xuS+7bzIvXduVnY3nZ8bS6f9Xv2b5ajTGXPt0PMzIn01iN07MrtyOP07X+7PjDqbD7/skDin8nXpRyca874N4f/6noBT6GTK7dRNa2bZEnY07jSMf3bLl83WKF6Cz2+gtovnoyIxFVt0mo+u0m2wfDqimf/hOOR+YGNlGsd1bsdQKSN00urlk+p07liZQZMrdxJvz63gmsh9/IBNsVqC2V8aLutRBZKO7R3bruWxayU52kxKerUMeF72ISZEvuWOZTFudn8P382z2E3tbg9Hom6Hr6PfYvKiT+XqssdB23+Jwf2z6fshZpgO0ema6ucK+RRrhW+3knIWl8cc09A96KoBC/x5WFiUZP6hJQONNgovVmDFcX92ugTeASUgWshoRmSL7QxdX3lbfy9R4g2Ql/odmmL4aLrmBjd+LKe9dKocW6Y+LMnSKM/ZPoCncqxN9WMiguDq747yPXjm/zd+zzCSecxueFL2d5dgFjthBA8/cJPKzKF4UaDR7d1qywwGksBy1MfZnKvUYaxDHjxYoyNXA6CTLK8TyHLjggjzuO305jhvbF4429THfECg8XwhZla2Lqy0qGZx5a0dnH6/kc8AM+1voityWv7K8Acmzb6kKkifB81+TlpySifrz/9HLwNruXLobwyFf0OmTQ/Y1+3CUyBafrIQhrxfegwdB1vIjWZhryWBAn/tRImkC3yzwNURoL7DC+Gvx2N8dFt6Tr7Fy6nxYZJAF3euLhAyPd2KMi2ypZFmOb5dheydv9Kn15+UT3L1/p7cedI7HOt+GwOiV59Wg/9I7il5suvjD/V4T8V94m+cIp3Ts7Ukbb3sb2MksSPi+qOW47rK/Y4mSHG2idSHTOGqQr9G5CO5nqo/8eVWoHckAMFAHEzBvDYTa2jrZM584P2GmY1Z1nfB/+Csrosj2wyWmEclMTp0b3wyiKzsdS17IWC59M1UKXUwt5eyFVi76SrovDkB2MpVj00Ojnne6YDYaFuawRgabhYeA73Ie67HCFdMV5vJp6gg2uekv6L+3CQpzITtcfLdSLEuQ3xwY73BJlA84AsPoXsmvUUns4nKFedxZAXzbFAjGdiR7fsKHP9bukxqRsCnN9jAVSKGibOV9fb/lBpm/XhemTNG0KdXNqAF9PGDc3gIDJr3SMfch8avNfn5vzr10Nw2f4e3Y87R1B3pczYPC6HNdc564tUzs29T7HxxHHRIfc83JWfdzpMMfy61xNrV9tv5X99xGcvqN9vD/r553dF5+JOvKvvVbY973vVrmhcN/qyjhjhYVyW7J99wwr5bpym57ZETnp/Hv3x3ue0+oaib/qa27nnqeyPPHfZTyuOcjfK3dc+TCB3XxAO2Lfn+HaXP9qZ9vqul0IW2BciPI4judJjGuBgd3ZIKmE0xGq/KYgjYFdyAHhHdRIIFX+BWCB5M05AUk9AQMFFSQg7HaqlTmCakq4boDHc/BICgwFs+awgJEjfWqGWnwvKp+QYfTQd5uwxp0QBx1KU6VoyYU1QakWe0wOkhK2NKjxp5inm9DGBIPBJVmfyBhIfpcyPZeJ0OPx+7EWqqeFG/krr2NpBJl5VLPi4MEjUfTxO1JniOhgalhlsg7h7g5W4PaflL4P9LHVEB7PQL/xVLiPwLOgH10n271jBSt0ZYzX6StbdvIifUwAArjuDP18r7zq9pEgAKZIQwWgkUeMPuOaci2N+t/oOpJF5yCpo0IcCT2UE1wypMhu2cddv2M/3wNT8XNTPp7X8uayQZOVIJ15Zh6flWEKZ8ep+UbgHEyR6NtyxnXU2fnZe3DiqlFb2poG71072l3aZLcUzr9DWA1Wvq4An5rbxo6nJtkCQ0GRjb8bANlFscHoyuOaAIVGOAHoVQXB0mZXijYf0R8RjgQ+NKONRG7C0CzQA6Bvdyfz0BYVuUn6rGAh32GM77ZU9DYrd3NwExwji/wwrZsTA5EQiEjOOoGNckSuqFxk/uMxi9QuKRE9wCn44TlAFkeiPMd9MbUxm4A2Hq2YHADQEkPDc6XFecuncLFqKZZUGpfLvsanFTNG0CiW8fkLf+r02/2NvvP2u0Y/+jgRs3CkAK/dFznFDMtOOCGyYO6HE0kjDUZkC2OTQ7FHEVnHUTl6gmKM5pLuh4hcmsGx3yernQN78F+/k5yep7TrHok3nEzchqL8P557/UFv3x99GzlGH104Rj8OyYDz+dHWry83+uW4cWRWK6fOZZLIoqLOpSIO6FJujiGYvhJ1dLsdnEh9lN9KiDLCCcVhSwSwVlUchITlcF4dmH84ORLOA6WnsJJuVQO9KvIKjdxQnitOnqfgPG/6HjxdJApmRGTVrqfuSV3jSUkGL3nHJAG6z0c4tA5ubpUtf4TYz27zhe9nvqwqk7Co53NB9G3g/fGdJkQaWzxHwxCZhMNu4Pjgzzom0P/oK8ZRHF82MY0+El1HLCcFEkEGko6BTEPQnSPL0KuAiQiYKMvYUnhcmB6KIYGh4Ojuqgd787yok5EujfU5UYBZtBdDLysPyPwJkfEV84BMx0tkm8rMrtGqOAFMx8uwt9LRcJDxZtftorLg+tKFVhgTJEXnqOlTT8ItEhm0snfQMUQYdf9K5Wa3CNh7B/gcuq7ofNIR791krUUm+o82H4uWGfkP6QVGcAFHgaLg4ikwuK2tm53EkeuQz+b8UklXxXbhlAG1mt3DYwBbArygeniKVizajoTIEHWVFxWx0yc6dpiGT4zUuIicHQ3xefR73DGSyg9ardK/oI5dGpJVG7weD+iYvjf7CThA206qvq3dXHpo/3XRbEWPHcaM7Uefch/yM3mbKu6JNsV7TgOzfVb58FK5uZ3PcDfslJgvb/XMqo6PtDt+v7TLM+5M9c2R5a6jpgj7TT2xjXFOzP3CYR2gm24dDpFY83PGeMJnDBlPW60tl/LlW8iGnN8b9nVHpJfaXZdgHZUCsGdGbkrfVRzHDLpLoi4hm4sqDMHvVzkg+TfHAhTaNucGy3S+RUaLr6aUilewctCYAmEBJcktB6gZjoNDzBYbtFNX2/CsGDSyEkgGPFzsnDQbplH4oN2ngqcWIozifdb2wATxdV6dX0yad4TcZq4sBS2cbfkehPn7tPA9+y0NWJZ5zyZr7FO+LyZR25WB35anQ4julMRtO0Fbvb07/lnRKbYJQ2D3Jn6U13m1fSpvcl84fcEPBjZTm0qiP47hhiHKWXEXxmhsm61mJoWZDaGdQl9dWXGNvxOAkU9jwvy49od5sK4VeDTO3eHQBDyGU9Nym1cGXS4z9y2vGu0UUabN6kKdcZttrv8jfIbLtgKGMZI2zqAM9IvlxiCcVa4F1Ic8KpjvANK5PbmeLLtWV27X1D5NxC7PahkaFWT8ro1aJfN8Nr5xHJZbHgM/Go06qbEiWzpWZeY91wa20pyt3FxPGIxQHY+OIEuQnOkS6ZbbGO/d0T3Tepqf6Z78exROpv8S3+zqfMbrsS3PwN+Ol+13dg6s6p4NRvse/eK2neHUt8HfYQ6o8fqihs2n26Er+sPh8pg7bye9Pgbtt0flr0Wdqvp3kBgKvC2MromHD87NJO067123Do1FjEMiEXWlrD2Y5pCkZsHxkWXbPD4rOcL1UKK5RpNK5NKIkLrxdv9hVA6+HxFUVbf13R/v3wYQHE62x984CGdsnZODSBp9edDmbUQ7j7ZhxZPTNVTN7xVyjmqkFOOwo1gbqi6K3Xg74GHjN+g38pFJvjvpk9yPrQhdHGSabQpAeWx3FOOf5OS8QVI92p7nGeZ78PxbmgRCPaTz2PVRNJIZozDvzau4RG4cwuAougQGR8yIgBrONvCI6cmuW9RI6+UoIxhv6twvHpWGOWrtMxwyKhLXuGwbrPyZt94Nvh95rx54eLgi23C+9bE99k7iz+qOOwmiah1BLP31vHnAE06kmRcjwwo/zAtC8RVz81CHlVC6TNsEBy1OQuTRwnlrcmh27rM+41vFORrHbdJJ3ReoTabrqZJYSqeEejFGeM91Kl8hQmtszYdzyhx0Ad+gbayzHp9vR3XdoHMDzjceo6qHBQQ+4bIKMHL34agi/4CTtWET7a3t9t5PfYx8fslttYCHvffV1yqPZ72GKOVoSWQ8meXe6lrpn0ubPqC7Vnoq81j+i+VM5ZZFO8ZCSpBBWd89OzUut3GlKydbgeUyDom4ng64xrkCuFbY7hk2ju14L8/ULmdUxrK7HUSZBrF+vL/Y2xve2OGSQjMf72gQy1/p49U9+bvla3p27gPm4Nre38vt5/grtiG/X/Xl2SU4d0SfNIrpj7w/V9mT2zvLo3m+vTeXr3rB71nzxuzLKSqn0YCc12+1sDw+3+KHcYlt0NX5oCvbiwESggH4YeW7W+4EDgdX0IX9l6s/rIh6XoOF8fCE8Liy0VTTM5bqJnj1p4ndpVMWUUW6lbFn5w1OB2n22FRvD0B+ftIcVVP/dDXFJ5IbMQB7ULIMYoobADLhkwOGijt5gsGAujtOXzGFmQxna/sh9IKnGWWhKkGO/Ja3NcQ+gUnNq+4MjrXeKJhWwoIBkR0i4Mr8fuoJQLoCCoAW6ToJDTchlRc9As+BDHnuA/I2UZicZ2sTTz1TGivlvLtnJxT8RqwwYtVcx4/Eq92URmN8WkdUITkYRDF9BkhWj/HeyUQYkTbn6Xw9g+Uu51LHyyp8fu2U/+qe6Tu0A8bVE4WF9l4B0HwPl7PYIgohavctAAURwJ1PBB6H4kZwC/xoyhCVcF4NDRUOwAdCOl4rJbP6fkWH/N1aGWlfY9ROQR+L9VfqRE4Y6TNyFraiYD3kz4l1uF/ZFRdkQyvzXJnrK96c4MSSuRBlshohgXTR2HPCV03ArnO8ZFql7RmTQCF2JKzAFCIr0EesynuT3SjSW6brCrjxjHG+fq7TM5le3ve+uMefuzivwZv6atvetNzhBGHeTOPQQr4vLlvlpemcKEcHEwQ5grVFiR7yvJmVI5UeUv+V6NMppwOOhbCxBY5PRXsUcTeeCf1qnpOlFCRhJcsVFWnAn9XAdLqInkfEC0UZcNHYDghhPEQ6g7ZMN6qWt4wdQByJJA6s8TqcSYNuI7n9G3fujfrj/W83OQiH5c/j83DIfbk9yn2p9FYRR+SRGXxojm75Qy5S4wFzRAHXBZ4DaDzk0Aabc1UcgOLnc13OJ9WVk6O5RlT9cBofKl+LjvkB/AF6KHA+TNEKkpB4uiATmJVPMwBDETyfqycbVHkqkSZGc4D3cAk9ijqxhPNGJDYS0HN+T8DLQlYvxdXhQuocET2nrVU6Ydtg19Nru6XkLJRX27vnK2URpuPiZKHocAefGYbqkMciC0y+6pxkp2ithgcFH8lhCFX7Gp0+iIjFnI5Y4AbZHhe7cCrkCX2nq+q1WU4udETyixmLmeTyU0+HHoEUUOyixlOnoJ/61aCl9DnGS0U9C9ko5dHC8kS+MOF3yQN7TBEggqOEn0cbB84tVbbvlopUJxTGRRfdxyN58VZxdyOcdjkvRu8M7tz3jJ06DL0Cnj0u5YwLJxYWvHL+K/CSzl6LMgtU0sisvPAjEc78zaRrPpr6IOvRbLBKFFXZPgNZd5IsHiDvHEeZs1wNjtMuclDaBwxKl76+5ySY24C5pHqAqoVBCzscyj9yNxYEHE/roqvNSUmXQIof60KvRx6JODq+x70rx0O+Jz67s2dWeHLXJlzv2TTRaQF7bD4NHfy4XogTFq7vOs2i4yPaB/F+w4pTk30+z7gwfu/Xiv4rWybSIWP53TiBga5j132x/XKJ018RvuLXuawdr/tvvp1RFoznSDPI6Xg4xuogiVXfox4D1kVG3N6xYEBqi6lcWEQPsq6SpOqxwnm7Un6AjbxFQkIjXXUBbeUUBZN6oo4kZ+5pEOcOn0EwUmD4izGGtoVnr+GrZUoa9ozI/lv+nJRIgZK7MlCmXSnFgNxFsSxCN/PnaUKU/eR873KAFvDGok0i9NdlLGlBOrWLrJTHeppWVjZl7N6PK6+OrMbMaByMvI/SY9W3bNhGfmvKPzlqL7ftIw4GKOBnfYuXzaewdQk5zLoZuevnpBKylaisCPVn6UsTR3QTm47qbb0X2Y0gEZL5cILY1/zdM6WTFfOunFxmlgsAaita5PtWir1t2rYDmFWNj6ZbRnZbRcHT2YEWgV+WdbGdK+DyHuhYtdl/u0aKQcE40COTBxM/leRsD217BmSjoeHXfGyuyNZ1voZ5rP1V2u4O+UneEZwwqQ709yLfw9gn9tttM4R8tvmZfluF+e/6F/u50kf++1perfTJVtaHe+KiB8MgOzxhPZft/aYv7DZUJ7w4uU7J/zScEhp99TIcKJo/c1T3cg5HetME5y/0OpwmZZxOKBFdSE7NERJjux7p+A5r9nR+lf6Mum6az8cPpfG+zjIh0wNYJ/d7dAXOKz69sut21lo16b3yyPFiz/OaXpEoCEQFHcwynfNfnbXR91NPo3u5WU6M24P2I09YLS/06YRnoFpuquNFthjiM+Ze6+eUUL67ze6XRg2YAVO79QUsXAsMRMj5pgmwi+fEKnBkQRbXywlgOMlQDnUBhjxtGyS2v7o8jxHB4HkYPRJZUUPY60jW/zakRhsRNQcnzma+CY4tnKwqi3MkDqJDDwrh8k+KQsKyT5mjR9ZsLIpYg0EZfVTZ1shcOmjeZcFFskTI9siukaF2Mm7agoKcVMxXvO30uMxvIp+39kqzPoX8qZq8q16OVRdnDDsiysz/2OYs5yQUM7LVlyO6rXfdZk+KzxfyYxhYTSIvMbYr+VMwg/X9+PQ2csNxJBZZHsNJbztFjC6Obbtth8x0m58lytEK49KgTMU21wu7SvhwAfKdIvdwqNXFIE3j9pErb2cU3HDMqVFMH1fKidYHyQ+iC82AVaSz3SLsd6cZzo2AzmwaMdsuNt/KJnnW7R2uWX0fL4l4WtiNnFMvGuInYctIV0M+Y7tn9WWcFTHODuPG5zEvgKv4uyZOd6X8pZ6YhDu3JX+3wom8cBIOkcn4cYd7cW+mSTwZMD7zns2yulZ4Zbdjwd/PkZg7jBvzbWXMFfky4qo8ttDvFGps7eqcXe02WPVtRY9V+ydbM+Q0zeMMXH6ZL7S2AiN9d6lWgJdWYwb5tZLd1o8Fvo39eDZPIt7OO868jiumZf3IR1hTM+BB5sxCVFWYvFBuGuJrnW8SXn5ohQBRUeGcpyhyPra5aV4fjmoXBYqIGtQZhWywn66Do69TQmScqEae/8YYOk3iWRlER4LnXZEyIaDbxCUlMTYE1eUkMrQ1Md11VNUrWQDUBSDWul5Nt8cWEwICXAgUTxDTEe/z6VdZEMZy/RQ6BUbaF9vqSDTRFkDR6EyzcIntnNoPQFFiGGL3CJww94T3/j/S3kVJklXXEhR4ZJ3b02b9/3/ae1eFwySSll7gkXVmvCwrXu48hJCWhBCauHH6yrSPH6VxnhSSPNbJoICOMH4hQf1aUXyFEO9RweODULd6H/r7ZFTGy35rcIyAj9+Bbu6+iwZEHJ+I5vg0Lp1vTKnCA5ADko8EikNXSoIie1Iin/pxAirx2oS+zkGZ393asZWvfbH8FDM7EWJdWRGE8ue05wUXuWDdAQxmdJQR+vzUrU338Lkf+sRKRMFxP/DGE1/F1yd61vvrPX7fWSmwrlqU09No9QmvD4odwAOntNHYyjpeyC1XTg+15Mqocc7Am1Xh5u2AQvIRxkWKnd1B2IW7K89SC/lBZPuPrFgZwtdXROf4Z+9v4DPloygnqwxl2sGZHNqxkSrwHCKjYhn8vekvzTFGb1t1i/c1gmHn7TwBFuS+jBpN5E0uD9d1mMNRvpohzCwSc03tvIoDYF6vBb7F+fAy2aavOq46zbw+dqqIsS1s4Lzghow7AkXGea+98eCjrv3jAbXn2QE3pxpywAjABIOdci/ePpbnAzuami7wTbLTVa+mebZI8rdYpPOQXC4cJfR98y+Oslq8rKdGN9lyucqzw3PWe03OyhFrU7b5YXvyUB0yVS/cw1c3EdHdjBMt+yfrimsiuly6ezUsyhHZtuTV56Eyr2M+N8ZVTb3H6xlx4nErpbbl0IRsxQnYOtZvrdDzL2keP5ITNac62tZhbRzFr3+35ghbEUNXAPyc/Jvn9yURoDyEg3NtsTxTMM+53K5ufGUOobUVdBntIScOOzD0XuQOUyaTCBkrMzjUVele5jwIOaYI93vEQDd2PePGJsSxupuWY/I0LVIDVw5JOh6MEE7uy4nUPXeVyB7FP5qB/76Hlz6FOST/F+Tb2bhnZ7ZKY5aNnC9NaRbCVJktgWUYu+rpj9Zfx5lwbomsh6Q468Qnw3Gok329XpSj1adG80zkp3WKEzvm1vZQlTHRnk3GLPJbVXIUXIKE6MgZJqfCSwTcuu6ZdwLYgUwyOC73G6XoiA0DDLIT1jh6+mr7PelzGcuO+QAnGxxfWbbX52pbPmFGGRe55wqfiRxTNfse8xebiiSybOA07BEXgZ7x+ifHQm0z51xu0fEt8mkbUyKJ0Ao4BjuTMg3EvoRjDroztiW2G999chT9rQOl3vuE7T/zyOf6T5fvBOJPFO02uXTrruaIgl2GiLtqz6f8wIe21HEx/hwtfApzCq3gqSWnEj/1/Qmj19/jb6e5mX9XSR5ke3b8ZIyXcuvOafl4sUAs259jW6T8eRgmRj4t2y+ztNleSx/X7TXarTpTT7Qxfo52Gdd7tpNe8iEM2IGw/Ed5QNw5MqlZ+Ko3IP6hDF4FXOWOaUDmVuXO3vGhislA3CwJqmdq20+TyZxH0TAqE7Ey2dnY+2xgnIxKCm08lVsv5A0w5mooJ7cNzcjG9N4mv+csQJoB/LMj5TQJI82SiprOXk+RJ3v9PwtCGBzJMA33M4BOHvChCkTur7S41B0CAF/7Kq95TNGf2q/TqRpPQvKJV+M99ftMg/27Iy+F1bSreNrRhqV0GXTcgTZhnrmwqoJey+hQ3r6F9hR9BRqdcimh3KdcXP+fro6texCo+6pZrPvTvKmG7mms6nusZC+Bewdx+9Q3zj3z4Jav9aG9J9pUOV2fx/vPJ9AIuDK5g3Ys2HhYoUYdMOCe2v/pua0PRJtMkaPIPyt43IskrnD08D3DHTZy8qbzdWxL1nPQmMVh1DAOUgwST1u7cGIu3fn7Q5vl9Wks/KpRemLQnO+pdT7pGlthv895Mey9f7nd86keSUY61KEcAczKv0TsqGCdzwhHDAA2OoeuGveXbYnjPJqNbPvZisj6M4dvSVrjoAB4BD5Jej/ODeM91SfLOGzIn9Nk7LBVK8wl8Ncy0G87eIA0UfZNOFV5Odz4sJNr5Wa43Bml4NMOuBnYyrLqGRaiz9sB1XAdA3TzaKPXStK+AOjK18MOrBeX0V8XfV2/bGEBSdkR7Q5gb7RQ+nBUehhXPxBBxg1RYi9xE4mThzQCidtEvn2JJh/h44fMIAKyyi1DCvaK9nG/p28HlXJkrJzvwnM8HeSQoLai7Egc4fGEOiwoUBMjmKOilK+7fs/9xpjoczImZNFJXXOXoT+XOpnWtteuNJUGa70aHba24XHureHyhB1tE4sdWl/AetNkWV6YxVza8AtoZfdrNBzkzHAex9hwnbpIy2kD4KSzQxCGbBkl2ea7qDTUKOmSjE2yB4wmkVhM6yCrtE28kNPQJnR48gIJ8+oUh6csqkmkA+YuO0wFquw6kYJh1HQuZvFuPNhVrnNkTjBwESG26dblRGDnao5+s/kjvdFtTxnjU2lnfDaWUceTR2oMwy09s1PS80NEDPNcN82Z8SqV+o/6aA1/SQkRaWHbrUkM367bl8FXMG5/uiqWtnEpzoYW5JHrNP0caFd1Pw5ZOP+uDvT1G0LrehzTZ12JNp/0cPxeIkj3BVL0KS4yrYjh5QSP7UUbk/1Brsf+5vpvbK4TTqztruV+sjefnn26/4QBz/dnZ3Hd8hnb9TfX0zgLbyhd+s5Dki4Duqg8d5APJ3wb2xqfq/Q9tfMnm5DpOT7vUHqKFqz11ec77e079QH2ReWxJ/7Y2u+CLmEvyMOn6wUA4RNnN4qiYKkdkN86TXJAvP6/4jrLzPkoYqcY5umJFrxvfExXDhRW5p+EV2jYiZmuAAz4+3LaAc08KaxPVo1ubdHBwWoVVs7mPE8iHB8NwDPuPAHtOX301mNTzGEXBDcpgMjthOLSLQ7DlYpf3SbdAgxDV4uxUBPDVJ+EF/Ymm2KF0mHSTE+cWCakt4Dst5XzY+g9TUGY7QjX5dABgDMo/Y7cYg6yKSkNzxWlq2VPBhwmZFjhwvcQYHIpiK9CM8wRIVzn6DgxGiYoE+aQr9QClEnBfePfUIkr/SNvaYLSHqE+nH0OPjA3pR1ueAmY7Dp+anAocHQwLHMSDrFOyGcHvlcgMnceOin92PY0NhZx6A6xCNDTrdO3Lj9tva0XAGdsH64UMm8OMGAcpeNG/pqwUr6LbYEcO9V5Nc3n8zj2oaZKq0N5MUlvvKdee46D2DGPFvE2ea44edllb3aIAcztAE6Kmybv1jgih9bsmeuMbxvqIQPKoi9cxyRQBb7QCAhk5ZuBP6Me8/ZNglElhlXs/1r5fkk/9aTcrjSZyAFVaT2xxVfKNscwN6qTOwS78bMG4RSgj6T2ZOXlscr8H7dbgd6QZUknQKfH3HXlREymk22dA3+5IUMUoCX0csIATcdYyBMjlAHKYVALJrg5p1afL9ue1FuQJaTb7ppENuUjy4VXLn3WHAVEzuJN6+CIE5E3bAQ233ot+gB6Jq4UKtlWGW2ESHGtfyAyj9iJvQ41RFQIxr0rfhGH0NRtZ3ranTrO+J4ucjnPcdl61rsa+R1bErt+vjh3z1e/PDpB9Qz3RxCI9RlkMQy2DCplY+S8IsNuQ04JBJ93MifOau/V/DQ/LYyQlUjjRmSLZGt2mrLgoV0+oc9XwDkj4I7Ia+nQi5nHiRcQgBlJT9NV3IDyEN0veK7ZFkNxgoxkWPP2ySZOvR6ANvBYk1VX4aKwnWkVxYiAdaQ8d2scBt//fcP7DnKIWsYzRB41GugDGYathhhPfMa8kfuFJ7HVk2nZFP81iWh4qfBZTizPdyRY1aORXdZpTB1vSeSIsVfjA5SM10xeqTF4Y1EHctrH6a3RAJxTSuUFR12FPggv5S2gMap11zWaZytibZL2TcpGnEcYS3t2fSxR+9RllsoO5WB8h/7AjkrYkML4qjwAnjI5FXQSG4GKDdp4ifC/RnJ0AmOyftD+igzUxcXh2z/jhVN0rSCclGgYyGUEizVE2od+CK0lV6BooB2bUrm/4tGNLm1fwEz4Rkk8OlEr1UX8Jvoy3uBOLZPxYrQQtlsyXaKxHPEEZTsYrxY5j23aBFyika8h+ILnWHN5LM162fjE40eAF1fuaF5kNkHj90RcUGldP1cHSewPvrdcgBjN0Nena59vkbZEnpLi2VH26YqHGXiduviYhvfntsrlOcfQlt1J1lRh7328wtbFmOn55GuQ9zbQCY+dHFYYg0fb+7BFsdZnunlA4Ws9yo9j3o9l5H5g3IBVVP9actnn05hhj9Y+xPvcQZvbgme60Sn8hh622M688PuKjUOFCQijkyBaGAgJcXfDk1eMwj5ZbCWMg5gGdIph1F8CslbIO+ppgUEj4Z4GOtaZByYLItKBsbIKQyeF0zLDZSY8Cwh3bEy7T0DXlfp+Kre2u7ap9gWCQu/anku/q7KNmf5rHdmxUKJUWljFvSWK5w57/mv74rhXQzPRq/Sv9jmCBTECyVY86uUCWQC+0+BAl4MAYiNGP9vqWzvzXRzneRBCW/tL357ohvfuANrrrKc3PNUj9MWKbV5NUr/kYxm8Gto0RFvZvSV22+chLhz5/LR6lfhiUupnnCNpq+KhnRVYrEJg0KCdtxpStY1VJjgQ0v4UxVwPhYDcsTaveuEwIDryv9UbZEtVcE80rbT5dEXeiHKxKkuMRc1t8FRHMqKO7Z10WiUTg4aUgXJYMSKn+GciM4x4RQkGYTjoIkbW1fkQ+455y98BTI58op6P0Ui0xfuYQ6LqxE8XaKrQW9o0nOZOL8/JhLbj9awXnqO2NoAExyY7U0dawd76I4JAfuchCaetzpl43covbbYj1ZvPJ94qd2mEDUdyvNIzq46reQzBOkH1XjpKt70tw3VFgSxHCUdvrXG8JZk4t4nIddD09kCe8CJTOP0r/nV+Tp0BmstF6OJGbSwv0jnOqWuKkcYOfUVBL/YIdfpC3h/869FBqqTq6ijd5IszquW6uvykTt+6Q5KPCHlJe0tjm3hqzJTbj6O3VC7wKHQx/vkgniaJwDvaxhFFvq38JdBJHdZwGLa04MHlY3uhqn5zloGGLcieNvS+KC+fdaj9rf4u2tyev4pJy3JWGslTgcTRJQnDc06ada0p+gpyJtUHI4rkxEdEzq3+voDzwv2rn2/VSfQWeYRTqMV33HRL6FCsIX2/KURKEWUHeOj76ggcRkmOquzr6mRaC7iX6WDZYgelduniAW8B5STvQ04cXHVYWgadWkOUfws89VITnBcmb4/ss/y1I/AhdJ6+xn4sBxgnwteIzPWet322Zqc/Gw2mZEa0KEBgYe07j6FGz0k7ZZw4dqj7d8CH6AscNxbdCTmpCMKSoweH6qoVOS+peX8qNouXPRscWK4rwqKstT/PZcMe0/mjxbLnNBwc8+4mxzhkdnfnutt9ZG2K+CHS6oSL56Hfp/4/0aOWHx+NeLlimkgT1M3yTB10Xn7WtV53xhI/jdsJezP+xMmU5HTk38j5IvbnRBksqj/VX3VRpT3e/y12A3/Jq9P0dP1U5lPbTm19wlGRrp/46ISbn+o+0fNJn0RbIN8TIoQe6ojXia8i39Y2n8qKdPiEuw2X2VxHQbmdNd3QGV/mK/j0jm0/fffT/KnP1rL/RmbE62UefFYC9+ONNrgYCIvw0AoVVEokzNScD52V5FQjdYEsU0YKyLmMhVojICsCK34ffzPFdWjn6TPfXwCenbplK4fDFHCE6hPCRT6ZgqlE1wOVQ/taEmCWa0n7gdNJ5qeBi8LcogW0HRbZ4MrH+31bLhfeCz5LWUkAT6tqfY5+/iqkelKGZFFpSeioMsX3pwSAuI+dA5oj41JzBmVhJbmGElZhF/sT60CkUDSchf/KXma6qU5IvhZfIy1XJp/TmFzhn/KSRcECoHRpv6Jwsiq7GvHd+aZeVbg7PbxuAZFhy0vsnwknnDYh98gB6r4Sqw84nS0kSce6bKWKQvf02dvs80/aCseajzuiIZoSP493bAd5v5sVq3XEeski4RCJad3RI7fttEeMBXg40P4k+JFzgnl9CriVckrkpIIcfzZqHLwHTWPNMYeC3zuU515m8IpRhDkUD3pg/my6zaYYzU6j83imPsxpzh1sBZk4UMCUdw/vfXysjukLJbaSazoG891lj0cUFuWr8iPqhKgjLjXyLBm5zft8IlAEu5kGpomyrDHaoGMhiq2HM4Smj0v+TIR8k3MIAHYnapcxbPpUcweLWC4+T+rVSz/mCE6TiXw2eeyjTMdArd8R5WkgXPuB8UtldOeZy+bRtFPy6qlSiKhiw3JKricYAmubxcoHtWj6dTX6el2SIHlFEWuOngH51Mg+i3Mg86utlPOU6GSm4py2RTEu4GFcEMmLsZV+T81FM9nvBKPFHKHqxJNi8IzIft6Co9pNcJbm8VDnT/pjuapNaThVbM2V28owva88OiFH9fQ5RHm6TpYotKZjLVFsGj2EqMUJx2PYBkiyKCAOLiwcDXEgNDmlcgQec2k1zYm5noCzBHVY9CFQFk5YuDRKzXRjjTQM2CAsVo4RjAT0ecphQTJlENV/MGa69nG1C6ESTbfBikdX6LDK78vFMyx3WY8lRhn3/exXkzrXFk+XjRKJJWMEek17FoYIcnYO3brnJzpjbHBao+pHEyvyfVcc3oy/9dfeyVfDgdltD4Vwe5MIZByiIe6eruMnbl9Rbeo8XGV9j9vaMjlVt9zgocAThnUmBfnY7K6r6W4N8F14tfj2iLlVvmG8pFCPJJjaxkXJL2rmVDX9OqSPJpegNwLelZjAxqcuDmFe5is59XlK+cB2Y/g4ViwKWW54QmwJllc6BwX/dBvnqXqQy4McVjpCWFR5B96vdpOcDKnWg0xlCxgc5PxtC56HRa147VuSIC8zrn66nozYn+qLfXtytoBfmBaGe3xbtDQXCzZCSIs+TKSMeKDp892wswxDdjTUpPJrUaaFhVjUP5unGjB7evbk3JX6M344JTs/YTS/PCo60xgzKteX5qjefge5WU9HhEwAfsKOk4iXKv6PtD3xwd86Mj712+2i6LyP5brueLIf5Tv6QNt8sR4C2J2IVP18/9/2E6/xmdiuodiHkKubqIwUsOVMz1b7maWl7gZDyfw/5hztY3Vqa6wj6Rra6VzpcOaV3QG3/l5WKCdh3B/GjbM0qJfG4D6sFDI4XLksXi8Gwu/3+/vvt5xEONdJO35qjuBmCTpng0zBYDyKFnv7Z2mbKbAPxIgD/5MhyhiKPLgzGSVpoL0N8Yoi9W8GOD7+6d6/uUypRxoAOB3KMmNbtGISsnH1BgBPcFYz4A6Fh36PloUW2vTphImfBFa9N0aS1DJOzwIAV+B7FqrDHbLY6z8d9rbSv9NEfG7Hfu/TFZM4RmFV+4zXT/1/UnhVcMWVpQ7gTWRbPp/qxvjX/uHzKbRUft+37tZynuaD3+OC8WoA2x0P8wuS1FbQgyIQKksfxuPUnk/jnAX3M59GnnwaQ4/SadbEzBOflIavGNbxNrlw6MOJj2v7rN3BSSjtmImfnmhj82lm8IRtCwzwJxmgrko8WEXygvI4miFmIZPrOA8oJqrfL0QQYkX3PD4I9d5XcZ9AG9rDW6bHnQzxOk51PCoAOV2eT7FZALy56g7gZ+OfEKkTxwv8zONU+hTxAVkdS1c05uF1Ul57yXY33v0y3HETy7ma0n2dDHcTRzOtP3YGfFf6GmrMDs/BwmOvbIjthUSS0Nd4rJCLk55rHp+TbL5CxPQT4OIoQRKHHR9uAx7V+wYMoqbAL2zZZkOmufze/qjZomDEIE0d7Dh0Ym1FRxRINQRiyoYYSXiPP7EzdgJfx0EIq3zkIlptfa28XbeeWicRLhbpShqVZXyiOkRD/x0nuqzGPAfjYC5I31WmFbrHKBz8RRzAOgA5aabIStsR8P3hPZoldSfwi+LBHKlC5rSL4833dcET0izU221sEn9Iq9Vx19gxYQnZWSfdFhFmsvqWxqzyF8+/p8xfORBHDSRzaPhmzSYnG4gsm+IcvPRUSrTNjYBpcsHJK7zIizVXPH20mQOSc0eFSM513ZqwHw7rl8qdW/sY89IJf5E6EeEsf9Dxc/qYwDFJO0ZwOocxMjwK5xr5hIx1oDzM/zB/gMv5FU6fKdHsvAjfZRHIcMMHzIL6KmZspb76/Enfntr/lHPW9P50vcVt6E5L/l7nblO5y+PfT06oTMj/P7ZKxSjJPrNy8+eITyt9nuqGfEJdn2yNuK34pLefcL/fv49lbVuzSjzXWcWlsc4nfHb6DuXsJ8y5A+En/JrK07mPFDJPbThhnXqa5ad6vJ2ZfqdyP+Vxeio38tEJj9b3T/068cxPbYEsq98d5Vh5f6LNKYftE0/z023Y4i7kf9Q3uQ/Qy82el7LzfXNm2fUkpzyifZ/jtV+474mesR31ehnBhijZmJ8gTtrQ+tRhtyT8COevr4v/Xi85lWOdWMLgcgn/tV/+Hraqx8p0oVXWwSEnkq54eBKxIDxCvU/GAtrfAPT0c9ePm9nSPMfVUSDenjw2/lonntW5vtbkmdGWshVyFZZDHgqMjpDAroqlOsti9EEq2usIqxVsCHZZ0Xdg6UxKE2AmR8IwpiQ18tQA4FUnKEzNsWLHbQ9NPKmgQrZHKNCZu8GD9zYRdGLM8BmdE4ChzwbQcupzFIBd+41RO41r/i5MLhphVcrba4YWybja6Ygz82LNQRCTS3uIc/g9KE8Zl12ARfAfwbzX12x7bLx/72e+kmDpU1cHu/YTQE8NIepmYDYN1Y/l4EL/4bmfI9ffeswHFBuTVwoqDaw/wWkiW3Nafg75h4ZG8ZX95E1XaCPtIN4SYLHTYD4rq6lRlW06+MVc/eQ02OVHBhsV0OG99d31j7YX8wB163wxuinPNIlGu6yNZ6AT2yh8h/YiLLGZATvDXwSPqQwfHpNv8feNPkoDRChFuTaDLEjb8WbJ3aHlrPfv+y7gCqEuMe+R8HsEmU/AceppoGNg5Vw6OUIAD5dRHpe8R35ab5Vb0fmQ57PSZhkiXZLCov9T9aVEGV7WHpYo8zZgeroGLNWSu632v/JzncHrtrfyleRkUUdCe33jgS96r61eq9192kae2SVCBBEjHHH1/h6r7x//138u7uO8NUKrrbDxN1NwYksoZDLnkBHaWq40A1swGpquiPtcqxThxPAz5OEjAELP9eA5DeHQUyVJAcSRbIVa0ShCXtEZkefjVq8W/mQ7VvPKxbrS6ETXOxP83CxlvA7o4EgqznOpecU4+orCidPSW3XO3qZnu06LpvJwOa8u3XmmYs6cWxIBclu1nNuFHV26GKb5u+r06eDndut4ddWJw6Zk5Puw0dT4jH1RDZF7nZOJc8SV9v0CftFxWIdmyPZ2D6m++KSyTkj0LH1T5+py5OJQBh5zTfi+yr0uQvSTYDR3JAyc7tea96kJrd7LYQ0CkOrF5tubRYoNcSreiIyfRvDLWSEkq5/usG/y36V5u9A2fI/7UwoG5J9s0H/apimRdjdkkP4Onl+UYAd152UDmY9NT4zTiWORkiR0JpNnRcdNuNohX4CJc25RXIj6d0zeVbeo4OW2eh4kkzWQZy3jaWxVhA3j81Coyw6rDlooD0PeROYOzUyyszX7k3kRtmfGxwwT+Wl2ZyMVY6a4Q+/nCMaOkxgFa7LMqjsgGqWFa0Qgif4Ymtsuzzmz/YJeOzleYj3RedqUB8WG6wRnzkYn2jEvhTJPhu9Gn4aFZyzKT8M+8bLk/0S2IIGxPx1AxNztj6j9puUQ+YmYSrsGXKFRlx79KLQ3p1nAdJ8dI2c8+fSMR4hjITlGgA/H28HekloCNhsBHx7siGqLfLI1ah8rvnhyjKzr6UCoz1cIkNn4RDAql3VjSziltiGNBeKRnvGgRz5Z0X91Qb5dhtdFP/Xwex63SCucdtxV4EpAq2Jtw9BDZaEGB7Vhjm2nBRzEqONOOtvtDMflRGf/Q2znbo+fx3mnZ3XMnx1/r0gQMZ6dGevNyZC5sfqVQfalx7GuFVfkbMDvEoklUViR6WOHocZsM96koGwywaB4avvqJIpEaqqF1xau+0D++pyTL5d1EiL8OxjgcMrTT1dkoP/m2aToynexjalMPVWJT8QIQtzH0oUVQBuHeIetIkjibmHQhBU2rwORRNT2SZ+YGIYT2QzaaMx893CSWp0EMALj85UGP60SfKKhhXaHmQyjXRT0LDyeFW2ts072Oi9qm04OO23G1s8nWp37vSugyJeS5DYLk1OCztB6res0t64dwGx93tuY6NrEQra7IC9I5uKY5/4Amo3A95E2lTdOvHviq/37HXw/XRFQG1gKTj6cVgNlGXOMnfip9TxGFXAKn8a2UxqnjbemWLbZuTgJJxFWnv1vZNgzAPO5v/Wv5ZV5ASunPBdOA+Rny0ZHOBIe/Qi0eJqXSa8cunoC1ifdEdtTgfOpL7g8qevwVc/5fH/9rvJD+r7o/9jn1L/yLGjyVscSk3Kdmvf9d71ejAvG76/l5WJZzvPv9u0U0p7BDpOVW+jPdw1rG+H9ki2rK9vA0AMosDWMDUxygAsTmmFfNDBtu/NyuOzJcP/mqkZlpCcOaMBvcKIh2gp9hOxaf8gBZXNQxYXYjzlaKd6Hck5yKv4ZL/E2v0G2ZdvGchHo5oir6/KNZCyd0Y8uckycbKTb7cRxZY4v0KfQSnjT+dqcA+Eexol2kADm3vNqrdH78q15UxfQ+vS8q13lPy6JCkIuqpjsXfVB12imkecICZWMXuDRGN0dL2znflGU17JgMJvgkssit6CDLvqzotx4k6iCc13QlXQDOu6mD2Tc0C8yJ49iMsVs3ZeACSfJcTuA87F1E0/DEBrToqi0l+ashs68pn6PhExEeXtguAaaGOjK24UxflOxX/MyWISAV8qzxt96H/cLz+jfMu66Lscx/brIS5+zJa+fvvKW/FcXp2XTu5SXsBVwaKPiITvAubgqX0iEk2zGjIdT1cvwNz0b6iYT8EreB/B0LfNUF+6vOEnqlNnifYmG9XlOVt3muRNL/0zf7X1PC1Um17z8n3RqldEbBmsj8VPcLocyTpj7dD21R+YbFgUihtt1+wlj1vfJ9v6AlY62HkU7aNrn1Idxru+pj39X7+d7T/U9YZaKr7NtRY/P1svHco/uempv7D/+/qYu4Kincd3b5J+B8ePtxzqb2zMbz1KU2sBrd6iDtvdPV+x3wj8f7v80Zz726b8o8xX9fLGh8YEqmMWLp4piTlWUHs7NWwhfjaM0VjLQddINrxDokbV2IiHnUrgEMrH1pHk/BhgKq5uiRdZKz63Gcte987YSH9qX8r4EQnHelkByXiUrQ8CKE8JienkAVaYi4RxRIOB5XJSOf5EMT9577i15/KREGtXTGaqA/0mZzFnC3NWwmLY6l5/x96CYHpNJqiybtwVb3vgZhHwHx9VascMKdPRwp3q0WkSozfCbGNrTkhHz94Wmtf9VKVR6MehpMeLOV+JOCslVoHq7YYCU+eGRWFdWzga6lDeCcp1zbmPwk5CM487lgt7IsWNbMs4CNEYaRhq9bHwqX8mJTpiT63rK95U+6xwcpS1+vz4z8zL9DOOi5DOZAH4Qwd3V6RlWZybxqTA3TTMQej1tFIJ/5vYbfYIjP9JvaE6xplE+nkTXTyHSVoTaHPjFxLsxMrHhDKZEx33fNxxIMF43Hrll9b6rYSJHn98mLytQHboFxaPQ8iqX34h2CfiTOZsdk2mFTPY4cYTBaW62Tc5lcGanEIZ2MM1IVqianhp5geYHfubxaG7gUrgPitxyQpU+Txhy059bpuWYJVdeb7rKi2TtgxsPpy4MHYuWUPmw+HHlp6uhmrdFiMXcF/sqfMcG3ymfruZlRxoYHaZGHc0AYFqIeJ6Uyuf/dYGiXtiWhfuibL21/MGTjinDeqZ/vfhv6eB30yiBuaID3qIbuhiZdrppE/ywtgzOtf0QuTXm9/3tTb/HzeP/Z4gzZf2Uo6cjHfxQCZaTzXWTdPPBYYdFKJVhCcx2RIC5/JZIN90mZsMdVrjX557xFS7HXy45WHZ2RMLiXEAbVUrztYz9AC5CLqw23TnVyLYgMi+utA8vkT9I5t00uppZXFdDL0S0XFPHH7IxRKdbx2fq16V804NeiXo/GaDq8ElYJEjWNL/XQmrnvaW2gCY6uAtEiydWal9JeWE5YPiWKcnDebzDvREbmiF+RYPe24MTA61POBWZsevk/FDimnrLFjQ486bkBxsTCMN5k6cQSdRflP9EQGWYg8Vob7oQrLncpKldI+Fuvh+6lNThh0jOOB7CP1PHclDSoHwiqCavntNwK2gXTeRqPyDfHU3h35ibDHqwBXkm9oW83ofFoIExaHBGNsKBIkyxouMlyk9CDG1eIyLc5OKUPFTUg9NKneWMnbNxafxb2mafwbOj0II8Si3LBWlHfV5y3XTGnchntrAmMu9aRC957iWJmL9c9iwZ2P3EQRjBqd3GjxWrl/7Np++z/tGYS/utgdaH8ZTfs7ydM/52XgCOtivkW4M3tCn1DLtkrANM4w7ivpXtfQnfDeTgrP11ntaaU3szVjzr7Vwebf3O9t2THRi2XpZDMubsVHnOc1htrci/Ww6xw63lqvSrfTgtwkR5drJTnu0j33EjV3a4OkYt/HPoh/keVH7F+k82J2r7ZJPXdno/9gOW5BVzBJ/LgtGgRKvYdrcX/PeVbzTam9u8R7nANYFHkh2Jvwd+Pdn41f478+8z/5+u13ZjIUJ9f+zMnMHT3iz3FRiG/1Qxc5gmTvpBXTqxACyvq2uIvhMJxia2bn3qoDspVOGESAXk98FqqZy2thOmz+e+pm2JJMD1tmNn94kKkHiccM0BaKYvyvDvq5Crp2+RtqUyM5inMlYVJG4c5XDQaSCmND2ibeP8TLN6aseJBnO62y7m7Ent/PC8K7mn6KF9RcX6GiK1ToZFvSJf1LI+CS7cBzAaV+CQwyQK7N3Rc27TkyI//fbTs9rDrRyvH9w9E1+e8h3FlYemE/mn9ny64jj2vvNyvTfKiP14bG9nfLVnaQeicXtBvAFgZeNX+TWVywqEmoEZAedhbBnYvx/5J/TIGlAjDc/PPjkH9bMm63l6Xk6EK4b3IRdTMiyRTPLAtgm8TUk4LXlhhm095rlCImvX6wvHtscy5jQjb2pZtb7UphmiUyiDo58u4fP3htSf5puf7oYCcllOh8xprifKvB5O85+uU76Q2pfah9quk7wHeD05rvmVD7xoknB9TN2sho411uud82B1cSS9Z6oLYettyILYMlp/feOI5VT/ur6/+/cPl8944lr6Ww+g+L7/7pqLKvSR23RQ7py8uSFy8OwIbuMzrbf7KY+Y0bQ+yKdryiIfcrwxeWKbU1vhEOsbD1vdBQgKvupKT4ytA3fb3rkiry6JZsMWyKuJo4VxnNLIDzyZetZOdPjO9DnRJI0tBGbhM2ATfcbmTQ/3UJ52iQcVgzhHAj9Ie1nmDpEtEineNGcTFqXk+dp+4FhmoRA55ljS2xufsQUwxamgARLj4/AM6x9eLy9n3A2kUn13Mb9CB49wMAsuifITuQFXnogLWTwRnsADkxDR1doI8uK2+YKFOZ8GU7bpd3Ex3cIumi92akqQnJpjGE7AgjKJjmvTIq9AH8hkjBnk8+mK80RcTIYelWqD+8eLFMAtHboBUUUSQddCmabfmzh4Vsm3Ovl462BXZ5lO9oprxDD8O5xmNGqff7dopNL/rRySAx4ihvwRz37UfR5AEOUL+PZ0zemOJ/+846K/0bmf7jnZEhE359/QBgQCfMbriHJ/wkJHXUln+0zk23M0dWzHJzz7dD3lP3tqs2Cys8ND2sv/p2fq9Ymnnuyv+F3dBvhUfnwfefpv6sx88Xd20E9t+cS70AdnfjrPhXNb977/NL6n+6pNVm3xT7y7l/3fybPajk/26Knvp+5+quu1Ta8SqTA0x8dTQ9eEx3GLrOS/AWp/Nd1KyOiSV33XYjMb7+TbBUg9upOaKS+Co0uTukd5ud72StBC/HgKGdaFDEiBSAuUcPgyjNIA9gvhbBAMf00z0HEJMBqmiOOzTY/R41wKzQGaHaM7s6HnXclOlXq8t/2GRPfoNwHI5okPTy7Ajwj23GO+745re6GuUr8ny95Z3OgWhCWAZiOnpxvubpvZ/eb5HRnogsZBYSV6WP/f4TucqqhjvIzmppETxVCx1bpDUmZQmLetBCUHXpb6LqqTFgBkvb4M8Eo0E+S5OMa67bmu9KxXU/65C9BD5EuziBmh0xueeluZz9vkAMqsva06BRH5SN5XpR+3nZA7TcEq7lAFDgPNzCjUMc5Ccm1tjf0eY9pcZYCqhzxIPwWkmxAkj6ysW4yRxNfGthhGVoYk0BLjgxk0b2d2kyvwnx2DTKTHomm5iydEyd0B0IAmOqDaUVmpbH0mheMrL5CRuqed++8nLw0CqM7NCy7i1H+Mj9mXepsf592ISv6AGeRGBQh4L7wVZYv+bqfA3hqBINFG4vDA8elSPrdZp8utfUA/70GE/Abr7Qu8rQIpyhPu9ZTvh/GoOg+mymT0DfI9tF3kzSBJjQRnczc60fStSpFOUt6tq3i++i2jcKPwI+DZPrfopPS67EQ3MwIlIomGxypMPqa+q7yAHnU9hsTnPJ+xzW5IFI4SOtHSEt/HEx3VYH5bInCyqOlFLxiHOOTlVpnO9L+kBKbj0j9D8mR+ffPdr+tF40vypfy63t/88W9YFJuSU5Nkvordr/TS6DHoGuR6G5rnhPfFwRE8syM5GSLQDxZhrFvTdAs+M1KIOkIuHT/lM8gwUYGqCiXyuUPZzmYREuAtDtC7tC3X/T0Ut2OZyCc217UvHE0jEXqGh6jp1jaJHuMahuSdWifrsUZX2bWi+V4rIsu2pUJW+HxpkPEfQPkM7Zz63NRcaxuOC892ORoyOYfccG4EQ3rhSdK0AktfYEtta+6sgbxoij/4UJamfeGxH7aKe/MJmK0sRPopkFmnq/MGhoLivMWHPemHITvlpxiQ6zekF0pzvZHh0KFpGqJqFFIu6X7x0GKLqeu8NVXl/RVy28j2aETZD6sLMsQyp03wJHIzKY6Qhio+CDlMpstU2XYp04Dz3ZInCwYLsOxWx7FXqBG8wlZ6Yqzqz9ksapvuYY5enBaNCMgLTpuFT80pJwRbXZF8UFImL3x13UaD0z8bxltj6FY0U/9SfSlb0jnSTJ1xalHYSYnrm80B3nbsGLcBxyvmTm3WeIwosRwk5eaj44qDyaama1Gc0v0Ai3htDqWSlF/wGBkIRpe6HkTAevLW/ioei7ld3VEUSYH5k+0MdzbKH6KBHO8UXKsBDRI9mB3mPFLKJx3yMdQlc7+r4G0EtN5ELUtLmi8mxR38pmMH2pn1sZ0aWeoEDgB/7GkB0Mdg85RyMr328YttfP49RuBIG+LBSlY2cigaaIDdpqUUHse4x4TtscyTU2Qb00O/Tliy3v/Uf3mPcaKtj6fnIm9me6dcSHEDs1ftbuCKOAaQe9W3AOwmnzEud+Z5zL2ySBjnRG1vvM8O7lB5Yv0Zy/a8LDI7liv1Ye5pJFjNuQXZv0UD1C3F+wFrqRyb90/XzgexrMpXr9NNscL6QHaKCJjzJI8ugPAX3WHcPWwfnAjpV8MQCgoKtJEpTyZTiKDaGL6FSBbLpaSD2FqKsoqD7keO74KeAmNWhv7ERLkMCuDv2Ug5PRvp3lpYydYrRpU9TdDan9oOK7v0oSqSv7lQLsPmMEanlTQo6yq00E/5vghYEwyfVysiYIi0iS3gU7oo97fyeMYjB/5Q42QzWOfer1M5J/o64Ms0e8rVBQVjvP9QFwP9kPPFwFIpS8QPgtHPK0db/fTMU6f2/I2yOvFznj9NnErwuh3aBb47Kc0EFh7rAg844AZfytihLjEGBg1tT9gueAQuny8f6+fVNeGT8TgP6veRDrN857TQqJAmiwqxrlR3+6x+UPbprsgvrYnqQW4UnI40tDEYP3MMHcqIF28Xpayfhp5UB8eJbesbOkZq6C1HQesouyr3duTd2CfMw61tKwcLHFeQZxaafaZvpOH5NwcAwioAHLk97D7EFAk0OgHI+Ap6R/CTZK7mC4vJQFnetp5W/RCpyn/qtFr5r5BXhu/jnfkSk8j3MfmX8+ptEX8d0dzfUPE/X1+Jb9//SA6dZXWxQ2zVf/mcq9GyfLM6R2w7IWUZAJpL9J/8hgi/qINAL+gZ9CluDYu0BVaKh2xYonmoZ22fLFattMNrbHvg2bO+5vFRvTEBQJEfCduG1BZpeuACO1K6AOqm25J7kG3W9wYnzY6TnqILIh3xxJMsMx7xb04iOTyf9SK23PJCqm5RdGx0kywcyMKXbDEVMjPXqcCxwzyITP8Ch6w/PrGyAHPMeW7H9DFMmKPkl2IHeDEMTsZEaxId1MN9LfKZnjQoJ8i5Iro6+tIonu7B+ukQrS8fcFgE+uvPweAiXQoW2ZUHh3l95EQciMYaKuZkfJvMsyInMScwx+SwIPzmpzBGPjAZw46FUCeLgLdsdeXq5DCG1jNPnfLdYJxbf2nda6uztBO59yZhUSI/Z3yBxeQDljnhIeRkPNkGTYcQRumjjfFBN8X6n65NH/BwO//wCEwft6fTeKPefarjE56JP+FznhO73o20jY6UXO8n+0W34afyzpj01GZ9s31nZeFk7IdUG0/4t34+88cecRZpdbKtSE9o/mk8Yvs+8S/036msT7g01v/JnntK+v1Ufqw72kxP+P+TTqq2JnOGsofBu7YHQMS2n+tyXHnqF/g+9uVErxMtEtYofWN5Q7uvwnXQntsuz2mvO0fR5Wf8/ZMD8zwmsR/n5872xObAioMmW5t2BRvfj7YzA1bV13df36BTwuWFGSWR+9ucWHMAVAyLunCiOTBvAwa21NfV6DHmQn6mMMhmyNA++eKRxjPk+uChDIyJw5mIMvPjFYziuWWqpzQbBFDon64T48fn+fPVtSw7HwG/pHLqXu46AW6NWjDjr7diXJ0NYRgHg/IEggEkgKlbc2B2JYdm2x0vU1dAfeUx7w1+Ah/G9M1BROpnMPi5vzquN+UJwwAxrDrvV7dou9AC7ZmP90ngOyWy4EoCs5xcGQ2e0xzkCKQ5Ar1wb97fPjVapbpCbezM2BsKKP2zC938XFb4Q4UT4GYvr3Jdof1OjR0AVSGONXH5g7GLyRl4fCifH/YNAqiLoQcey3viXbVE3gd9p9WPKwvw4dttkrIZ9gQM4SewZ6fhUTuOuyehzcrIZtET0EXxeoqOYF9X8jKPPZn5CzwJVnyUWVneePh9lkfWF+QEosgroa0hKxjaGA09Lw916phpbpE6r/i3iZHD1kuPILIdZpBr+KiMYHI+AA60J42L8X+gv70N4w95pnzYYmeMLot/7/BNVPJ4bvhjTU4Dg24x/rChmZzQOM6tG2U2jdrScs0IT3RoCtzckZN14nDag7cJJwt2WdBYH5YhGbZKCS7QKMdVPq8CquE+5VTBpd0u8ULy9sP/8/+o0+j7rt9Lb//+/Y0p/mjkgMrtKWSLGEDAdjOHTuvOHzEHlg9Ek9XWIbmQbD4OTJ6wvadp5p7owLOclXfiCY/MCvRT7xIbYVjY163E8uwBEGoErm1HthxviApsaoeqzOI8ORK18mqy0nohgXyXlArCkyIDenNnhvRPHIM36TbPluVgvcwRavMwOMeCfmvaXt9qi99qXjLHUzwMGlFsBlTAXTwuHTixWWQV0y8YRew8uZrNP9fBJGGBpPk7mRdenM9VNGnTtsnvIENTHp/K/6ZT+DNWxqMsnIafNYDre3x01b5FWcN3qB7UgwzGJSccwkgG+chlhPcp6nLhQlwWUR3mC/TtDPM5jhdwI9eb8Jtsgc/jHmR1cIDJKY3SgLXFkynbAt8MbCkkwznuqwsYCxFblpUE0XI5ogeySE4YLRgq6mLxbvp7HS9OOUJeB/ShtSVMhShnnwz5+KofMjILJ+KhLIkU09+Mv8W2kpycwmeMQYxWfvqc8XfQKRdhCcHxfjycAF1tGiU9+7TyXJ9G3sKVtzzXPgs+9XqeHA0n4zU5FsL4gdbXlRPPR5shR7X7+IbSU72W1gb0sQiV2ibI6D1xe7UJ5NVnbKqv8MsJa8TrNmSjdG2SJxrJrTnXmUYEm03mVN7KsyvYgaAldJG39fSgL+Ce7KHYh4RLy/fVBo788HTF+5/tr/07twtka7SKFcEuBA4XXLHmAZ/YGXJT1bqc357bSjEXqZbUVG+LzLVGbv2rhAdmBP461Wy5YOe0GZsL8VM7+bLcbo73xF6/k7N4Hyun51ZFc37A58oDp3E+2YS4XvWmeCMAa/z9aGB2yTMAYg9bBXsxYFgrqOvkwbU6spxX+Pvi5IIAFPlUIGsDJniNNppk26iyYDgza73iPUjUJkmfdwdJHKSTIGFFYKdb0dammFT+JMyf6ovlg/Hqb1WY/02/0xg+TOxTf5+YqraVv29kxiOfQjVlBZQSsNlX+J8cVJ/okzzClCevgVVE8Bkf9U2BnerBa14Fk5UbH+dzhNSp/acxqnSuSvaJX1L7aD+QINXJPz3vP0ddfNBByqn0LPxPiiLmC/Eyzu2ubUmvlSdGmeMoe/3re9mfZEGUa7UNltDXRPwor3kF0svXFXr7bZrRf6q/0uM037Mwf15hre15mrNPvOQytXHUh4OTZvX+JFs/8TjkTIwqw7yRNsWyT1GJHyJhybfCxT5uq57B+FnG/HJ6REMk3pflkm+VXpeXW52t1XEHcO4GIMpvGlbwNHaxH8c+r/t0a4n4YR1MngCw7H5Qnh+Fr/R5mnN7/pHmsd+4Xbf09oDbv/plv0vuq4UHXkZzRP7wOzW6AMZt+x//KtugWl+LYf9hkP7nG2n+3/dvPrntz/3WHJQwOMi3+gZ+F36xuKdwuEPdVuvjUCN5n2QX7rnsebJy45ysbfob+Y731qbgFEZEOrCBbX5r6kS0f1O2jWti79X56yXyXSKXWlCeg2KkH/hXttoiYudwLPuHC33zHIKgh/xm85dmuv8neROjXFMukguAe9kKUxb8hvapra2ucLTm8iW/U4jiSguDGqmm7W1zPBgrg+qWw97yXDZ+8C9si6Xkf3UjfKDd6rRmJ+iFOpWnlqM0RMdYZODAAmA0W/bo3dTW9exN1r6TTDmOyZQFqnfhW9Ehr+053r2hD+IwFuSoFZ7e6xXRmcv3JO03B1gumS253Ihq5GCVB/V79MN2hMyo/36IwAo1VR1+ol/lh1imGYzTnbKnMp6uJ/2R6gj8X9sCDGdlzH3xmOvoex9qvVV+bjpEr6H46ZSXFu//ezvnOWpF6Du23590IORftOciTj3T+zxOf4OLY3tbi85Cf00H30xZyBLZ4ZgE+PlkW/23bdnvbVaP9N/tYJn3tR87Xzzp1NN3p7l0ilCs7Txj9v2KY53KRCR0I12MiM7gZ1pFvvjUhp9w/E/tFbUuW5233UcRVx7K+DQ/7fnhOw2yPXDGTSjrZNuc+h3r/1vZtq6XeYpRwDgzyv5wDqVfl+0lX/ue15pdezHgbPQvrZWZdeLQe62Y/vkteS6K8Ihl2XfTlXhkKhxfaytX00ON7aRCoa4NyEDOCnJFA+AXB2b9YW8rBQEeAUc2cmIE0AiCXUJuY9/S8OHZMdKphZEGvoVG81c0cnDfFLAvOpAnFs1GoPYfSr7FsW2ezwP1IneIteWzNxl0rYx5Yc85OVOmkHjKv91lfI1ExWP7lLgwnihZxwi/r19v8E9IAnsS3jE3E4/kEFp4xJAof8nNRGT5F1RR3N/8bsqDPPIIsRihpFSvpoYwQzoyTOQz5CBD5ByDKzbcmv3ewspYTytkmktD+++8K0D4inXKBAlOoijUZ2iefH9h5QZAWoWfzUFCfpLmAKB3n4eot34uApYz/Ojqa+QlsqjMrk0SY9Jyz2HVD5RoyOs1bVUd9CTKc+WkVOx35QeYxxzhAsyx6LC2OSVu7kbfBlo2Ha8pD5+UMiIzvAlqhAKQNckR0ZUfB2QnnldaDjN8iqNHLH+Y9Kl+KPB1mXykM2BF04d3kLeDDT04w7YptEbTaE3hFXVr5KAxYHbCYh5zUuFOxzznIkdVO1w4Bw2vNUdbg43rNAnNiTkWY/kmP92jo/KZxHAezQziOUJnQ5lT/3Fi7TkfV7ogF1i+BH0dlX9oBVEwyGyUGnSP/mIyQJ+ruS0KL7Lxqaf04QQ1zHMpQE6BYzWokVfsxALIJdkGJfJBDYJ75f/RvIClvzwzuzgUV2L3//WfL/rf//lF//z75/vvN+cW/MPbyRovmiGxNIU2VUA3JzrsgFTIpZGIkF2TzNChHkEeHa9mhngzgOdGqYwOeCXbAo3mqGXp2MQT07LHXmgF+dO8Dgxmx/zjCBhZnRcDX7Z+tukLAezkujC3p23nMmNI20lTIznDqV3yTMA/IQrY6A9dYAYy+EtPydtW7OsWFcyxvE0EW5s4BkVz9DAGRA6SrtHmEizI/MJbCrUs0v4yklIxKKcrS42vIXL16t3aDF3LfAl52nxseRo0wUJcj04IeQz4VemX8n2RPa950zXCDg6U25Z7xWEbjGrwkdICbbQ0bU3lT4gYhaEPWsoJ4T9HPNRLcvEBmTTb4intwhwQHgwa2N/PbvjZsFeTqLMUzxLaJLhuShTh9/MvpbdFWjaXGyLfQ06jJlFAvYnWloiDwdhJzkgP81bbNxWvjNAG0ZtBNxAwrr/iPtcTpDhGtdHMGAfXZuBpY6rokeTjHdzsjrRF00NeVexAWPnWamL2JC9nU/1bdFC7xbZ5ZA/tl/KyYdQG537JeUWOI3jObD2MfXXc8el3ucfpI5fj/mj34blbdUJX/MinHQ9x/Mt8gAMzzxmXufWKtljWQ/IsmtNDORDrU6M5oaOG9mNyVDLwJZYqIrr0g3noyC+phaE92PFxkbcnjjsi9XCqN05ZVkmsO1gaKSFDP3dnVf2u8nrFlHVRstoEJ3uh3lvb5K+5ztsirBTHcf68l23NR7J/eaYT0m5ELHy0E2ob9PV9u53edF4pgj8+t5XbMO/PdUccdZJDdQxm+V6zABJsuxkiLGuPME/q+JzafrrnZGfFvuJ1yfFXvSG2xx0xewVbQy4XSKxU+eQUcWJwGON3x1bU1VJoa/V76Ja/V+vB2NaxYICrDcWgQmkUgskKjhsUURB6eed2o+3icNhPJIwClqav9NdJ+OnUJwe7+++nyWxCfIyNOaCAPwnuTxP5dN8TrZ4YyJ+j7b6NCfHgsNno/a51hvJSWQ+SN9ISyi5uK6330Ye+WHujgp74zoHpViZRAtH6Rrfe7hNxhHoqfWNbZCUWNNwFX26floOk5iROOgB3vPoY5WNYK4+lNuhz4hyEgI50yHxt9FM3nSQYPa/6oA220jen59KTGx6VkLc5GJ7lvjq2Maos1m8AVYFB7JPc241mkBWxvqfcInafGQy1Lzp+A6v1cjJSvCfPz10WnHgI5Tba5wHmZDQoKm3xeaS+7pF7ce9/HEssSlgfQI/2sgMkFi+5s3A/wTKPE23jWe+1PhBWAO9ELgGCO7iIvFAV+9/M09QGu0WiNPAcHzNP5AsHLZeTFiPwTIgowec6z5gX2elwpgu+cejsCzJxzCwJqT6HhYSq58wgsvEP2+VIZRuMuBAteSto4jK/XpwHazmyaG3zuCUqm/QewQQ+n+FE4++7pB/olzgQvq4X/c+v/9B/fv1L1/9t9OfPH05S+h7YuuitbnqSXp/yrOEaTpyOiCZs0QnOV916IU7IzO+nxRaTJU3KZnOyK/VncFiDhmHsczLwMh+QPJ3OERPregU5C4e1jbH+xNvduhr4JAfkNO33he1A3SPSRPZb5+w7j+rJK7EWhWp178o7YhyhNxYbpd4YAZzw1+HKMlnbRyhbde6QLUXr51/fcPfdSNMJSDfnyFgEenWRfG2XHJrcdmoCcHGExPFWmWsOLPyGk+6aTcLmjEnrZEGPrNKWNz3p1Jx0ZM59eRbby4NTm2SR4gLeWvJ16mEY0F9sDdneVApNSrSNcmbOisW6tZ9NGcXcNgVaGDMhLM3p0ZSMIRLWIst/GK9R5pTkKpMbJT9WwF7T71nbYi/NgdZ1G7LkPhSWrgumppdUxsacNaw/mmwvX+3hpPqmU4ccHLHhKjXuetYbm+4g5+skp0O3Qeeq45/w4N9cMj0hj/J1su1OmOZ0fbIL83ayii3zb5sNMp1OJ/1b66r6MbTQXiuGP/UNB0HgnlF2+ezlZ1p5uX8/Tpl++Vmk/oB7Qq6uORojbTIv8jPq/ZaD0nbbtH5Ostvsi+dcq36pI1MBADv8QplPMrzW/TQm64LOecoHh/KeMFu8qn2c+m26ON8vTiqEyAjvVrz4qX9e1rHpR1zKn1mi7XnLTjz5OJYfrlpOjmZ+pvNJt8v9viBSMQLuebIJ4+6dU19O71/IPi/fnyfeSUhh7coNyC5mq658rNV2ulwp4NSg91g5sAaDUXPSmHHx4lOMlEyqdKAspxnnTODSQQGmlZgkDDnnRu6owE8G11FIkucMuAOIOREWTpVZHIB18vAqJX8aoR9RkEwbFdAqGTxoe2kDVvyHnvZVI5kkMEJXmCPNyvHVn5TbugCU4JyxVasWjEKAnUCznwxDY/IPApfIQUzsF4rhugEolE9BL8+3poBG86/4SqfzFZE7jMRAlfHCJe32ld5F82poxFxPAJ5efh5zEaS7oyHRoAiyS6MOKn3NQVAEmiuWudWff1fQaIA2thOfJ2FFDWM3B1bf4l5/0nWrsHqtp/NRE6VnJw9pHTbfNUHqLBEVtkKvBqYf1iB1LgbBaUnygx+DznJKRld/a9pPIsgfoYNv53A5CUGPNQDNRdJGoQ0JT1Ac8ygz4OwMPEQwO/ZtFLuyjAakyh2US8LvUpY74mVuLmvg3lZi4HRcT9zTV8NhIPcgb7RzQitboQyydIL26/dy+qydcNdsLNCPLBvgePT+x/KNLkEnSvJedTqW8paBmEEAyNjtRL71HfSQRTgOeAGUvmYQQh9K9IDIH5HYWKSRuqavYJGx2ja2O3/c5KuzTbZDkRtkSFSPFTgvX/to5XSN0puuU1juZSdaNPRim8S3IbIv9sudzgpMhKFsfMBH7RsPrHyYv379on/XKYQEfhvMo2+SkxT10D3LFRX5PQLUda3UBGub4jqp8M91M7aQKASZs0gmHfllavskgfJL5CNvsZDwvaGRttzfJvkO7QSsCMzCmAWy23cN3GMrs9Bn4Uamq0Rc+oq/3jeM4Qmru9ieKOgrO5fhCJKotsmns1mbEY2k8vJSjHYp03TNe8XtxoKMyaIR/WlGS8g3GxsVd8Ahq0ROwt2BAS5qwTHWOVm2OBs4SfqUecvRRQs7wgnanMax/nhFvo2OJKlHjFDSNkvaKDdyEG12Q7d1jAt8idh2KItZi5dfll9J5xlCP3kBydMLMBcbnpVIGGY1xr23yuzLxi2u4lc9INEUTcdCci0O1RumZpvopVeDDFoLxHDIwuDyZPAYq6S3bX5lfWEDLB3ASEBg60CIoSxI/zL87mMU5qGlBXBNZ8cRhks2TXg5SjGtL754PWtMu54GqZnMqIWyp+qkpK8if3XJIzSU/4bRy2UxcG0QBDtPHvDtZi8Yn7f9uSYLe5CTdfHa9BswT2iO2GfNUnl0RLmDropvsjjCvBacK5Vo+4bXJ/e2bVycDC6XdtvMnULuKAcGVBocFrx3WqoWrPhZmBpAM2SmiTkjVVYy+XWHRMHrjIxCG3AAyiG1auk/GlSiZFPbN81v7YI0l/GL/a5Gf16QRdlwQnddyJvht3j/jiPJfudy7AADRCbmQI0R+ACnUQrJhMtcQkydh76Tp2LEU/tO7ZL27BFJR7v6hyu2IV5Y+In5WYWVhkbkiqyXyNndWRnrfqqDv/NEe+mem7A46QslBBuJ9ZDaGQO5Bi+j48lONBlfvrffa9uCXDw9P+MJtw9X0h+lvgyAdv6t/BDvO/Xxdex0Aq/OtDG3TWxozFHDz10KStbX7abh6Q+ZCf5oIrBTx5ttPVOPJ1chq+uWIJyNr/z8LOV4eS2AtxDhVCZP09dRQgH5b5KvDIaKzsJI6r0BvEIbniYnGKW2uf5W6zhd1qeDhzTWV1fYT1c92eORuSI4Ca01JW8FTokSb65YIXQjuKg89rTaXY3Y+Js9T58nhtSNvV6+Qo97o1Jwh9MecSeYyEF9nbyRfhMKlqDbIvSglHDP79uFvRtKWuacmwPy0/VE1zju69hkP6ENYBIAfV9hM3oFh9bTGMG4UuLJ9+H3T2Mby870rg/s9UNupTI1ifEYf1L58oBHQXm7qhAXkCwr1XmcJPLocqUAw3Bi2yIMFGmXjfVhLNPYF+XpfSst0wgFzHtcNbJHnneQgGGJ4PtoPDYY2XBayOlfAH0xoXMq56CQ4n3HZ8p1khf8HN4XHqwOwZgEWrbOnNt0aoPIpsvmKW+FvX0h4vTckxyqdeXnlv7UvCAauo44GXGMZnqdAB2HvjeMaTN7VAWejVHNqWH0BV+oUzMC/iqL8ZmdAoofVtTV16//oevri17XL5rXF43f4kxcEQ0yAg6S7Tjo3nN0xFr4muJU4tjtFT30bbFff7TdECeTbKsqR1+twtgwung+LucX961ji20j2fI2slwlslPSYt+oAt8QsWpybX0PB2fDyqPeN6SRwyJxnG/lQecV3tLNDlbFR9qyGfQG+OlSZ4tAZDjiGo+DOK5ke5U7CEO0SLDOkJpBTuqbwXB1R2ca76EOlhB11Fpc+FHc8U13bN5lJ2OQe9J/+c4i/2HbFXlfeW+fA2TRe5ZTp8yJ1ci1FWdhtbUAdCsOsbv0NEB2yQzXL7xduV2E5Q/h12Z0Ie2D3O9bG2v75XPED2e5k/raZBtRY0pNSzItjstun6XPb64/Rh8jV6bI6bMxg/YAYUPGyDF/3i7xXwwx6HRbMGODW8df+8rfzjs4Rf0CzVY7kfqDW6RzGBdya/F3vaWUGJKTbCpfQV+4/IhUjXrgiB9VHsgppRfzhtCL6B1kbcN28AcdFvtX359Qd90uDocBf7a92F7O1T1KSP7Okczxc5QwMiaZL+U1t/lkA6R5FyIS8z32yaZd1OVy37D5ES0WPP9EV/l+x5a1fLT/OAbhPtivosfPjgXXcXt7Kq1jDq+nK7bDnmdmzvIw9jdhCGsm7ss7djxhOyLKosNlb/cnfJdwAGU644RT1p3dcTF2LRivHLbyn2j3qS3er4xx4utpfJ/qqvfE95Aad9iezVgF6QWKnfffXNIO8NXet3jfToPaZ4+Yis/YuOl3V4l6OmHEWK6VFd6LnaSBHnO//+mqNH4ah6ey6vhGjJqSuNfJKk+FHCTpeFX5Gzqpo2EEULklL0/EuQ2cDjox2h2cH01OWZoCBJGoFSAE5SOyguJEwQrHRiiNvdBVo82wQFM1xBwCyU+tynTb6DckyiCGrVIAxv6dJGVw0pyFM08YPTEH7RdgpIZxz4MswPCmvUKJmIj5x6Sc3JcB5rW9zrcaO50B3NUAYoIgbuRAEkcK25g2A4NWr7OTC+6mRqaNYc8RdGWixVP6atQW84sKhVEdDoG/MWbR8WDlh+0SQj0guFv4HwCbDVkI1pvM6WGRGljZvjUflm9Ni4PEORp0BWzoSpYYTNiS5hFN9eK6CbtW8p7xpjSz3EcKkJD41RMDCziX7g8/EXFKmc0E2KS4GimGn9QEA8InkfOJRWrpdjIYYU3n2Gy+ei18iTUpOIBm6BHKk5xjFKu0cVZam0AX0Lbpf2a9yYmmo+Am5VFWAjwMTY1kQdjZ4NdV+bIyeVLYSKwtc5F0xU27BZqTOxtqJMKz4ojg0OUjqZGA3AYo2zgkbAEhioozODR1C4LM9QsN4T+s78I4amZkTMvBs25F1MfUPlX6nPr2CbDESxwWvrqKZ02m6daqVfk4AOTouKj1IZdhs3G5dKyhD4cZdxJ1kvv2SUHH+mPkDb6TeSxOLK3BFg0IfK+XRWGi3Shbx8J+0+9dNys4GSrD9Rnuo+pAmY/SudtKOvMiwDNyzfAL58F6UXut3Jhf33Ppz/ezf7icFanC+dHUobHk1IrYWsXw4tFEW3N9jDV4sexbDqiTwoxiUr02VBZ2zXWDvvWAH+JYTZfzE5NS+aWrU4YXQFnNufER67ScTD1GpsozrFst4lK2Rwrv6iZB6C+NWrRIsja3U+yM3mU7DqKYuM1TIkW5Ho2i6+T6abWRo/MIOe7W3H4buI4GmfGNyinwGXJxip5bW9rCBJ/iNmlw1q3cFaCLRi/J80PlgxhymI9NcQcxR2kOQM7SPgicSIoH2/D31ejip7AwM4bJX/QBBfEw6VbOhR8sN9I3PX//vpkvmX7rFE3OuSY5aLrJ9EH38C2p0n5xktaZgijl6jiO/I2ILYtwVN0M3nBsqIaXRl/ghG1uPWhC6M/ZkACt+DSuJttXetDzTAeN4ow4VLjRo1zsuxmljuhGUZ2KAYe8r1F+TXWgOJ+bGZJMC14IxVwdCQq1uUfTQKfJoQ3Kr9z/yCNd26h83uEsnASnRiwPJ5fuOixE3MX+6HSIhmDE39XAnM03Sxq/h3E6RWMJlSW/KXM162vpF8bf7Iu5IjEdZ1s9eoCNy8NmGUCEFnEhF5dHHWJnR+j5sZ1upzTD/fqD03iMEOGe50YrOBhniHX9akfHqo8UeBgtmjoOSlRYveBcQOTwKRILfVq7i6LjJ+WS3MrLNgdOt6uOBM/w7DoZ87nSU+gB3Bzpi4VGCmVlTOmns+NYzyuXQ+hL4GUaoXyZ98BZ0L/ej4yF/P3wMQltq6eafzrMoPJZrafeH8vI/OzyCAvM+B34NZaXHFzb4QNY2P1vnF0SiWdBBN9go1PcBXLb51HmhcCVhhEw7D8QsQj5jB0jB/pAvgl/hVNM+Yae5e1GY8jIXZ9F+sTrE12qLhR6OI1f8cYkoEvCNHutDMDAwo9WhIcMuRQsh0XzsuDgaJwKoy9bVlOEBQ93Pd1ClVxURhBqHvYHQ+3MuE+Eil7dK9w7XfumZ5GcElcUViinvaBw8slbwgS5bSPQtzpP7HMPxk1sz3SaRAFm3zfaaCHA4WwE2ncYx63/TRUoqesBANafP9Hftka0ttUpAuDeno3t2w3KZ4EU2/GT0DgZsaeJl68QQg9+s/v1twaATP6ZZMXX68p5j6z0IYlEoyF+NhKbGWy2Gki7kDBlWeYAMnAkh02uQaIdoFzhzSGPVKj0mXOnF3heAOR0cG10vjUKQwCmyALfcgahHZVSawDP47G/2O7Ffa/yrPIPjNgwj+3+JgYpG57jDnylABz5dCbkV1Vi54tlZTAOYnsWsLFE6YImM00LP5zkXCzT6bbPsUS3chosyoYsgZyZlOWTbSG0ccHc8QSXic80N9Tf9CvK1iobT221MkI+kp+AixtoNuNSmdEodp22L17EPlRZcro30jeNHXk//fKcOSdjN30/Zmnfvj0p9U+7bEbWPIObv70Aeiwqcc3qb2Pk6z//Q1+/ftF8fbH8G2oc3sJQPH/W4hdfV17dZ0cUDNCglxjILD7jk4AlSozbvraF4+h3Lr/pMfDxmHV3ePF3UGqpHznySepEri3Xi8A7/PsAb0lkk4zDReaE0sT12O6F05ivQGtEu0qEieiLqfmbhAfjwpu+UtecP3K4CLdRk6nb6XlBL0Ivx5mUcF6r83yPuNvH3QaM4gLRurBomS+PgAYdLRLLDhvpdif1NyH1BfDIpquDHkL7L3E78fY1OQEPNEb1EgWEsuKq9oraM9pYs0Xud33Psq7pYtAFh6bsROiEyOTz9WQARZpXPSd6LMipDkOzULd3O0XKxr3UOymPXfwO+G7Vjy39MIohG43+ui2Q0b8et4oFIC7dRZjkxbLpI87FmOdWNp3qWCjWmWF8rX+kjruwcNTIZUPkk+jEEsegOByWHWL6ghwfMNbnRl8qSyi0TceVDpjhYG/UHZIJj09v9+n5yN/R2dkgrxv6i3uz/K/twNhNXUVONoria+RoO7WDyyeRZ6ITd97BVaO4cM9Jb8b7Mr7c5U1us32b6l0i17FCCSggMjkQcXCdB3T67kEXPtkOJx2KOWRt/UHG/o0ernKCdQq1gGt2jHjktda3e+vzmX/xetPp+gk7ZLz4fG+UjzEy++neSMunaLwnnL7Jww/1xD4kO7X78/G35/oqTlO+GAhSaS5zXdx9bH8d44h7T/080She0q6MWSufnvBpijT/QM+n37IdI+1KEVi5gXsHRTBlQcuRM4M8D0dz5uLkmQqGoyG+JetaK40zeBgDzTiKifuNSBhPJomBGc0Ni+oZTys7zQ0Dwh5Saqr8yISS2GnqJCnj92SssGZTBZto2brzGH4z4KmRUu4lyvyIKKaDoqtj1EtDZwck3JWj9DOHytYym64G1wiieO8EPQOQH2VGObPte7Zj/Ta5mvbX8bMIZfRhurKp12dA3SiHPXpkVZy0T2VcVk6IatJjQOSZ20/6mQ6AEmhsDsjiKW5yYYVZazGlL9+/ENo+AfLJgIbxhPJP3NKJKzqvphpWqEfyPKAV2GOtyW9JrKBW+ARACe3EvLsVoXrshys4uSeA8KYhrk3HFJSYAZhpSxEtsT7wdo0hzqS6cjtkGVogifb5jvMVgAEUmMEwIlSR5yHzOifx7UhZY7WxbNOdlNNoLkarTTie89bp1N6jLAENwFCBryqfnuQ22mA1HgCI/YY5wKfGdk6CHelRAR04xHlO7ok5IzDefvmpiKY8D0oyHlxxmo8R1NkzjffB81jLwTsujyrQWp/9pFL5vmP+6p66GeYd83bLcg/t3GVxd1lpq19kDtGOuWl0r6e2dZd1q/ySnD2vnDl4qM60eJnRqD2W8cJKb6FpiWyUeXSIGEa5P5xOS+RGlVYkBv+KvvnPL/r9dclBdhrBslaexXgVuiGytvcvlT/S5/tWY7plmRZf2dk8ctsQbbH6J9GPWFlejpJxcPihbI1iMh3mdOfXCdC3XoFhZsnJRtqHaWMiMneYvOHT25pELsGwQXQqt19PQzQDjO/XHk6XWK/LT2ADJkDU5dp21C/pRzzVMxodFqFi9Iz9EPwnkYzddMx6vYMeh04wfmyyjQWRxe6wCvN8NE2Svtr+UpA+OGrL6tbxW2cPTVU47yk8fREi9xB54G0m5P9hxhp8L9N36VNEn33T5b22p6qzsU/hfTidoOu4zvdb+JO3Yl4cTbhWuK+Ve2lF8N5vxgvIu8QRgiROT+QuYVoHB02lm8nBDv6Np0OCqQ2y+mm2Tcb0WodmTG0neGdxidLx0hF4U8aT/ipa3BaNi56CsS85+tbnEW+x+5DfSKa28vOYISI68xd09pNYYcfRlFx13aGQ/NbMDe3laT9biJyWWRxOiWW2FFkcbRyjx0kIxjbB6ObHEGnvjkE0iXkbX0z//cmAjm2It+zGaNCVa740d8jPiTmnUYJsGOiWOVn5t2fX39paHa+PbWuGorzfm24/n9BG5mgF/kBdVd+ijmqvdPItcq3wv9OF+bI3jzidHjsMXje3+YEfqz6w9+G+k2Fdryd7xbTuAcd9usRRPG3HQp+Yo++NgnE8EPkvfKi5rgKfSmCqBzg046VwAEoTWyrTpciQwq+RTvW9XD6ZMy1zMER8hg91OThGT4sA8fPJoRrvi593HDq2toMe+L0pI3YN4sH3uWxE6aFd/ly9X/AhBTTQ1b5hKqhuy+2pfGi8S7eK4Gdejc/8dF/FX6aPDngU45n61dp2/xP/136xvDoP0tlAguMotpSN+xXif4uCR3J2dlBdegrI66L7z29Osvr7W7mv11uPjUQySZTF++CvntsBo4Q05HLGtnYN53XDDQAzXhEUUCDjmci74fRsKOY6XHHM5Bi4wkCN5vfhqO1abq2/1hcnIQRIvMcNHv8s02RfrTyN9SfPLv/caGPsCMYqXXyQ8/dP4xCbUemxrp9Otztdp33CqY0PZUUnF1bFny4vZyZ+dMAORIpJey6jnm6InG0Ms2K+BG0NG8ChXzWnAi7JHyerxDyGy1Aew/kxOJdPNKpAyvLizWmnCo2IrJ2asYcbKEQZG6A90AalLUDPCaDNg07u9FG6R+eVyC9vQjIUML4FAOG3c+hrVFBxPKdsIW4e0VT5nLcF9QyW41advMoaAMiH3ArRwVO/x3X6PbarXjA1jQ8pzwsD4NGusikgW4bzvHE1HPtU9czOd7lvbhy7HInyBA61K5RJoWaf03l8PRw8y0eE0Mf5VelWT4wRQ3/ae61Y6rin8cuJz34CsT8pe+tjfEaItNP1ADaNZuWzGa9zGP3stwWOcNR8a+4cVYC2bl4G0vX6Ra+vL3q/vg3//u8CCLSAtxlWUQ8SWfLxNc8Zpw9ZcV+0wsnGb0RdfaCVfBDDR/QzTmwjjoDijTdJpwJw7fOpXdKGPnJeUIkeg4EAZ3CeL/fM+qeHKG0amZdBb3Z2sENH64Hh143DpazgvGJshn6sLUMv5OcTGogz5Tmk/0knssyfzj+L/lGOncBrpmkYDtUhnoIi8sylfYr5xbClbsdKXNYk2+Zz0mGYe4uPriaLdHcwzK6midaxg6bIfuY5jh4dvK1tnYT57/cD//P1i+AU7Su6kMQZyaYG+jccEFpEls5/bDuKcyw6piMNjvK9RNTLvctD7IdWYNtkpMulOfzmyHoBb2NNpzG91aHJC1ayg1exheZZfZPkjQmyBHaEtbX5XK8yp16uExF1Mz2i6BI611y98j5Hn7FZrodMrUjP93QM9JPDCu2IrUzpUtRWkYWIjDnr9cmA243DXXbHv3RPwxzotpulRqxAp1Vdp2/0JZ4SSjSLLDRcEKJd6u+gf+3zuW+7MwhtlHkgkZlRT3+6IHNNdxfnZCvzaobfll17GoPax3pPvU52Il7HzHP6VPapTvxWxz/Sr9YX+4B0F6l9h7xG/uxe91Ofa5TbqbxKh/pbrQv6vuL1p/ufvou21d9cn8Ybv0ub8oIe+JXo3PeT4y3ec+pnnTfCr9i99BkHejsP+O8Df7oNuZcb9dJTP3C5U/Hs7K0Yv9pftT94JrvbQ8W+Mq/fo6MtdPBAJLxHBNZSDmt1l7cILLCgJxDyvRpNsvY5j7vLlu0mxpDtLR8PTO2kSZNLUm70IJzLAIUTeSqBT+Grua6fDQahlRt9LpYrGPLVAzG27y35XxTcpIA0rpxzKZ6NV76PWL2V96pHIl0QRdTUo2t9gAMGjgGADC3HQBGAAU5TbBJm/jo4T55oliart1hoiLruzHPPDI47dqZ3wSr0qpPmJPgYhCJ56UTEU9fTiShEHlUhcBaktR4k9352S+hzqoip8DTAupThBnwaH4vkaZqofFgOCY/AUmC95qKSD/UhZ1fchx/rAF+YIJ/S/5hnyCIVjFdh0JNEKwFIWdn5lK0emBknRUr5l6zKFj7iHB6B3m4syvuhWw/BX0P7mgyA0MfToQcyvz2kd8vPNbuD8iargZAwAFY8Bs0jH574Mfbtpzn1xMuxHJQFl9KlsgmnipqDs3k03wl44jdCu+5pRrRmXBPaYBVW8wLailFSrscWF/CU6dBd9DEfvGEAj3k0ZCpV3g/bG5xekM81UhXP3Nv3chDJsyPKozooPZt5DzwUy97LqQsJcCzg8lN7w3P6uemWHQBE+Q3GjdaL8rEyi1w82gfLrdJk655HqoK/ZQWdn1mnD14vxgXX14tzCHEurDE558Za6KI/t8ke+ZMDEPh00uErvX/+vNl5tRbEIuhZxvKbSZ8XwdbC2OvV3Wglj4aSBLSdLOE80/Gyz1ON5KlRNtw73cKGVHA2BvzMVB2J5PHIwwhdMsmSl7ccJY2BcDkI7LCcZWQ6ekWsLaMyRghGOfcKvM99upDeAThBdH9c0MK9nwwJS3r//X7R3w1Dbb4x7KFdHXJfDWuCzHTHCiLtoq4W2eOOuthPyfbTkvNyyYS3zaVbaSjcxM3gYfLIxa74ZSU57FOcocjFxtHBK3fY3UJ0/TQMC7m4TsPk6JV5kfgMuiUWZxwc6LBoj/w+iMjaIq8CPXYZSIT9I9ie6t/nQyTgKDPMZirKRyyOu/1ZJFGojlzXc05aw5CS/1O8h9VgQz0yL4yfzalLJKfSZbyYsF2wRSbH+okjAvNAaEXpFW0fild7LFO3ey7bZP3JvOyP0QaYp5VOoKHMIZX36F3R3Ya3Qf4p96J/PFZFV10xctDKwkmIwfl02PbPY7R+qalYpCKTaegD68uASWI70Ee02/vpz1dcavyMcjTCxnNzIuIGDlqcmo6IKySpVyyBVA1S+rblLvVP2yX3f85XFW1Z8A8/Dr6gXIfX0x7Lq6+nukdzGn5y/vVgE4tRoduQu7S6E76HHM4L5mLCKb2VjUXfAotjQOUeH05DpzttD5fh7DHt0Cef23u/PmFUXMAlYjc/1//k6ICD5Smyv47TuU054v15TO/UDo+w+hwosZWLvHv0sIA9s8yQK2/3rLbCT3SOz27fj/07uU9tzhHTREUnvOuwPEdHoVOev3UunNoU69kcWKdCY2EjAPnH7y8BilO3wGE7wK3Kbzmx3vcdvHLNmH9i28J0pZmNEApEel6ZqoyZBkWVT2TuGM10Og0gtnMTfnO68RtkQnw+GtN+CWiO9dY6K62fLmtjvFfpndrxgaHr9+ivCYDuE8dTR8gYdy0fDq0KiinSynrvESg1WiiWAQBG42dhcKLLSejMQ3vwOfKUGzpnBYP7OHdTqb4KyVqvg4NTvWR0OY1Z5XXfT7LTokZjpTkD4IeyCo15/EmL560InXCkN1bz1SRWGaBj9jgW/jmeoNYMyDzvgd++X+3RfDk4TYqmg8hIh41epBFPh5XBE0/M8P40pt32M9zhnojvXPGY3FQZF51XsS1Pcu0E8qP8OPGMl/Owgl/qpMATJzrU5/F95LMoL63DYWzWdYo4Os2XE/+n+an18NbcsB1sG8tisFUamRyn/dncziw/drmEhZIXYYtWuvcg505XLXdrb3u+P36e7OzaaTj0tx6+4+cIcuNcf+U9nx9+4ib0Yrx3GfNf//lF96//od+/vujP7+sbDzh4WRW/YjtnTw53xhHf2OHPn3/pn3/+4dd3yK0gFXk0xW3Op6mG5s3b+uNqczYSParScIlmERGHqNx3wRGm/cR2ATGUQxQfi0hxaHL+v1U0y9GZeMD4cbq8nr1Z/hKu63IHfPyL4/HC1kadhzlKW+ZLBcBHfW3vE8vIKZvf/97BgRP5GtviWiirNT9VMvKSfDdzf6jwd7jfF/xy2fJXWCDMb2zJxSWGsmztW/4WHpeuZ+h9K/Gvb/79MzwnI05TfX1/zzFregomdhz88/tfy+3Vv9bC7YsjRdZgXixKvR2QzTZODMGHYc5qEHh/d7yS5n97NkJkfn42QBEJ5gSXFzNMUllYhJBFLZ4/ig/QRmkmSxGAdhvfXf8QAUPwdq8152+xBegOY4ixC9s64cDlSMM1puHkXumPfk4nQzZzKk4lYcVj1g8inX+wc7SPWABUDJPoNLNOQlnxtZFv8a33pkipTYcP3TolptsyMJfT3vqT8MkeUY+DkxJeCHSysXnAzRUV+JOFhsE5XCNjoR/rdyf8F+klqRqe9O0ZI+zX58W9eSj7k10Rrzi/N+wTriiHa59/xAIFF56w6ob74ntWO6jf7U8/gAjPx4OadLdAamPuo53A3qfxqbNSlllP9K/tx3PCS88RqPHZWt9TRPvf8E/9/VTOqbxTe34qG2MZb3viZ8FVJLjioLcr/U7j9rd9i+OV++P3PNE49ht5w2t5kY8jTnieN04r1qMemZMJgS1LON3OV0yenQERrPAq69pa2DS6uQuwwRbDwQBA65hyug/fkygzg2LW8GwDo9rsoYCR8IW8QQoMXpOdIxwbfWbcStR6RSJHOhgtcPwNuSKRb2RF+Y0VW6svn4vXNIfWIE9mziRofqoKO3zg3YZqnXlMsBrDYKw5+LVBV0WcD0e00nyvOBT0lHGBMcLfhXq9rYOi0XeHU80EaBQDyJSzhnwH2iPUnTBR9Vnw6WcFczbg4njXz5vAP/CAGKHRGPeIOIUdkpSU9iSGVhai1CZZxE+kIYB/VIDxN15FLY4eWxm78zPoX3XwIvfKVXL78HPhxM0KiKSLLZVLsg5Kouyc9ogo8m+C8HFXB8HZE4GDe/JF2CHyqpPLJC5HFSsbg91QKCGZOiq2vjdvT1Ko+tkjyNC8pjy4j+Un+dDDKqHf1ginLg6KR0cLsQzYU4yOmxw1cY9hifRjozFnmzIUr572AG6GyMSYFHrzdoTrLny9gU46zTUiHFawHIiBBXbFrKuhU3P+9QBI4iLCBvRtZR5AHJ/zIRrJ6TB9nji/nMcOEVYrlEYA6JVW7G7lUeiPYe1EbkCy8tdluQinHHQgW3PceVAZKi7ifAKvXHb3w0OsH8HhLAcN7CtiQv9u8mZt4aeWnZy30Vuesc82jz1iOIFM0FmXMXC4ip8ui7nnDpV1wMk6jXBFrPzhle6bnVDIbyg6T+Vb7Mcy1uabnQt/7jf/3WEhjHMEffP9a0hOJtehjfXwnHukArdWaSS0u5iTXuwsQn68ZltBTX+DVk0og7xKulon2x7XPb257lh1rdNh+ZTaaWVc5PNZnANIfq8n20H/L9oNj3CU8aL02k1PwFE1jF+b/XMuPM5n8shdxmZcb9Ok5zpObEgPHjvgM+FfiX63k+BIopA4L9Q6gVIIrtsG0cc4LwdZnlOKOmyEcXpTzPnB9zWJ8FlNGAoMWaWNwMczyIE+hEZDZMtymrKj6iXyaLkHbkCeb57CNsOY73F9fv+5GYNyLqz++u7L17fuFMwkJ1BKn4iyDLDTNodgRpMbPeMSm78c4DhTdAO3AVtO9f5xw+iEvhc9hhyWNnd1K2bXXxiPKu1Yt9/TcsyJc0rlN/icFNtylDGwmd4zlRMRDabOvanyqc28IGR9tTaqw/HW3RWMVxR32vzTQxQOeI85UHMCXRwF2W0ucD9jioSAISJWbqYv1iq/ODwnxpLxTbcFy2hQoX1IOh/bRbTBCTLcfGfcbRgQdPKsnQF/yTdd5duSXbNjm7/ME9azJI5SESWD5aFE7kgbeWwPu6pAh+wEI6sXfxTbarpesJ4bt52jVV3PAU/nQx0ijgJmke+wDVX6tiJkResrhlC4hr9eaY9FpDIeeG9y3cRQdsZdhc+o6GuTTSPPs7ozw20Bfy5fqnOSfRV0r9WXt1F72YGvdRwWBrwn2tisDuS78nrFLuVnCM5Y/f1WfNFc10gZb51zT5FaeT5FOnzCOzUiNb5GfCNtyMnavW0lF+NfXPUwsSd78NTXT32KMuJUlj2P7S/hin01nbDeKwaN9tbPbVS7Th2NS8b+N1eyJUU5WrtynW27n/nEUh64/0JbVvp9b/xivoHQr49J3NOE1s/xNK9TBQzI1irr1xd9/fof3iLAAioIZnFg6QS8h4YiizJCFJb1bCgYaJkgVAdm+lyLRIOxt8cT7A6MChzq+3idctFEEzG2sbUy61EGhZ2zpS24LHB+qvH/YIfWdkrfz2N6ejZ8MGNV2ujAncsBaGjqcHlwVNR6T7+xKH0QMOm56UAFyY1rX08CLDJ85Zfanqf3Vj5lGsZwczkknIzfjuXMA0IIba/J7yMN4GCBoy9uNcXrFULwk7CjnZ8rDZAfLSr3TTnje4A9SzuVFYznqDtHAuWxlsgEzM/YbnsFHx5zUOV5e6Ld1v4PSiQ9c6DDuQ/+ndz/OT9ab5I+tyrIVKfeHyOqYrvQ9+RIKOOL+UAHEBDbe+pP/S3+pStEupxpsa+qguyjlHfi0U+A5zh+2J5V+xqn4Q/jWfksAs46Xqd2lQYxIMxATKIXIJue5M4JPFW6JkMmPPtp1RFy5ASgY1+M59D2GhK/6Zpcj8tjjz5jJ8N3uctx9Xs5iL5ekmIA0UzLCZK2ZEp9nJ9mOVC+uyWR29i6dmseofVMjjSqKQLq4SqjSSJy29rMgF/L0H2py9l08fZC0uPNHSgb7Nc+ir97RZCoswK/T3HI3GFxRxwEiH5wZ01vIULlynQ0gHp5hAboy3yAFfMSgYKysSDxNOYY78U64sRAOWFcRzDSBmJvJIrKIi7Ao4SINcr8VNq28X/h2apDbA7EsY3zVxXZRyOh9B/3vtRA6y81kDTK7M83jVdkzzpARbaXikH4JnHGLCfqv//++W7rb3ZsMB2+x/FX/6XRy24cOmYQDHz1Lx1vLOYQtbL9mFeuIw3boDq3Ew1jX03XUOCZLGfXmN2BN43GiHyPdG5dF7qCTmlRT3DJqY4YkyenDAfak2MPwSH63BTDm3OVERxfgv9Ug1okUVPHMy8MIlrD6B7HWHArMGuNCuxauxj80+fdhUMhDpfaJ5X+T/I7XiJXs+45RZrUcYtjJF0YKp/QiMUfnnQ71a1YllBmaEucOx9x+0E/48ya0WJdAntFtg/ao3wyLRK+NoLD4QodA5mTeY+AdUuZNgaU8V/ojPMuk3LK1lLK4/WTPRjpHMf9iQeqE8Z/U73e+vF7bBU8jUecdzyOunVCvvPXfO2RsUz/5tvVosM+1lzl99Ttn5luNts3WtXrNP7rO46UvYvMOqT7eaLLacz+Vn5+Kj+WdZojGfftAQafnn+6p/LkYYff1taK5ZMseaDNzpe5rNO9P/WjyrRPeH/n04Ms+75e+IB8NQBBzTy82jjaiXhqDKKvFkjtClZ5r38ji3Jg59VY4BO5sIacytRzQ31a7swBoBQTUy7h7DmZtIyhuSLKxApJto7M9TRQ2ytl5hRhq6CQn7wktNpyFVypDpx6NbESbxWGJqqiB7MldsMDc9pJSfx7F2N6KY0oKMWQ8L3x1fiYVIwjCK/m7VjXgCK0CxFoWEGQ15tyctL4ykZsOUliE0KRVqrwK2ujbyeF8KRw4u+1nPjZetyCR5/IPQlKIhgeVWF5uZ+F4NVy/jNQZJDTHcDrZGQDIprxQM3ekz4b+QmtsJwG0zskTd9PNjMDyVCnAmxBPdLP4Q65SVjZFEOI+6ESN7Btmt8mzDTSIHhsCmV0zAXKer+2/ng/Ky+dZJn1kxrZCQyJzvkyuWfvH+QIrzwMmddD7ACTH6VMbFsplYvcC/dQaOPmLIzA7MBztY0xEij2C5F/1GBc3/o+Ahjvtz1XyjN6YfzBD4XvY5vOgAQRRipjm1NQZBuFPEyUthOuyJ3TVqYnmsTfsY2oXl07A/2CCKhIA4vAQnQLVj7XijlWsGYoj8gd4qWtxq8YE/ByGecnsKAKK8ynDETBx66Pkkng7bA2nR1+/ir6bkXqSFQwca6r5bwaotSIHVeKD2QB68LGJDYpRQzwev7Gz8vp8Kc1i5DjvmmOrjuYNJi7yPmEnFDGh2pGx/Y3NZg4l1XsVxshgnlyG8SIJKOrUQ25dYpcsC1+ATcIWJd8H3Bs2V+kcfhHa4sq5XFPWKSML8bPvkcuGvx+dcsXBGwjfD0l79HQP9YTEq04TIaH+qYcKgKnHH4FjkE7eHdlEyfFk+NJvhNnsDy4vHt/qJ58h3E8zQObz4VOPG4c1o8IQczNL3qrkSlb/BvZdpt3k+T5iw4aEcVbCf/5h+UyL+D2tQPhpuvl+a/6vNhxyp+nnPo6L8E0EqR3M26a09NbLOJepsfVuctO1T3aQ5kDo0wwfKNOskURddZg4azmLDLa4ZuWI+zFuRxlAfRAGLNooPC9dxovH1sS7C7bKZLdcYWI3bsJDRRZqD8jRicEQ73DeSy82TXXawS7dZ6ALpYGA18OOZXSorT5t5vA0YnfcvdMt8a5mOhsto7jJzs5D5FrJzmOpn2349I4BLGt4IyWk92Z9KOJT4blutp3BJ0jY7oiDOEQjFQy3tqMU9hNSAI4TLWspz2CJjoaJmFzhZft5cyA7WGHYJcUMHQ8PTVe0+wf/RWwq9hp23XAGJYXUmkS+THe98kpghxXkNzVkeHbqcJ2e3Jc5BFlaI+WYVumMg0kos5TYvSm8YrAP2qbuURAo7NTfGq7ebyxy2MXyZSjSrVQ8gVclnfGA5qHcJ4xYaDgRkfMH/DA7iQBDXa+cP3tssl5KdTKZZ7tsoiN43exjX8T5VVxkf+AKNOdJtUmiVFpQ3d0WABJSXuTrYpW+K+bw7n2s8rD+FvO0X1vY3G0F0u/P9kk9TqNEy7M9Ve94Qn01AJig0/fY5UQWwlxosO6FycHTVXQ7XJlyCHr5AaDAziPUon1xZVFVilmbzULVcYpJZXgUwXDqW9169WTsbtdfRdsCQiEupkpqbYrCLMp5ekGu7Sv/P6wel/bWJUgKU2rY6teELIoI3WTcq4AbHNCXzbg+IFmSApbrycHU+W5CkT+apxoFypHo6/t93P/k9BylVB5pvYn9bk47k4CgB7KQhmWVLeMT2w/gMFUQyrlfSI3kGIbqsKVMtUJE/qCVbvEX6XPTwpLtiycDRaEkGMu13HB3AW5LEdOwNGRH05CmUrZT/MBkW8svAudn/oKhZPrXKe1/vF79PunEOA4l/j50HaMF67qvK19dZrtivSU5DLWc+qf3/us+E/KLPFYbynU/1MZUQ7l7w5yi6ZvYdUyhhoyp3kWryele6ItwEBtY6R1enZ6xKGVwRENtxswCcye5R1fcBRb8uCdbie9VfV6ldex3hipEB1VlS5/A0bQRk6Ou5wkv17Uvv9ondi2jHxO4P4tx668ze+Uw3H98VZKrfdqL9HjHYbPSLSUv6ZGuG+NZtkK/Rp43cdrcqJ5dYvIWJct4gwEuxjIeiJ5aO9tq+DsI1FaxW1oTenLC3/ksrzqtLoAx21WfPDpsr59GKflUBxD2sdb+3GSIWOEt4LW7DCRsro5YI1uoQpp/y5T8IocWPm3Xe/4b8vYe6dyql5AuXHOxChFc7coTXAKH++q5TJhYTc5pfD77Refsh3k0Wt8f165smSc/nBONo0GHBIxsBJwf31dJKF0F/MkH0SgOjTqNWlnE6f8+tdul+dpeIP+3eiWr6ozTvdG+d4VD1acCpoxjfS7EfGO6mAYyMwnunVaDrPQNBTBuckPhJ0VNobraTjshq7N8KNNtkCrIcufgxXOCxZYnNDosDZ6cFLLuL5CdBMceJEXQBse96mLVV1P/2ze9oo9T7ZFpeEmXz+IzJiX68YCL2yZIr/lfjntGFFr4jC/jD5pbizyMI/6ATOGYlUm9rbrCLOHCked9BzzCgzdhq2PKqAJUYa7vknYgM5YJdbLr+X5SPPcRnlfHVuRPtYeYIwDhkEbT1v/I52oZR0c25cT0Ht7n2Sa0PO00I8+ul47jg2fiC2ydR7K17sTzW51YrHeCjU5faOddYveONADC+HuqOnbfZ+uDQNX3g/tR7tkv/W5nqfnf5q/UZc8jWt9jfXVvrrM64SFzae21t02tR9/Q8tPcwn8XOexpakp9VdawbH1KZfbT23c5drTOOc+vJB8DUKFzKA9F1AFg59+oB20ioaf2MNA4YvvWQL5/vMNit43JwTlFQcGDXBwofmXCic3VuMKJ3zJqFeER2Mwea+ssOgDJgDpKgQYHU6TB2E6DoydCLza3r18XHW1BVfXvd73DxNmG6ggPeJkODl8kgKxcorxT+p8Ksb6LngOY00KpNGeeJ+uxFwBsPK4W+ONEirIZCjtpI+wHxvKG3ly9qiJYaBBgHzTfpIJgzl0tcbC8TOdYh+zAvOcO+vzm7AnnDOVhNwqM80xACs5Rh50h3AQQR5peprQllScQQglBVrvjUlDYfDwfbo15cZxpbifivLUtovDJ64U3YkfrJ2JVzr1RpROfjo44/KYTSMU+Hc0OFLXPnrlHzXMLGdJAYyD9Fjw2TRfjazuDC/e2ogVtHid+Dz+lvLSEXhMR+/gvEryoh2M4FAPHI5QXfL9THWawh6IXrhsbKx062uNOESrdY6Uq86j07Up5iiPvHhplfH5NCNnM5CaNBgrp8hlJmD6eQHk1C7vI5ncrfISnxHBtBuB+7if6q5KHQ4HRCp3nZ+m1Ev5VQegn1hjlu0wU3XapbmyyP4EDDhQdbWqQLaAjMjTmNNP/Ty1D/mnYMBeanyyHGxnwyXSrNZkQB/3aATLMuzbOoHw+6//+uLXe1V1vXjLFp86PHGi6krSSWrs5vFBHWuO/Pp+9t1wi+RHEiiivLDqXRFZ93e5XU5Mq/qgYe4ev9ffwpZZNsfWGF6yeivzVPRSwymDpPzfhLavpnHK2id3ZEmeqDUGl3VvmlzmNuipgyd8YGOD9oY/iRDstkhkKQHAl00in3jBQH+fmv9PpNOl+X8G05FxW9IP5/nKWSPWWPdb9b2eqKXtvTTvE+OYNgi1+fPFMaxbUQ1Uv5HTLTvf4YhJNOJLMaIiRzt5jrfxXZybUJwxUsYc0NiSW6trZBwXN3hPKZfB8+Rbdd2/b3r/+UP/fNfx+ucfxpq/fr3o69dLx0CSugNF8dZZtHvp7IY5uZzZL5KIltsUIbuu5jss+KijbkBHudxrGEfSyDaCy0z4KhpgEf8IndVgZgElEfyC0L29oBvLJ4JM0y1rC4MPROOIu5dRWjeC2iXGEZSZ6PRmNPLxWwvda54ttuwDTqgcfcJyZQIbiiPLjaqbE/Bzml0VnZbQnbqSGLnlJs+JS08QfdO0U46H8jBj+O58JTR8SOFwwNQZj2MeJsKE3x2zRcxvckAjtowvVmQfHOAqlWiddKlJ37E9+Ab/NzhRogx03rDFLdhJBVD1cJ6dlDKN/7J90dkuS/nHUn/iFvXLHfQtRvroQgS5zKv6APaCLxC4/eF4ROiNKHcR0dPo02wu4HPWdxUjPY13nFvbuFHGGKdy84JB07mIgpyHZRRqHbLoek/HXqSHLjSK7biNTqiHAj1azzrHF7DR35iTM2JAOC7RKHco/RRxf7I/K45yegH/hAT6PHMtOY+VLbxRsf+OkT7ZCCe8Kg9Fu3PXh36K7gifEeV+Cdp5gKXn8orTtdxzmmP1ivj2VNdpnE51nRxs1Zl1agv4BDYCmvGpzVTKeVlE5iGE7anhdYD5b5wJuSp4rSOGsToyJHySj1vXSYBt9QK+m4Zf7vXWuteVTm1Roffql92D1YSLfCU+lvnEADvd9vtOguzJNMKAsgg5GRCB4WL/anhijLb5GyatbT0ZVij3JHBPV3QkxrJieV7+Q1vSity5nZEeT0n9Ik2kLNCmtPlh3PZrzy/x1Eb9dWvTSeihnP+XtX/RkiTV2URBMPOo/PfM+7/pdPeuDDeYQNKnG8Ize51jtbI83M0MhBC6IYnqb7RH60IL5rcND7ltGOeemfW202XGE3+ZugPaZs2UM62sy+iRDSw+WOAq57lqC22gz+1YVVVod6WBH4LheonzSorvpqLUE2Ms1khZ5Lo7Bc7BrPi/6lS36lLjPa1VHdjh+dzvp+f8mvD3PtGef+6T4Mrvfhpn/vvUv/bTOLLhT+Km6jv8dlhHf+rf/57rUHgc+n9s/CMhPKaRKt6m0ZXvY1tD/kOigrBu8Vxeu/7zdpHBWQHO1ycaOikUq6u723pWp3pqw39mevL8y0fq0rYTOavWSYT/aa///Gr9//eidMLn92+KziLG/f42/PemEQlom+oMTSk0K86v149h+72cbUu1+Hl/2LToxtn9LGfZww4zMvTiRhDzU9TkM4fvlPQpxZv0zbxXxs/uKo4x6MPN59QlTwY0jL2LnVyXbNxd0h4UYaeo8P106EY1x552bs9DEh0G/UGiiIY8R/VGmvEWc1bURpiHgeGU1CdXiJ4dfNEBor/jAJ7UTh6PpuXKWPJaO+FlX+NN55fwJJkBGNd0EW2alkq75GZ4v5uktMyL8Tye9vpp5/v7m5yXv39o+Z8v/v79/UPfvy6J1oqrwTq6xNx8U1/+gIo5hju4AemIHHEzu1uZqyQHky/juZvewuM9GEHtzDtbh9PUHLfkGFtpla59fxlfcTdW4XDRGUZ6B4Xj974HHQyiReW7ZXWsDS/yGkohzlvWD6Vvd9P1Odro4bqTg9OGm/DaC7o6DoGh3xgHZE7+/PQ9W9gAC7obfnO8KT9X4juvoyR7QN9k2g2uGZgvfjbiO66dqDNnPk8wS+Q+POafDOGqf/1bPq2velxnA7bSxyUKcrosGHK83I0dXa+jDl/Jco8bchs4egPdq8OrrIv2WWfLelSe4/w9wng+XS/L2ZHmaEpdxnxpJGJzjpOiBm/V73T3qM9D1M8+3pp+8jydvmc91sOQ261S3Spbxfdxgq2C1dsE1XX6Pd/LtMft+k2Dgzxwbf1JB/88J5/brHD2p/7+1HfVzon+was+vfunPl9esK+L01lm87mxZSNKcGJ0JmKDkqH1sH6Yznv8y6cGvTkCi8wZ1ByYrm3ZI6O/EbGgC+otoxQlTARqjkhSRS4hKKfq+N3GgKAC6cG46fxMFwXfHDKyewX48C5p0h1INzhFwWgScWEZvShKyaPszXYXwngO+bfAB/wBuvPRdqbhx/3ImFC1MgsBxdMUqBL9XRrlVjFb19fMdLSHZbKCbXPgBqcpFXw8sgkDftadYFCEkmYFeWOaBc0PhcngCUry0zacqgHmdnrUKGIArH1ROqfQt8SWaY2fKcVhuw8FaZZKortgbj6IXgKT5932pgob4HZKc5cTgNLEGq6G4oHnr0sBUeCZ00m9sUKwuHpSQSgSSF13fFBn4pKxKE6zEoRC2ElX1n4lGoINz2luByVNX5vBFL7MTtUAmhaJFZUjnPo5tvayYPYKXpdi7q2NUtG0HZs4rsq48+3nZzw9Zl6B9Ue8WvtgYwU77krjGnmY6MIY54GvpOjJxusBtak8/JXCmcemNU8Sv8fptHoaoFsmasyAXprIhTE14s8BYk5gtC07LP3GJkQ3BdGljMPQD/Br3R7w34My3M6bB9ye1KARHt7dvTynBL9T0gGbx/cW1Qp+P1uAUdiSqzBhfMDDr6cBKxNCBIQmjqBnSllbuHytg17+86v9+3++2vtfPukOEaQNclbn3vQN8I+lV8x16tpyQlxspL/7IxFQjaNq1rsrnejFJziOe20USCQgHXdYn0xoNCan4in0U/qadrjIFETRQDnKTOrAt+CM4IYb0q0uiRqhdsGDxDhrV9Q74AyaMyv2/Hk3iWBHPSfq52rQo+45NcIq8AdERqIhPdGVoy1UHomKRw4MetRqWyLigeF7FF4q74D0iBZFijqvlBde9BTGSaD4qF43L5+MbWqpW0SC6RE8Ll3baqldKj+7XzOLfui0s6/Wmk/z4xMKF994S41Rcmj+0NWvf16yFt5UJmM5sn7980UHGsFRaLiHLODxrPf1hCg5/KF3jv9eTphvWYiX6jg8zysyifneJSUzJutHKjdRs7PmO+u/x681jdBi+uelFlM96Zd5aZmP9Tz47MLLqjVoHMpzq3j5zTCvX4K3MC3jRDrmIaCrxSe61GETTZfm4SU0c7+cfCTe3Shr4kZKsKwHtj9m0MGN/3etR4mUtqgF+0tjTQ23SabzvHeVU1HnNL6u/UM/FroZE/j4EEk9oe9c6pyjNh1fp/mS2m5wOFP7Y0hKNB0xwL/LoShDg36dXdA4ws6fKIwIrUuLw1qfwA/0oFgnE6P3kTMuZalxRPAtEXWTDvywdQw7CjUOeTMhKMPm+JhGkYjURjbApTVFHZ9xM1vNvHUxy++eX21OFKlVxRFQC76XPjtG2jryfH/r3Uc4mZ2CDXlVm4WHIVIIdSW1i31Q0jqfS2gpmHxvbrUvfE0zbrHShX1NyYynShfMz/h3Tw4R+z6btwmDPqnyaT/kpLKP/TNBFhXF8Pkz+g1y/91tFnIft8Iqq6tVV6Un7m0bfjIMflyntqrx9vR95u/H/nC68B58U/VftSc3wpyHGljKJJtvtPIiTl1g+F2F3JAwRdlZRDF3FuysEC75pqeniWmJk39Gt1AyPxBGwSx//1vkV79nQ6hiQnnc/ndMqrYiRvPV9n4v1kCMwJJsJ8aCUyaKoUUD9zAed2/OedypPI0zG4/5Pu758QYGOOdmKE9HU9UY8u8lbG1ndCzga8HwN1fFqHgLs3guLzKkCmoKQ3SI8Fw2EwApguxP8KrjZ5oQl46D4eDXYGnMYs6E1nmnnYfIAt2KZ3rHgN95j7BKMV0YLKrcR57gcbevGRvPMxEheYh8O3yHMwLFrNv082mOFTWa5AQtOCG84wHj1bXs8FiF2e7Xwcmf8ODvZSGTcVXRRxbYVfSNv5fTOitaibzNGBJHkkR8/wkPWU5UOJhuPWTcnPhAwF2TiIBNGTkYSW7pUvvgF5k+EpzrfqwV19i5ohGStfDNtRMNH67tQvHqSfGqlD6/nueoHaZewcj8IV+BjtBHgcNKTlaXH5MZD47fyVpdLG05sV6/frWv//lFNbD4cAw22KaDxx/73ZrN99KDrodr5a30rqV3oID+GvGjDjYLbx/rMJnRWP/ovEfzIBJK5MtUB03E0Ybr5tcQG4frxEKO+J5iXLsU02eoE8dHQGkR9wKHgT4OMk5lgbjQCc0LN+IUAt1R3cysDJKjA0X2pf+ls/WuNVAWGsnxd0j70PmG4+B+JRqHnLZDYWoZZWP1NcD8leUnnq14Et7UNdCT4VKMBZ/Koxaslzn3v6lwLntkl5371W9JS+Usg/ni+q7r2YfqYn3Tv3/++YcOJsCFjRIvN2ezeq4hYozo9paTNrEMyRsj741AZ8tR63l9azu+8dtoM0guzJN/Tw/Z6Pn9+DxwO/E36Ro4WmaG+0QTXGvCpWg1gQd6wa6PsvXAz2skKvjBlDYJrkkpg5Mb5TJksgFhdBPXFDZUEDFJ76IO5xVh4P2LCSQEGZrlUKX/+DkJG5rN6HrTF1LLlR6dZee+MSYpoRR9f4Xn9/qfcKjrxBf6wpknaTsJtko2Znytf+SkLHSIXKunauclG06zpXtKfw6/vW3jtr/dnCUZ+Dc6nB/PaY48NwI+c8RrBz9uTMcZzxl//HvUxzcY6F8dLZ4v3miJY+V14Wx11ekjHjwdVv1ALuX7FZ/OvD/r75Vula89Qr7C3Q5nRaceHxV8fC/DEfWiU5v/T65PdkQFN75X0XYbzovotwpX5/mbKt/l12OfFV7zmF7Q1rRGCRY5AGtmqLcGHdQTCTus0BHlwE8ICXZemTHOBK/CbEp4NAkyEfAXhCK8e1ILxO3gYuCeAPVudzsJa3H441c3WtrDEDPicV9TEAEVQtoxodLeApbCymXXps0ohKc/5j3NsRJGhyA2BeFKz40DvNs1UCeqnWw8fkxuX45oTosAFxT56dogRXrw7iXBPXln1YjxUbphBcOMplIojd1bH0/UM6aJNvznolvUiqDfNedbdqypzsS6cd7VgiAnmh2ReVpqRFJOLmeU9AgXzbMbA67uSWKmYsF3a34S6RSi+aY1FmiAalDwn0gj8YqE0RN+t/QYvh8NL605QjtqQ+jwMscRlDlt2yIj6VNz1Bl+r/gY3L0ZhaNGF1JLhoTVp4gkoWlVweeDXxuKx0ZFqvHuk1dIptEerSjB/xhZAHYdB0eGdUcv3gSAw++luFR6UxpGSguMCDbe0NpbFWmg1M2tE/TYaUYkUOYDn3ZpsxLIvEvmy9Fl1UIW8jaDoqzg845KywW21ndnhMcPTt/BGCgqZ+LUN8x1Dw7I9fkwGrfi7TyOpNS4ZzzvMcCa7lp7fFYCvjq8Jig1fkDuPe1qMOCOgwVYADed5DuYS7N4vF26SYdg1vVttSP79unbDnBPW68BGc3FF/SmcOD7SQYRH0m3JnZxf/D5z69f9O/Xr//8GP//bc/1W3gKb2uRE1FqLi2DxjvjlpGy0gEtcpCdVsuBAAOAg0cs6s7TG75zJMLSE4YEASGa28+TjZcV92YO8dIw6a01OyHPG2X6LAqlA4/ynEYSJgM7z58ebY5nLuO8Rm9DT+REtAX7A2UsF/iuj8CEk2mQ040O3HmPsJnBDhiDj3Q8F43jHXSoraYw3Vdcf53n53byIhgAF8PEeOl0qvGkyISb+fSLoyWabIq+V5F3lefr3cfx+91soDp0fr3yRKwiksofqF7WzZhaUXuLVJYD5f2YjKZsg0FxqkxT74f+LfwtJ9Y6lXC1x3TMPKl3c8Z7pf6SEwaZWv5pK2mR1vuKhsOGmc6/+9T170su2FgDr13OtwFdbLp/mBtJnlKa4+fQ5nDtaZsLP+LEHeIA9f1CD2G9y9bIVLzvdG7XMD1MLYMuhvNQeS+UrdGflnbJjuoF2S1zATkLfRSnvWETH3UoER3fWttrDc0p+gJSTGu8bPK4M89/0gbDEPsB4/N1RgNeBgxBdlTzp60brrU5VD8dqFUlYxk/+hIfYGD8iewlmbdb7BZ1nDheli/miVOc+EyD8/I8MzwdxtthmzkHNsanEc+YV6Gf6eYD1yMURaXWFg/HWC+jRX/aKKIHwW9Vp4EujN8Aj8yXPjvhmt3T7LxeVOHKP6vIETr0Mo4dx7B5zNEd5XmdkWOyLt7Xcis381Nuwz2np6RKe2QimOOP6pa2IZF2kBucykv4SPpdE3sQE7bsQn9wDzbPzuse4416Vd6MRYQPkLnrPAfbXg3JKMPz3zqvaT1GGKLNEfmv5VbFCw5GvO/txJtq/i7sa2R2cfn+s06S7eFqjF6Ob89nHBQbRsGWKOYP4zZb0Ov9NZzVNaFLuOtVPukaOhEVgfQzGKo/SdFWQwqncngnHFdL8e66G7javMmoG5Lbv8KwAQTCkCPxRXhABnfDBEQ4t9MhCgWwQtKJAPR5/f2Dl7Y1PTLb+txxSriD0dHqSfNKXGk4pTnJO+14r5q5KkLK46ua+83w8s+0pk4aW6+yMzj3KBH/fr7j2/2Uf31s06XsGChSM8IJPu1Hlb3IKAOMadF73FU7nZ7u1JHlGC9HGzRWKPCYuDxPa+20DkMUDh3vzm3fiUbVmHcCjhl4Y6Wy1evjE9NUI7G1EOnkGVnET08MWgTIeNSo2plv3Cmc1pi1eeUdnEF8p8KhvzIuPo3b0wW6jwrFTiv++y5QYUgoQR6d0pWg1GcIRXuBZy9QgoLm8FS1S3xuNgvFP6yFqq/c/umq2ljX2HA8W9QEJX1gRsNsK/jsP2cL64oU4mRMeOVETbVpxot3XmVBfZIn/gq4ggKfcNF0PuKchGidKgW0RZyf4PlTNFb+3SsY1Vg+KUYEsaT0tTzHku5/f/1DMuKff361r1//tPfX1w/T+vpR175lx5fn+nlPSet49H3GjRkSi1b/fX+39w8fOUULYX4f+rcMncHGzo9ceDorv/kY9qt7I8zWeESaRJJP1FI6yPIcVQT57hxYhLbL8eEPJwyaQpkUZ9xr9l3bl0Nu6HeKLLrlDk7OasZXx6ToIj0xWuleTpdOdHmncedk7MC7rvg3GagzPke0fvnC1ZJSL47DhSdKIZ2PyFNp4GnKH6BDaF+9mRFfXDntNo5FDp+R7AJOK+cUTRT5zuuHdNz3UPx5nUYjm5pF/yJ6cAG/5Pd7srFn95ts+D7haPvKcJgOn553rWtQbalLaM2luAr5Qi/QshdTipeH9rGZu+uFJNJbk/Vvv3tY1/jfvrZW0vV62+fCR1mQI+txm2+Of9JsXbYmetvlguFUObFEmbD+7sca+KyzUfBb5Ll/5tP4bbd1RN93OnV3+PXtIPL9uuLcf9Ifed011VmUHoZF8eWAAw9r1iX85Q8VQlQd9SR1rPxp8VF/zhkboNEhUeA1HLmdpnMg9OToQtud0y0M4xN/125tB5z0R7RT6WAVHvL9So866amfdJFTjU/ry+s1M23ISeQqoYvTwZXKta8EZ0Erge7nDM/AXsgptRWs/vfTBRr4pIee5qKaX12Tyc47zVfG8yc4K7rI7eR6vR6+euzxe0W7f4LTy81P9OuvP7Vf65Z/57g6tbc+X/D8YdcHyowPFeMXYkP4vFXhikYEUgg94CTQmymZnItL9dw1YocPEeHTMcCOwiKVtjQi5jDYR7bR8fxkwDw6rLVpx0HTmpJQcWbkvEgt4MIEFRFYmhiENlvoehKcSYEa2O7XEwnQvPO+S8g6tZGYLHYQ0MdExNyU99FcYgKnq1okFXF2ifse0xRl1AhiReBS4TCaj6/hHVgKtGvmUYXCi5PjSLlQrOS+u9XQuYbhoTmHSnsi3BJpBOF9CTPWRdQjjef+mpyWgB0tXQOJ8dLz3kBWecn93FqHimPbmeytVokuTvQt/evpXB2RKUJ7OkcCj9Z+MkUtRNxMPn6+a8pJl+9THbBhLDq2R4fD0R15x8ZFKE3bscnCk+Zg2m7J3T0VMC4I5jk1wiTexzjNWEQUC8/HI8rJo+uBFzUel3UjLTwN0VAtjDtf+feOWm8T47SjZO2hnP55Fp7NKe3ThiOQklrIztYGxUl2fKVg9MLB6DyrlTD2fe9zO6WO2VCFsYedtHiEc4R9mCLSmt/QwhO8bjr4Jf9G7Gk2LY7vo2SCYxEtdd74CJPlcGvyoafvJkPQdh57mB9Dmv6dU3p4dzuuE6SCzdY2g7G1qIiHcbl+IZH2NZNxXisGURmBwS34JhK7W62022qaUvEFjo6mz8hafqRGWtIHlDrUk231HPm+cXqK7llP/Bg19z9f7Z+v/2nPP//T2uu/q7BVa+830dNDltCbNsm+3i921ErNmtEv3Qh704ljvf1e0S6PRWDJxHBfk1kA0qawznKkE0W6NOwSV3LP+I7/resM4gKd5bpocHQNKXRueG4Cn9bFzPxTC/O69+TzvvcI1dwvnodM5nS4LvxTJTClyqkSS7zB7cA34IvbRhH0u8Udf42Y7L3hlOkm8pN45RrDdethbnDEKW2vebmlThiipVf7K9SSog/fZCmP58Xy5n6YFw2uLYhajYhcHM5Qm2kKqV3daLqkiL2ga1okk6az6lRPmYtGcpVPkQR+bmt7cl2aIadTeoPouuBEBF/gb+/JaXhE8y+u+URRWfctMhoAxtNSORKiYwJ43LTBIxSqEZ+gJcYX1a10RhocVpvcw/qF7i21ssBHqUYfBBj99vDplS5SmEWNpSV6Oh2uth7T6fSdN0T+EaxSC3XZE57fI4Lywn+X3UO7inXo5UJarNfjOdH9p9OzpsENoNbYVg0zvOcdk0oDcoUI8OZ0a9H3R0P9vG76aTMZRtGKE7iQaR5sI7AewPeuF4CEfeFkQ9ZXHZ+p5EnkIwclWa5HdCLtp5BhweHSZzgt2mAU22g2pftIi7PhJDfvCIFjyss3RONx9gT0HQejgynr3y3Tvzz3JIdG/psohyct6sFARQ5NduMKY0zp84IaF2k+pQ+umWxjF9rrzBfXpeV6SI4br+G2h+qyyBownY/1T/e09M3Q6JpO+PLzbA6RW8bO6wX662WI4Ta0rtpURzh3F1MF7W/LWmgt0hzmP8P16UK7VUkI4Cboc4VOz/fzPJufQe2X4jn1K0yJ0p7e4olj+WTPl7ZGulfhw6c2w8/xN06mbC+y3sif/P5w+PwMQ4bXf0cbL7/IK0Dwt+lLcaFnZd0bzKasNRU6v3+eWyHVPtR/DXYpoFyglgWwF6B5kFwrFYtq34GvEK1GzGGM/uLJ2yPAsic0jO2AaNzzOxThvipuuf+9LfwdGGIKpdRjiR2T+ZsFq+NJBPLpXQjYcDS3KDHImd5OXJx+0TZlmqFdEWhsGBgOAY83cnXs8i4ZHvcVcO77Q3sZny31k+sLeYbpv2f8VfRBa2S21Nbgo6VlF9czTMCZ2+ZPU3Sry/ASx21tYE45rz07CMu1E8aK1JjPO3Ie5koA+HZ53Ls3HpFxO9v2cOZ7FxEPCzRTIDXC7Ip4qeDPc82/xb7zeyenQrV2A24SHpZSfoszLJ620gNeOo6calBsd8GUx/OJXwF3fWuHnY0n4ZXXiPqbXJ9R0Ug7atiBa013nmtZhN16w8Un/CuPeMxRrcbASUZ8EPb4XtVaIAVJFOzhfmutbXxf+5lRRvjfc58Vf8prpYI3j6uui4NNGl/Lz6W9unXA8jM5FuG4KHjA9E6D0OegEIll7N+vF0dg/fx7vn615/5uYznJVmrXD7zf77dAyfWaPJ8kPK9TB1eR6+8fveL9TX9TKuGIc+RxQAZ1kzV2c6INnYB4iSIP+Gm3QCDujerqIBdd52U5kgWFXr553GeYq7pNgfZu0YFa1zp0K2XyPWz949MX0va1o8bcaQXeInVe0UBY14FceZpFCnn69HKJ+rmmRmvQ/YZ3/Hi6HsNe8UTIKY8Pqk3Wl0OOi/3f7cWfcnIpIsKe707F0rucGjkeKyrvYac5nnBCkGuycRQnf7/GJYeBstNsygE8Cw9UNkKW5IoWesi26uIMQ/ROWh+OR/toFk1rhXOjma6ANFbAX/FvxqPwgWbzoY4qjXiPdMVGa5byOx8gWKT8B8aB/7zhtPEbrO2Gd4T3XXbSrJfv073H6epRHq41ttbn0uMeec4fPNCUlKP+S78JG7rE2O3inH5RdKW1cTdfe07qcK2+W1fn5XIATHGyMW6vcGIf1iYsCkvv3mvEgL5RLkXx7Xm7HNqUS4XkOcqHUuV5bG3Xjb0do8+671knyX/jnTwuL9dzG5DlHgbwKLzLp24LjrZxze3dKPcsEjdn3axPpD7eMDMOslFT6grZmsd90hn9pliwhyt9B+/PqIf4QvqnK9QNHTtcgIEHZhuhtP7c8GE/VLbKtvGv9IRn4IjfbaNPl7b/HOq2avvKNIwPOfnpHeG4tujNUv9NjnG32fxp7rMzOtMj+j/p/3n8HvZS//vwTtWuv1/Rqm8nz5FmAxW65NZ2ixGweSwZDv/dzxvkpdelcfl1+Cd6wvUiRjzM4G1OYPmB97YjIi9O/0mFUS8T5LCLkDqok+4Y2PAEzCy9GWRDjVCv/NOdFSHgWP/fLC7o3GxwuCK2fX+uta5CzAuKijA2YkCNJ8iMnpQG7Ko2qZdDi+tpObc5wuT6SIIJiqhGBolSYzsOdZu+lghgO13q3FFhJf07pw/YheKoRyMuj4eUCFc3qrcW1K6TcKUj1d3ThFMpmOtPGPNRHUhV/TTGQPuehiSSC7WiqAvX3pSJ1lNRgJOsUKT0EE75czR+uO7WE43FHQjkm/cead/aFAZPpy+tiMEZlN6ToK7WEegP/IGfs534zFD504wnCMQIH+piQNHR3pJTMTN3Y350glaz+jt8VPtUA47e6ax0fxIsp+sT3ZyuCpds+GmjFhkSBBuObG8h2jOelDnazi0O/GMiXUgUPaVbNDsF6bKDcnnzpRqT/A18Jscp84Spc81LQc5tvaK9jzWrzkYdv1MWehNen07PwThwquyccqw643aOXQn2cJr0i4roSZZkBTbXKvH35MfwrraFsPwKpkK+VPR6lnFzgznTF3bKHjAtuu6G6mwaSazWqJhs9jX0xXM61bDj380YxjvkKP2xLpbjaEVhff361d4/n+/X2qH9oYLleFxOjMH0utIDrzcLbSjkl8MjzfdybsxHePAIKXio/TQFvvXUSjImPQTGtUMhUmjBr5SvTdliU3ruihtmh2jE4ofBb30dP6Q4e4MDJoT//XI1NPkdM7hopiQd/Yby1/lgDmUPksrZyTGQ6EVT9MyRsgTIfH///HtcxBen+HG/8h3F7+E0m1EZZocFdJoVQYT1a6m565c1r3e38XKqys1wrxOs7692fb3aa9UAWfP5/QPbz7/WuN7UfLjWVBOHA0WiTjjwTH9rDcZj13+USjoR1dx185/ZY1+VpzgdTqKnbMN1Go8hh6hE9XVqSNaNGI4XOzi5fY5Fh97AawEyX+TlfYuuLZsJbq4QXbXWhBrKjl7K1Nk2pKwsr79xwYCejtqogR9cDIvAvnjOw6JggN0BCU11nrUeh8h3cqzOuN69Yk3RkF4eNjbI1TnuIqbI0IEe5/BOGgYjmemvCT8QHUq2RKgtiuD5sXTYkQV+3FVneHWjD9bVp56+t/TL6xLJRsXPzSjzNpLVFE0GtJOtagA63GGMgnSHk05lPb2+OEUWm/OSnX2rlhX2dpjXjobau6ZzNMFvk3TmJB+kriSAA0x+E+1P8qa6Ooyf1rf34LhgcOf2Hq81OFQkojE8NQJ5+gADRNY+gq+hUUhWYiQ7O/I4Kz0hf/fvR+dVU8MotIPfpNYzZFmTkwPzoX5+g6LSOznJZ98QUXGtx9ALX27A62lTUpxVl+lL7Hww+fgn/eSTA2LXX9wGWBf+zDcdPJPsYxxumnXp1IO8mnEfafek95/gnhPtmg3Dz44w5vx3xCvLTLTn6wN3kcO2HrmvqOc7PdXp7eAjzX0PzxT07HHxp+uTn0M30cc52MVn9kF/yDBkOFHLPF8T45J3X9nAzAzLFvnYOvWDgTD3iv8K+7xeLz2JcBUie+Y375rOoc9bPSsTZnpaWCI0FoZuB1hrYURke1j5yE9eE3oMaOFN9Aa1n6QKwZmhVwt3b7tt3wPBX6YUV32emJiHYaTnqkgif1Xw+nnPQisz/exk8nCfmYzr31akKgan8WUc0HgbKy6WWoWdvfM4aHfPjROXd3J53FRjKsfimcGMAg0LDv20jnmBxpBrvJyZhocjMk3u+BPT8m15I0x3JBI9bALeuRg9rsCY/E6Hv2zO6pBcu3ziqF+Ptutcrb/cTx7rJ7ye6LWit3VVPLKCJYzqQNf5yqffrYvSg0ZNk3k3PdOFf4f5w6Mkh3pESPIlZ4brmgWk52kVD9vx6PFw4ql2iXKLFMRW84G4Bi9JhZkKd0VPc06tZVL54ap3qjnNV6aXT2ut4hueDmEwZsXEt1dF7Pi2q3uffqvWAEPgHDVy36cU07+8Q/tBRvK1ny66ePNDhjvP8z+//qfN//lP+/f1v8gom5RuBrwsZ9rbeJSkyunGmJQ+GN/f7GBwjrIsr8AjVzTNPdm4WcYrOSk6TCR7jk4obMyRujx3iQJBfzdEL3XDw+iq/HN62OIVVusH8Gw8Kynm/lmMF7Dpbr3w3KtbRAnq5oAfw2lPzhofnUuWDBKpZa3QxuI71GzSday1dqZGX8ExzXKBT8bzF+RbbsvrizougbfPhKd1WiXpjy8eq4z9e3AkvzmkZvhHtCD2uFIFylUMcT4JnkhWr/ek6A7hWGB4xHlFkZxzqhPwEj6FTYc45mZz1meImoHs8Ckafl59G/x9OS3fcp8dmFSOex54bbf26LfJzhUYwsTRp2wSEX9n51/7oNfkq0vI4dVeAQbOQgKfaMG5NqfpDxrRlGgFxaJxgpwWrk46GY+zB71KzD/9rzl685GJVK/tvtUJ3X3/MiFPB13IXE+kF8q8unfpZ3JO7nKE5Wd9ed7E/OPaNjV9W03wQoFa691QiD7y8yqqaF20+Skp1WQT3TE9jd6f6XuL9F193+BMf3Nbtf71Z32MaW3Xg+vnKx2I6U3elcj17u4vfpfX3qe2P+nU+Bxzl+MBP9IEDhvLzwH/FI3vfsOVS9dkXNr8Rf3i/43rZCf5q6KZTzrwCacqs5Je6q9an6ltJ/9Oxrd/Nuv6sJOq5/3l116l++Vn/9ReBa8fc0/fqzn51PYn+Kp+8rtTJ+bkuIv8vzmZgDF53eYkS6v5W9cLCzw/dE0saAFKcv8Hat4gRFF22RgYF84rCiY7sfgft2sG5bPy+h9WIpufgC4CYf2NGkeNlcFmuqIgCw6CiDQoDbPwggP+5SR7XIpHYFROkWLsRweev6IQ94yuKXy4byklTtmz4ZMwRCH4PJmeSGFY3I4psAKfYaJvrlYTnqiLPtOdxKB8e949ERRcLDCBH7VHwGh9NrX/RJuopebDxVXIU52O8yIkZ+iUXqavO5YhtutPgurTO5hbhRE7hIeLFmgBP/eDUxHTpeFDZ5j5t0lGh55GKCkhelpRi/Ok/crurocRiruypKTgeYCmrOPb0eVwdS0+XR6WAfqg9iAsLIUXlMN8yMGlstl1KHRXXaiDERUjgmCDqYI1GyafUq6rqzJOYQDlueFVajW8SCi2+MwlCFCH/Gyp/dky7SP0W9tTvjlF4Z/Ok6KWUIz8ahBckR6aGvOpz8kG860Gy6OK1dS2p7B8o9c5I96H8LFruoLNDXzRDCkSGwNCUZRVrNXORlWHfPFjssEpjvx4Kzr4KyVhPg0ckOazizKN8W2nnzK+HAaDonOJWETNtdFT7aNp6X9e3vzpsvekBt2ICsoz39IO8/U7vf+Jf5546ltY9Yqwub++WE/4+Xs832wMSx2kTmle7IZ4JCqBS/nwGEnHuGS9LEvT7W7TKliZKhQi8tPCnQ2rqIibw9bmm3UAdkzpb2RwXuL8Ba4fdib5k4chl2SHnTkPywuVc/5o9Pty0VhRJ6F5EdZF9aM8fHi/Ic0S9MZ4XI43S3PimmFezlNB7DEtOp53eJwCe0lUUaMT+bTPKSnbxF9fxJe4dhb41IvrK11ymiyb/22+B9UN4tItF8HH8yXwLPgkSoIcDs5gXw6t7/avjOP9Q0dv7kP1NFm7w6dELnrjZLq3S+fzNSwZz+5kSCfXLAUC/AiwSlSVwIvUniUX1/wwyTBMXN8s1kVaaPb81UfCMz02cuhSX1eUgfpct4ib2YeTw3AkRaOY33Hy9ar1F3LSzlSHSguIsaYAHeGRA1rgGFI5Nqe94h2+zbo0A3XR4zsafgJvlNb2ntdPultXlGzneCtoZ8mh9Y/siW5F0IGXW3TIGdrM47dL1xDJ6Ueim2xTRdeQriM5FVERUOl0vZl+Dr0Fzt6p65rnjVNLjYSwxs883/Mm2kbwUTwzbu5nXVztCkRUJPFVORG4HfBb334c41lOuTQna1n/yunO9GmBVg6fCOFhHcKnYvt3s2PDf55S/Lr8gw7DQRPTNhlEtfJrY7Nz3Bpd9GknuXOMPevbwMM0OYh2m8mwLu0McaDTxgo/GOm5ufcLuQ097fRcNd/Vc8pL4cDQxX/JJOVIo5t567xKeK2/PG+xzE/W9/F8sCXkNFiDNfTQbA3uzhmt96eOmVpvNByYn6Sid31HI/Nbej/iONQ37nDCR/3Bv688GXSax5Pg8Osu6L54FpHDjg79ZTC7OoVpHIAn8P3DczoOufeqFmu+dGEVz1iofXJ4dHNi+X8oPryUyqVIrBDylyuyNj1SfQqAMrpzjrDv/3udbtijAEOuO+BrCTEYjxbH9kdl9wyLfcbd0bs0bnc8a2t4aoMlt3FqM4wx9Z0Z++mqDLSqnQzdxsyS0DsZ7rgAre5s4p5jTFCIyz6FdxB1rHeuzwzPGwMV8810nO9/wuNJ0FGUYbHjmBrffodCn43mT7SQ6SvT6qdxZNz8iSa8YpIp40/0Zs/49z7vRNQCId6PsO1rKhorWcjt8PkdlXWtv1cdlr8ZX26rgrP6Ts/DYX9oB6cOIgUmX5keNgEBRf/i3kS7KZQTxzQdDP5I3OqaE7w6KkFz2nebC3ZYkSHkoxbTHNnvrHBwJNZaIWLAXfacpe52cX64SJppxlXGF971Y/1Uk7DCu68DeXqmzV0xxE7wiR5JIR07fynbLz79eqjqA+LyBgHmmIpHH5x6/nvmfzubMzqgjJUVWXMPcmDdr3/oGG46XIyrXv1oKD/r731xbavnUT45mvX1utjJcY8hdYsY5gfKPoyne5D+sZwpq+jAqnO8DpW5RxPc35zKvf5dYtR1MRaFluDh93zEDNVLDZnMZyr+63EcokvTfKIP42lTFcqqULSmqckR8lSAVWHZ5+ItRfNp3ocdrsNpN6PcFNC5nzWvoogfSUPzxhkKbt/idNYoLIcPKrQvcFC9q2elGd4bLvA+RYyJM4pG3znSxA4L+tEHH3Ygsc5p7atiPhyOyUt86Sd780wG8PwNhbVSrL2DPKy3YWup2nn+pP8h5oePMn80Va9PdsZU+iCBMsCH98v04Po+1xF8JPNhu9uOMqqSI+6+6s4LxfTdb50Z7HeX0iLgJ+5eGMecacPURQwux5qk/2FTvYlBH9dVI7q/UJh/yZYR5SutOeERKHESYBZH+4lHV/zA/37SQ2LEmtXUWr/iAIeTIRn1cfYV2Fkb3sC0em3ASRUl4nWh1ufGg/J7FRwGb73xAb0yrjkPg2Gjwlt+lz93XabSAaoN/Dyff9IBcn2hyr7LPCB8MmPd6IVSIoWnhoL5adzeIUP1/OZue531Kw/rrque9IbYf61bnfBldkR8J+tin+Co2jnxiqwLeR35T7D6q9LraxzZ2qjoy7/n13F1bTaiey87tMr3Wej91bz4/vIa+BsbCHBkW7Kyv4JOldo48cvXqdGhLmzXkIT+LqG59jBo5xA5kNQAn+Z3NVOYXj+T9aLdQhGmQmCL+f7+/bu9n+/2nr9+FtjaBpDTZnohBDdc8QKHusf9d3MHXdcmWpWoWq3cs/IIp0HjKKIpuyropwvTGG0jGo+wzJx9X35iPFyMIACbx5sYUKHo8rjbwXOLQnyArwr394IBIfIW6g7DixahgEpEjVlwii4Hc0QIocBRGLnQgd9xDHjCMCGQC1yA0AnHnk5FkcCbpNjIfWL6lykvlSFGnzitZ0IZmSLg4zyjTgQpNTJmigBxUVlwNlRCVsfjxkULtsNM2QV0bMcK1iM1scmuwSdlOF+ZiZyL+5lAtmf8/H0YY4Hve4MzCymbx2AguHd8RNRZKcpzDIH1d0wVv/l2K9rJCtdRsRpT+Etk7NfkNC2i4VV/Q+jKDoWTdjUS6dEaCtzADm/GPf3d4jG5K5KBn5N3CWM4kTYaodTm1YWfQOEFbNjJ5Sie5YBoujOuMyb452pLxFPuThG5J7rTCE6hdeX9ytN787wXoyCYxTglo1rkhndm0fNO8eEdzKQoyGcukpzndrX8PLNZ0eJEA3M3Wq2TSAsen8YXenjWXt2Vxmx0+O+ndNxKiQxtr3E9wxQgPHNxNPO9KfrO6TKnYFLWqsjYe0Vnr39f/Pks0Cg8a7avpW/cD0VE0xw+znFA9aCYD319fbV/fp7nw2Eeighpbo1S4tXkuOzsOACNN9mtn8OiqljGiMNUeNUlQpbqQCXDHFQIuQS6OjlBS8VN7Kwugqt3x8+J5Dm65BJ55B2mLIuRlid/BYXAUoVWtAuPnSrhk5Nwil5BLYGfq94gaVjdpWDd4P9Z/+EahHA7LOw9k39ngfz+aefL0ncuo/smzqXfzw9830snfBMboY2EH47x/manFRV0/343PYp9csTXkoEPpa4OWou/qfD7+NE1Z/tekVCrvpUcIqRzjGgdPemy8YmbC99TInWCPJ7qAKMU1JvHq6daSo2zda3SbZeMk6hfaGhCTi+Ov94djTa6gkzpwO5o3nFKcn8VoV8nMg5EtUq2wnVpyqPqELJijFihJ8CYElrwj0w4MaXHKRs6XSKnU7mAKQIhrv+HlNJHdOqucjcVGm/Q+TG6rtH419w3z4Me0Ln2mUh1aYvn029iryj/6+aNDtR+I1ngsxhovUptpbX5cTUp5m4puw7Mph7txhFousoSP70Qs0qO+8vhFfYTUv6atNU2nsF4whoRG8XJLehfc0a+QnR+RbpSh6SLuuak2pjRkW0X8AHi/+JAyeUZyDlc6Ea+UPk2jw3rCn8/Oh6MiZ3fdiLpRNRfj0W5P6fcj8YphPdxkynU0pr1Zjf69Lin55zjLkd4VvL55BCgLZbONtvbr7OJrAVnIwFLXbJfZN0Hud52V/MnfXXToYpnczuVzevf8biyTBvoEpZpwdcjmTfd9M02TQYXjr9iKstxVr9nWEubsOI/LdMwPruOz9Z1pC15W/Hs+8KhHj5yqbKTFecFLB6+MO4KTxjXYbzQu7e5dvP0qd+ML0//ld2V7ax8QQ9/ZUCrxkLHnY10L0yZIJ0BK8xmXT76Cs+vpArsgK0UQgVyhfeLsTSg5xzthQO1ujHkV/0blYGZJ98Tnk2Y4OTcvTIzf7wvcKFMrzIODnB4mD89A1Uyj/HUxmmhhkV6ttfYWJFxeWLrxTuK614zzjyuT8d2nqKnIi5rD3TV5lnYnds4zdtpbBVD/5s+M+P37SLVB3/7drJw9mv6JOD9+5l5VGOqmEsl2Cq8nQTep7b8Zy/aW9eYxhCzAhb4lZ6k8oHA3aWCxSkcfielFv51GzAS/Rj9uDqKaCeenPnVJbvxedflhNdKEPo59I5AwtEjVj2/Fd/T9moe09Ee6Vkcuj9NV7axaet4/gNjdRdSpdgQs6PScx2e8E4x35qKNuKa9mvAz4Mqik55jVFTprj4cZ7hkfEXa+C0Nio5gHk8zbl/5lMfGQdzJhl1SIWuiv2eYOVCLpIesK5l7K+8tNfP5+urzfv1M4vfHOHQozEWaHSyfrAiEF4/+H79/Pf10+43GaDLIdvJobCUnRvjb+zcYnZJSV5BoXvEwFzvvuk0tFtkPqcI0RbdSsuQQN+sOOqpaAozR9z4SKQKf9Xc8+IwuuJvkT6bvLcceFToXtbFKT4vz43SxJRC3K7/5Zvyqwl9+n/NwYMUQTKW5iM0cZMS/n5jlxuRSBfldq50wIpuF+5XZP43FWxvFp042PnE9a8KuSGO9XVvlRb4/nlv/fv97887P/29p2xiPU02YiWCBSlaa/5WVCCNSQpRXFxU/nEnX3cpNvyIy4RweK0NW67VRYW1m0UKKs02rCc4nSSyUddfpBO/2iC3mrbB24jkrCFDfhn3lnLM9J7WX9Ltx8gZFMCnRW1ZCqCny0xTSc6Czi7B4cEQwTsXRcxxzR8UieduEz/O/Iqbbl5X1XsXwyUsPuFB2rySTO2S7iUlUoiWetNT7RjvllRpjihsDEmampY+kLpt4vzzegs/L3pF0rMCrIwlhq9Id/PteV2w0kuAK+Ud7n7m39XfXaLTqjnMvD7rIafaofj0OixHEFmkt49AA133Hou446r0PoZNDsTpn3W0rG+dbIY83lyKh98X+Vjob1Wfub3Rk6OmCXX1HmjGy+A475BLZ3sDf8dxnPWIavwe5znC6IRH/h7tNTxzq62848jrrRVOKz2nejbrw6exZnyd6KPu09bdp02sfJ1solM/CmNqL8/DaZwep9V9f4WNn17bQLiqbIQTvfp7DTIzjSWv65d/yRu2Xoicavis64UBNNQzudr7efsRyA5bZ+WCNIjBxxI/XJtgSj0Gc4JJ3i9FeEnoOAgZqTMtet83x4jKYadgNRujHvPak4Ju2IqEmQgqM9wKyV7YKBFd1lbuEzsluS0WdE3bCv21FuHUWj/ZgbFHXFULOsN0NezkxbFgR0dMNlYIsEe5cCrtDNcXtQ2DMeFK51d+lwAoYxjByMApiM212ULkBE4nRP9a1F3xFcftDXcoFtmgr/C0PpcCjEWcnRp+HvMFBo7+gxMK/TSw+Al7RvDeeRcOdKWNCu3xHrmrX4FxcB9IY/AGC5wSuovjx5jnsUWm43FjYzsZsH6+mWf0nuhd+rdQ7KT4YL7djiPT/C1Kfnf/bNy2Sy3IbDaGCtbzvEWh6pU03wZSY+/czmUzC0wQdN3m96MQQ40zjD31+0kBg2Jjy3HNOaduXV1oGQG4HdB1JwcqQZgVEXbeXzgpKA9f0v0Q4QkOR7CsZ5+sOCOFKBor1KMT0LRzL3zwk8I0ZCdXD09wvITTkOVJkRs4BXKnkzsZlbbj5vHfpc4DFOnmdroDPwk4TYaKYtjGc+m6vrVfP94ss/zvQcEcNm9zDEvFAW9r7MwY8wk1CTN1Vm1XdMzzadFUiyD614v+rSisd2feBmduvta438Qbbo7e/vnle66y0helBPKJcji2Xg7taNNOIXP491FxGuAwuEYTGxFs6CFamP8hyunshCd6xDxeUQb6TZ7qPdOFbt2NZXzfTVYVDY0M7sUfuzlxH9GPDFbvoJBoMtQYndFxdROOsMvflA/Z+0mhROTI6rdxu6vA+hsRQKso/KpR9URHOaHv6eqov0jDwIlhP89o+qDIgP4S/vPW6CtEOCAqkFPqBtHO7/G0f3+e++/PcyvSfzmffn8/PzQi+sNkGXJLGvIlO/y309lU7xI+LtAzNQkuBIVMz52p+ULNrlW/bb33fiiqcIaNXESLQHZMPjlR+uW6bpFG2SnbGtKtjY9PZdSq05Ej690ach+Un0xNPTKD2/MjOGC5TXIYCc+Hvjfxf6Jnx58YEbYWIBOfqfXMwGc9Z140w5qIGC3Cv9EGxqXRaOBNrYsOYMl8RBMylwTOZdFMWU/Bv1ALzvHhp7EeSidQNpERa2Nea0+5iNgGeQfZxDjVOsHgi05WUD+aumobRQFGcVLmWm3dOcmyAej1egRMbeZNh3YkKRvCkDQiUk5d00MbBz/DOllX+Y3+Wzf68PBrf0n2XNBZChsp4Gfme4+THfEZ06HFKulXyxHuCkuCx565Qrv5wrNIyzU4vW5gtamm6he2cqwd0NoMdN4Ugsap0c62QCbNI4YWyevLwT05UjLHW2WZ7OfkNE98r36uaje34emwesb4x3pu6DwSvoRHTGR4pXn083baPPPP5fWR1/tJz844ybaa3wjndv1mpsHibcSIjxn6MThnyzY7PSN6LWqJ5/dO8F/CSwuSPq49/72iHwFIMvPq+d7X124Ter3EAU18fchGD695xomnm9fe0D4IzrWWzps4ZuYUo4zfWY6s91JhUEDX1776UUhpF5KYFhPAUkDWPxN2bByxp/raYMB1ya4qOyouneTNYQA8yOdIQhvPTRFwOWrIM1C0xwqTKWHVZOQrK/I+QuT0vv/t9He1YFXhajtT+kTg4f2574bCgXC62JCSNlx/QwyhKhooE3slhCvYcr/5vgpw4GDmFM8dz9WYc3+5b3/59qs6MapwBedWK2E6jU+/szZ6hMf/rgr+H56r2hrNDK2Ir104VW2fmOsJ7hD5k2pHQCmo6B/FglmZtHtnoVrDlJ/PjsjTGspzf1IGZoELP5aqr2oN5PB7hfsyXFTjZoP8LsZqhkcFV+v7WmEjc+j7+5hwylSupTTU4B7jCe9HXFnh+I2v49mT8gVlTyIkMp/10VLVvNuzn9djxb9Bt75umt7H4SdyGEGuLZLTME50d4I5v+/b9ldFV5BvUwvsRx6ua2dyQdhP0T0nLrnRJbfYOiJHXl/t9T//ab/+v/+f9u//+V/tWxzsv5fuIZtcfqx0ultnw5cMoh/6/3r96CBzOTp+S6QUr4m3w+F6dVCdmsGnHd7+eIRuyt6iy5W+sAz+Ls6rFX0ARx8Oh5H1o4W/Nzzv+Pf4zVdW9qo0IhrvfalOhXW6Ppej5b4u1VtyPbMh9Z+Qur3rH+hX+PDcYcr8iZxGy+H05ogp1K16phlf1s9aFz+63/1FjscvKbT+z/2iALw1jlvolmpzNY5kv7B+LnYI+XQGbGCuFMgVZUWOqp93/v2B5d/v3+33myPAyPGlckQi7eSgAMLfZd+vFPGBT+UN3WpoNYHjljah93oHg3dy+1Mec+QC/unuNGAYQ2ktXlaHqotzjdrW3e3RcDS91w2R4qyHGLlmwYO9zKUVM8WQ7E7muvfgxFO6gxPJ0ZXCn8YBfkij6WyIr/n0jifeRGj6t998hkH3Qj+09MSOIJzeIROkY0PG6QyAy9Orrp8Oh07nKGHoEVeUXZs8RKo/2pxRLkR+XdgW83Gb0rP15vnCLi88jvm3CyXcdB7oN6EYoyeGj6MRu9opVgBMNgvJLzeDjoY1iFpcYZ5b7Tzxz0Gn8PdtDLHUAf+2Nibuss2sR83LwzQYx7OFVD//bnftVvBn+XjUHw48M8Nc6RH+eRCojifR11T68+/XenlFK9luyTaYD4SoIv1POm8eX4aj1EESPjMNnWykk55TrQmv951wn/Hln6nkNiLWqvfAn6tactU4rK/4PTvZDyDr8/qvnefilIlzwocfm8dfZY9U9yrbzuutfEAPdE3hmz3OZT69diviroBODE6MjgVUZ09pk6PY4zhZue3cYxsXO61WiDgULQxsKRlQQjAAGEWTTvJgYUzPF2tRK1LR7LBnDqeSmcc2EZrUnPE7NDxOGW9LhDdHzQYGDLvPEw0Y8ndNI/TjgYNI64mtTtyOEXDno+B60wn2V2Yw+bdPl1+IAF0VBJlXFtpmBGoNq+loyOHGDAJpT+YJ+NZIvyDIOzYAGa6FIyh88ow/8jxEuiluOBIjM56QxtniHHmFuIquW5ePysJ3LzTRTsZ3xbj4GRmjLnS6o6eN8IeDUdYdte3m2dcusMVudO7vBZgP44TjanYYtTsNnYREaGejOURsQkDCo17woKS00H3slAsFoMAyaJBw2ex0zrfwl1thtRB4g1+UooSnuI4+KwXV3/T+ZGNiKp6H0jcrpsILZGGokSF7C+BnFHUxhhx9jl22pifVYL1Y7n1T/BLWi1BeonPMg/z2YD51h9VSJNRQnJ7HorW4g681cyYD59MnVmSARVSJY2siCqopT8lKC2q78HsDg7DNCuFTjKPIv0E/WLpzxkL8mXb12HlsyDheYrhl/OR1ERQD8PSUoojC2vT9ioZITgeOikts1yu4/spK6qa8CKNEagy1J1E5Sg1oA/12925q3x95vxsFUbGhedA+Oqeb3T9r9NdyYv1qr//8atf/+jEkvr+Z5hCVseqqzW9yYgwnC79+3l0ls15zpXDxZtqLUv7eVK7g1p3pJqlBHLdGRb6X0XVFw4ujswed+jbAl+Q+wfPm2A/+XdahpKBtekQ78IWCd2ajovqdIrhXXaybnS1D5CuiA9VR8jOmOaLxR22NYSdIO5isT/58ZPx9GI/sTplUB5I4Gr8p0und/vvvt0ZHIeJwpj4oCmg5J35Y03iNH37yA+vXcjh+UWF9L6OujvX1hN+pbNeKzpp8AiGlBFLE1TfVzlrOq/9+/8CznFdS3wscgTYtqaL3q6GGmjk3BNbb1VWUecB/9NsQXutqCc4e1zHohUi3T3FcPaLrvkinudL8+HdLGhhT1u7d7CRrrocFfWeXwxZhRX2ldks9dmLTEs6oS/AgYnbGHfMVYfU0M2gveZai+abrb07hrZxaqKdpd0Q7Gn5vcbSElLAGPS47MPBeb1yLt1NJkkHp5S87yVIOh/BrCpHFOLHS0ze54WgtzaYpx9Prj0+CA3i96VkthTFRH0n4v9RI01Peg/NqqB7KvZot1Js5Ovn9w2niEq425JnmIpIGH31JfAS0DcfepZFEdqKmyTPh2qO3XNsFER5OIVB4Kvp6psnVWteGUzW/e0Xdt+06fJhXidTqrLrY+nXNRpl1cgTujpA8TqBGFB15TjIemmlSDLO016eeVEt8WU+6vcP4p9aqg6NQnNO8FWPavxAJz6WP6GeYxh/GcuIHmTdlR8Qn27JaH/i03xhxWAd7GujZvjjBC76aazfhfrVuKhsnw+PfyXbC2daG86/6nevo2Rh3e0sd/DPSroexNZNVG4+X78qP3G+VHPiTHpd1yz/Ngx8DP2eRjnGsFuiDTSDwd/Al7pfbecGwyQQDhHoFmc0tK7wcFHUMAkTzWNiu7SjYpC/lAzt1ZOQ1PgWDYJATQ6A0I7IgwAdjFQhNnmp1mnjEDlPCs7LoJwZ1DU8Lxv/tCThPXHX5hbUbRBK14PCZ28KGCE7rw/fb7XB5ojovqHpMGkIMXCgM8VkwBtvR8sJzapG+zCh6i7spvuCo4h5F1htkpZubFpI/NkVE6djB62E4Oa9wfWLQebFWToGMN1zeKcb3tcfQt+J79HBsu7/fqXxIMngmYE8h5DqWmh4yE/NjwPqrcF29g99OtB/aSfTk3/c4y7/PuTNP3+cU+sN3pEr+DZMu4Tz8/idhmhUpphfXb2M+R+44V3hdlTngJ+FE/+4cCUNjb+bQrWhvXZVTlmtz7OMLBpMK3VpJzArmiSYiL4My9gSaFOrddo1qeqt3tAjPzW0cO7xU4zxdBNcwXqCHkIy90HwW7PiNnr3heDgYiq79zKsq/rnBn5SM1lCEOv6e59TTFY9TOUHEgcfbev6q5YnHQeZ11e+ejteMrY2u5+ff69c/7fX1q/X762cO/8tG+XrvsN5o6fSVctXa1/VFJv0/9+/23bnWJin5XSJs6B8XQO/smZJUOoswJgWxTU3H03FOdpzrxpocXa9jW8/KfES+XG9uTDmNLuPYy5Rqh7R34++LxtcBOSr7GkdOPcXmW7XzadMa55w+887/jBFDCsOKkqOaVA85r5YT63sVX19lJHCQwaoN1SVtUFOtHj4I6PsRhzg7457xQwfLmfkz/9eK7FL9rsl8WUrJo2Uofv69H+p3Oa9+f7/b//nv7/bf7x86eMvu98+8ryLeC2dflzkxXpKqZ/PA4+ToL7tQ68qnkeb5UHwyuTTePEAKrvEEoocpuOk9OCSwRrzMCvzPA0UO3QinzllrG0xNeCw4bb6MDmBc8PeVvjnwfiUS9QTBnYcZTFP1/+WsevT+Wf768fgrlnuQ+RA7geubPY0YQnOnn/d9rfkDT/xp6isqjWwT54DVFPPZhQoGO+I2PSamiJ7wYfST54vXQjD8oLsVeMk6mceRjwJ0g25wfnCUw8kwx7MWbUXlBVB0nvfYQ99BFif5k3lZJZ/+5sJ8e52hqi2ksDi9Ue7q9xLu9hmWSo/M46meX9cF+mzmaLheXdIEs67ndJpmdFL1fTl6EV+IzqHfEs00lHnLunSunZz3uk6OYP803qwj+WfQf3WvgsvDnNup4NG1kyLLtlIxlW7triw3Pz2bccVdxgMBPL9jGM71iD/ZJp/69vBt9h5whWc+9F3Nv28j/+Y/8xjy3EAWfLKlqs8M26uNoedorFYxXcTmevRMrwuOEnI0TK/2MlO8hAnT3scK838xofiaBTqhP0oHKTrDalrREcHdhZZNhBajqo8gpPPuUx+1wdZOTEYEnX5XQ1HaniAxEfVzn8xMFJE44IASQdb5NBzpxAkqqfsDECZV9eDQ/SlF4DP8l9s96+dFhCsYmkh56DDyusEUGNQd2glttBYNXoe/dXkhhVoA95Vyf1vCX1VbbXi221QYQvkBHKq4CBw+xNWCCCL8+BvGhu6KHBYgnt8F8B2E4Kd3c//piYYh+meG6I84MreB+aE2QWpO4XcKEbcO2D+Hm2uNJj9GeX/rrO0M0y7Q+3UMUQ0wC1xm4Fsk1Cd4H8Q+yNaanlbiGHRYry2Qqt67i778pwnTqOz07PmR8KGsINCtyY6qjjx+cs4PVSi6Wx9IzXsFOjaHqTfkJ7Seboa1F5C8HvjvPaoHN2ScLe/koi02EuAs85eoZbzOwU56SiMAvjyfTUoo0YyrUabtyvN5E5bxGlMDAPMbTjExELt3GhYKk9V+aq49iTjxciJdasgl2HalCgWZfITaFXZCNT0/4Rd80xu+F3bsdV1igFRUiHsYbWtPI96EJqDA8EEcf3CSeRxM8ATIkf35Sj5SX2UKq13r/r2Keq+omHUa4YqC+XeQQdqbi4rwmwadXZ73/aLo7eWc+PX1Rc6MVWdzvmV8UPIbIgFNqeR28Z0aJbZy3VeSIxa+z/8uIpJbIjhWPzf4GHQc7OinHWYtqdBZroeT9EKtEz6NCroLnf+s0R23nLjbuQZWZ93hnhbxCDhWgfv3ikiblr52UiDXb/dELUSecxrH5B18drAIH14BaZQ6+FD64Ip8eotOSbWPJNVptMvG37s6JiUj6efv7/ZaRd1/fvuiyH12TmrE8zPshD/gc/BcrBMGfz+WNvi///vf9u/vbzp1kKKeLqsptdpGqpNf1zACiWbWXGANiTP4krpT3z/4u5tbt7KWbpV1k2QSz604avpU2QDHwi3RNYMKxrvas/L7+oforK+lQ8l6e0RB7cNol94TeaiG2dV1rVIknqN3mkcV95H/Pc5DRTwjROWzXvaefIqbyZEphy4xXxrDamuSZOk8rtaMJygfIH5mh6pANrBYEZ2nGayICqo21viEuWZ68/rdOanomT7NPydRwqi38/z89m6M4zULDy9OSnentUCHS7iSJUjti+A07zRSA7iLLHb19j45PXLNK/pdah2BV8nTGBgGJacGS5SO/Oy0gpahBcS9Gb+/xCpUi0PW3k3zLnbibCpfb92QO28eeccETi6vZF/ETZQhuYRCftc/S/3J5ozWKtNaSprDsfWdL8jfyojGxWM2u8PDF8bl1h79RuR0iY5Fqz48b6dTxvd0Ux/6+yW6Biu+JlsaHOVDfsc6qp1hqoc6u6xyYuD3yv45tbnhIuEz3gOPtrIMNO4tuKI3K0fh+J/2edatPqXQne2bz2vX7nPfXs7WY8W6jSda4lfoaafxneCv+mrNyLO3fc3JC+Fd34+PMPe91jBgnaVSGioZIFf2VGDW3+V2klO+P3ZgpYEq+PPRbycjHUzcEwuH17LCrszwukRpMGSs8H47ypiL0T4tGlmhn4b9gAzHTkgnRxMUS8Dkd9ZNQdcg09h/33GBdipCMAIxZJftqB4uR0QXecYehk8Lq+onX7m9ltIJqjHbgkxjTLBU/VYe7Dw2P65KGCE9KjABMGrsFLSzR72CCwLNF78u++620+ydAHi0MtRwVXXSTn1lGINwdLve+TIniTlJ8X5Od8xwVdfex47DE57983+i03xvPHWdtMzcTOFIClyraShHfeRnZjnms5D607xVc2hHT5tyoII4wUCh5lAy0tgzzsllMdkQfK4eojDtvfMcxDb3eeZ1BUXvCe9E3vCZ53BtlOGc384g0rnk9xH2Dvg/kFCAPysK9vcMz8Qx74Ic/Xr/ZB4jK5aZz8fnSC5w2XMeQ+hjsPFTMN5PvALjCQr6+hvOWxjCnY0U1DHyeMzKzR6JE3dAM14+rWmD8c9Kq6Vn2dgWzl6vf9qvX7/af+9VyN12Cpfj4EpzQte1cP1F/P/rx8BcDpyv991+/bz/3b9/jNJJBt242NEU7dfJ0b903B6f+ESFvW8pDy3HtGuEyQQ9ebriiI1Xx0EUbVNJoL9UOEIKd47qIx0qnZCm83J1cVw1rSl3ycYfUv78P8xzxbvy3NnJdj38gzLelAZYb1gRUstJtFIIV0QUovkbasB1du501QFjyi3+vwq/P98PRe6P15qOTic9hmu0jS5XX28q2L6cZ0/77+/v9r+/v3/geZT2b+nbl7Sw8co80vyzHCJcvTldm8pkiUNxCL0uR8fdenBcBHqeztC++GQ9RJJfUvKCHDrdIsoGHKFO1yCYfz6/h0SrAe/Qq9u+JjkLeMrdJ86xEih08KwbSIF/cX5A6VvplGuzGe8xz0E0l50YDhnepR8YOidjmehS+f/ZIES/1d/a7hQD/xn7Zs3VhSfe+vxw8L1Fd6KIvp8ffj+Di/3TlnKXNKwXwwr+xYx/c5BZBJZF+5/lIjY4grVRyDDhD73rgyYTZE0UbJnx0mx3yf+uutzNkeGFDPOyrB3G4NsM43S8otIbaWO11w6QCl/mQCrm3n33sITyNCkSx3SQ/fcTHJX+6If7ETfemQGR8uHSPrpFbUXn2MHuDDhwcmDbBRzCD4rotSsGbqDdyp76Gzvm07PVM/F5PNO2NqYI29wf0z3CA5GRIzYARQDvOPtbvaYaB37z0Wmnd/Pvn/rN+lnuu9I7/XvYMPy/vXJ7GVavt5ze9/MS12McW2QZLqvp4NjO+H1l5Kpn90P0BAsFEzsQYPSdXpH8+PnSnZqlOKx/OP6Yhchb/1Yjs/PJVDNNCEXY0N+ofWIEasx40xw3uHVHQaK+rvRONG3iLxsOZnQqRQPnCROoiJdoCVIKRPDy82/3/rWlj9HXIZEBxfB8ZFPDPEw3EgijZgoSGwesjFBdjUJZPglgRFhZRFwzvBbPb4IG9od3sqC9Yly+HVNapA2nMMDw1Fx0QYOvUbLNSWuBBn0/TSLqyFFGpw/hGaPbKo3Q9xHGjc9EM6eL3MjXtVEhnBVQWJWe9Kjg1f4jOus5sk7jdj7AUDPKSCuotYTTIvKVaYs27LyzVhVBy3HGZ2BieEfwj8ixKiLRC5WYFGH3veLox/onXKgQvFgJvjSSSeAWAhzpqGfGg0Tl4DvoRE43urErPHm983oFXvMO3WRlZh0v30AX3C+3fzustmY1OyIdzLmnGDJWnvRc3LnyBkukDx/La3MeThppcFxYZM7TeBeRxi1CBlEcGQ7DJ/p53DhQ/0Luhggo6/tE9ZvCh98x7xIJgFpO6vBaay69z/2ktCM4FJQhXeUa3BTCBocHeCCMTs+HGJ/MVy+6B0PZawyR/8lc2E0Zn41bI9Lmfi5g2Nd3qfoY73ne4nP314uisO5/vn54wosLgbcZah5a/TiJzO5w4nBa2a+vu/3+7u2rdzJA1295o6pSjFgn4Tkdq0j6tdOHp3f/W/zb2rsuMwq88jbTexSRcHFEC+jS6xdUWBwn062oHardxY4hVgpugQl45mgsIpFhjqjlmCEO5Naqjkmvm/WspYtxQdK2At65fihogfUGOKwQxYa50DmRA3wsTe5O+IqbCcuRNeiU6nf7Ss4BDyeMOqq/tYqzyymDy4m10gbfg2XeJVF9hLv71tphmgoqLSFagWoNzqEn8XZJHQXxU72SpYvKPCuIOPmLGRfj7JLaU9hE6XKIz4C+smDk+n83IkZ7ivTwNLpak9OpBu0RX3Za6FinyH4LDYP+ZP7l3yC9XYyswQXn1elIDjp2Xk2NvmM5seB85ERCxFZZJkULmRUWr+Xka+dNFk93qtf2uDmY5cOfLj6UQGTHz9zf3AnPi1vXaxxrpm/0JfO67A3S1qUG1qKd5fReTq0hvGPejA9NI2xNTxXV1MMWeUs2jvVeBx0vPJ3HqvgRRyI5mlrXflnPs425yx1GRW8Oi+Kykwh9ZoO0QwpkJ0ekjgFGRm/qvNK6qXJQl/E5wQN1Ci+D6TV6CmszOwSXN3Qhf6rL6xVdZCad+SXRisFWyTifUw5AQFvYkEb5gmyse6evanObnMzXitBUR5P7bbgIlJCxBP3b2SuVbELNZmpDaFvhJScy7JohMtHmwJoxHdTr0wge4cexLvnbnirIM5htgTxPec5O960UThw39FV7Fvpj1u31L74vOk+WxWuNjBFlL/Dgv//pCrZ1XtMOn/6+lZtoqgf4mnlBSXLteP6Iz5ONeYItz1/QJ+S9sLEvOhXWU12+ZQ+iiXPXtV1ElmV7wbd5ioDz/oFsR6wIWDooRehbI7C8If4nJTMQqjv9SgdD/+LkLufV149i+e+/DBQ5r1b8uTgdqF1V6hccr4CYmjhrB1JGbH5ebvwV8VbtZ6dE9u7ndgMxiTLENSLuDU5LBHEwj1kSis7BPBVC3BfFboCCwXJh/oqJntoNC61Zrn7GXwWzv1fhzB46jKnvi8dH1PmFCIWa3zNFormFcqKjvHvj0ZJp4W+uCj+n5/6m7Yp54neP+9Mc+HaCIuAE9rpO0VwG752+/904c/9/uvwzfj5xL693/K2GgLsX6KHAddXWn2CDY6N3S1/hmxACsVh8F4fvSl2AghPXRM33tu/gAYk+8/grJeQTjz32l96/0nN/WvN8Lwpn/idFmhsbcxedirQrR/lvtOmL+wY8TI626VKTytPzHv0Sd3B9X77l4IDNDl3Ff7zvjRukE1bjyvjd5C7NuZzU0vKatfwnxuXQkgC+C5NJttnSPsCAeVD1S/Cqz7V2fjdd+fel0FK9Ook8ed3/cBr9GuHPOrpzKpAb7w18Ty78vP795/VP+32vYt5vKgz+phOOH4pGWEb83aLRw0D8PHOZw+uRRvnkRdn86RYl6Z1q0zlFqKm2bw7sSl6McoB8ofZ6s1qQuja6RJM0OQRA6l65dW7OJEu5JOMk0fXp8rWYuE+BdRm6Nzt3WN+z1I4x2cBeByPMvsOM9ZbTPzxe/L+V+netwuunTTX5/khh93XK4Pe/3+3fVUh+RV5NMfrXPMvGKSKarGan4GzKyX1i2MEhoY7pxpu6A+U0VJCwlotj0x9JLUQ7VABffn+tvntMkyNXkOp2D0VaXUKX8xrtS/HCmhXBfjeiSVp20s8jc8v4WfUev2VJdpsjbw8UF+SWlrVw+jyn0jE9oqyBcS/Z3ri6poNWV5Yf1T3MPeGImZXBVry/8WWB8fFORXmGnE+T8bQiBr9m0w2GNTZOreV3353TYpfjgXjPzQYwF3iXNebIYB/jbuD/SfetLl0fY4ZUdv1d9b5VdsTZSpDvwq8RfVXJY17jKIVhcFf4ZWeR1ayEXuIPSqp0iCiXmHihL1wdEXi+v1oHVDoBfjWVdLe/+LmE56w3NtDNKOH2VyV7/dx6282n5k4HL2S035DHM/i+6Rutqf5IfAlBF6wkqr6kl3Nammx5TP9xMsDGAtz5jeN9w6m6Kn3ldHk8eaecf/dv9P+sU5zeOcFiz+/r9E9t5udOfVR4QUpmfjfLwJy1c9LLT5lNFfyY/9xG+Gy2Zk76mu/nb+cKWQA2tkI3L8awjyk+DxheOHWKiqn3rmHJxkg+74jAC+4Bova6FZdci+5Fx1y/qGimN1zsSOGnoRq/QMgMThHRWFxil69xvrvzE+K1hADsaFrNmYCRhCxjNzsS4xgzo4gLa+b3wXCma3zI+bZQojsrK2yWCKOfuI9IFcAgERlrJ6F19cw3X0um287JedzD6rEIbEdDlKIE+B5qPmA3HmOrBJjHWzCWmifO2TJx87ui8Gsx1GaK5IRRxopkCB3XdJpbNkSHa3O9Fz279uJQeLxBYXPb9S2tC3TtGiLXNquNOj/2yijl8dkx2rMZDDAOsG7x9lUIfm77CmvCM9DSKNZcbHNIeYY5peDuiX8NfkFhvnXnJDHAxuco+QiW7gyALvMJp6gX7ogGIfjVcbaH2no6rGo4ofAxGSmFQvk3jFojVvkFXj+N00yW5dy3fuMJSMPNYEu7XMAbP19H6DThD1jnqNHhQ9bZEYBeohCxHPx4AZu92InxcsLXkKsEpD9lUp6U9sVhPtEbdt4YnksenboCsgC9A12ia5yu18TgoLSgFU696OiWWjdDFNcWFSvPJ70B59edphx3Z2TYsCQSUrcgDGaRVybenBk4z5FgwKU9j5pXvn0HvzhEsSMOWeWZgI8ktZPMFEq6bmcoQX5V6hpguz0eO4+LYXI70EkBlNGH6Cj8u5xB/zjeS23cZsBphCWdwrYiWUb758fS/774JMLXxVEm9xAeOeQ8Ndl4u6+K/7PiP9fpeE2iZrqaTiKDUHdo1ZcyI0nHNs1o6pNTxCoHs/JhyAsYEg38kI00Ljp+879bnDC6qzu5JqjUhOL5eugfjE+KBiAnAxs5ONFY6SQVc544RVR+GqlO15SIqzGapQ1OGFTG8yk6prMTlc6Auzm1tfEsOFkuOpIouyTfpNCO10+Vhi6OBlq//35/Ux0srR+15nadMLgcV19f5NQ255VFdKo8HxJ1JXXMOEILp8R10Y8Q6SZRGzTzgyOYHnG84dS25SSlQ1ZYf+PxDJKFSt80t2yUvm7G031PPq1WPEUE66I92tV8FF+sg1lKITtnOPqUtMcLjjF2wvB0IDILMgZy/nIyiMfPkViX/N3kfheegRTRmx1byqNBN7w49MTs6TZ+B/iyrY18qR6K1xGi0mVjIultcD5aTUGucvdcTWtZreuhFXSRc/P3G+mdnSJ+FwdcDqzlvPoWZ9WK3Hx3jvCaku6tslxgV90FNNzNIKmMYtUnIasQ1TSNLmBX4N2OqAiyFTgi8u52CIFwBtGHXLSzlz25zYB7lfT8TQrXL7pdkQ5Da3WK3gua6076FLpkvrTfaVFZrOeJbOUVIfYHz+ycM42pWe0stXOg31oqppfrcXRMCeg7l5YoYb7E6dRi/UafnhXmeFitqiFykNfIrfLf25m+dhb0b27L9G8as6gPzF2do7LhHZE1hkCFizf297mJ4zZ7h3/LuvBZv/6IP32G6VNrv86m66nSC4DP7MjRdmfczMhzcXSEpO+fnvVwnO6VfTj93uCJuppf+3m8flytgC3izOvc6/9nxxY9o395xyWftqyiwl1+LV0Ori5bdJAhZk8DRullxPn7gzkV9CH+ITr07n4Hc+DlX0JHcdCmkGSCwlHjKBiKFK2lVOC6vTJKdQjW80zAdIy12zF8VOmVENtEZGHBAJHS/vOM8NzuXGrb/WAUOwLfJrEwzAy+c0RD1Qan+0wn9B1xKXV0l67RnHVm0Ok43EKAoeEVvXzqQoVLT5jUzVbXywvWGdttsTbZJ4OfhX/GR9xBOYVKZgYGPJmCtPdXtbfTet9+2/BTRLd5o3YU60PbPzC8ihF6us7wor9PjLcao42zZtRqkMwpedMRD2oAacRAS/g7jykLwgo/1bxdqsQnJ0ET8lGbx4/zvO4qnP0J9vzMTpPGypnzd7eA4zs5wqeib4t8OJ3YswtF0FelPGY++Knv3G6+oHCVPO2AT7zHY3KRkVbNXa5YlNWv2aC8rP+cbP5TtDDsiUvqz/jIt0xTFf8GYYpaHd4rZchk42o4ozsq9p5e4sUG6VBhnccTZfHeRuBXVz/IL65p6VNC41jO7Xr8+LQUr4jvcO8K/qeLap+RtSyRDjJf7HSQFIm582//HTXhqJbW9cVOi/76+f2bhkZq/hMd8OtdRGPxgStd5575XtP6RUvfed0XpRvZigTfFhoVw+vixu0e+GjrAf7qOsk//Vz9y+lVrCuYAYR0qhCFRRuFLfyu/y6k0ZihWM0XGWyEIi7g/aYTAtlpxGmeHB2GQ3VAK1T0XVLM1vp9tZsN2B7XId5Z8zdEDr5119p0RC59MLTt9fs6+fB5GJ4pa345rVDvaqVb9lUn7WY6o0MC5k6Xyq8ENqKlyUYwPiURX3XV1e/3My0KarmQVjpfYwfjiiRbRu3Xz99vqYeFdC+KqJirvhtOkeRWqUYXnOwrCnWt6UXLjVPVSZfu4kAR/kMpfthWcwc64LJIGaFtcRbAzwQ9JkSKwoHVOSVkiBOMHD+gJY2YdX213TAjmDiL0iK5Nr7Gf/OanlZjjJzNumC5L9CGdyLdXaOYacOqsyOf4WZ7xe0/cNrXbFRrb504+FscmJR2zCAyPyU4JEWsd6uX3s7rRUdz0B393yc+4B0sari6QyJM77aMFTwP3RS8DKd7X+DZ5O3/zH8q+8vc+LuM8mPNdVtPdpF/vwXny+d3DLbZcvRYHoe/V/HeTKu5T+i9Xp7Boe7f1z6Exr2egPubHZvuwcGjlC1qpfImvCPyqsKLjdEif6r+/gYv6zv00VxA379b2XDBdoFMKHTxXde1+5UOUuruXlcsxpb1nSZO/Go8/t2qrEwFS9AF3bUX/w+3A4wnm6TUuxk61duMPiNv2ewt/X0ozPzM56JsOn9NdAHd2D5lEOw8JK8trKvqHu5/ws+6Xh1EhpdgONIvcFJc4hHrFN682lSBuHZY6aiWITt9+B1FWTmEm15/TKmiY2qfN+UiDwiWy9UtwYCmiy2h+TElA2jixQNCSgujc1Y+GGKeFH1uKba32/38wGhpUU8fVWDP6gkoB+Lje9dmx6BQORFlIQ99vV9WqEUhTTskuXy/jtG1xTvBmZl0rYvVnBuPCV2ekSzv7vCASKA290WN72GcPf6u9ydqu9h9ImpBTGZGhpcrHCRgDOMxfBB8hse1DLkmTi0YeX4VYn2XFvxJoEq7GkEEx6bSI+++Q9h22Znlgol+kZqxS3A0CE/Ll2/Tz68sdEmJQs61qobTV6fxOLKCppFZx3mkfuV3MEuPKy9CF33cBU5tbHHuyFBAFEFqt8uabRNC+9Y1QJETsqN1dROsxJMcc+e2zCnOjP4g9BOsf1ac/L1JPLKJAQUYiU82qU+BUzmEnnw7oBPuGyH9VtMs953xTrhMroSr7Wuwd4toZWXU07tEaoEWdGT8XhXnlgV+xNmltMnG2uPkjIc2Ck4/Rn53WM0NPx/Tok14vnhHmlJIpuMzD5+I2zXCy0Lq6XuXguqj6/2GHc4OCH10mCgNc0g9NnGshGEwLbAjdgo/3wU6o8LzWeJMCp9xYfSNdRI3cNolqRheBDgMk3zs/NvVozKH3/1OHs+QrIPk8MAOL3G0xXPU0JDolxTaDsOeTswbRvP3tTsqqZD2myOJuI4NG/wP0c3aeXu4ULs4bnT8jU9PM0WMaXlFfP/zYvi/qc3ROA6jcxTDhByVSOirK99mFutg644vtCgnIH/YORLlrzr+ebGRvGLwews8BIdYOPlYylFJGZpPNHQmIhGELqmw/+D5YyfWE5xXwF2Xk6s46oYglnGafBHwKNqVnAKTU0Dm29qKPIYXINOP0O7DSJyiNL9ks1MlUwe+XrQmqbh+Q30tGGKjvX/oY0WgvV3trcWzHuhBS65JDbwVhdWEz7VrqpPtkXS3Zzyih2IjlZ2otB07wStZtq86W5xG95L5ZV5PkV+PrY8VwfKSabwkCpALcE+KAiRaGZDbFjtBaaqDx3ENORl8sux4rWinn/5fXxfpLS+R97yuLln7LhWS3r2gHDMvEZJcKWczrBXgv4lcsppgNOetBzIl+dSmk6sW26vPOP0D7+8q7WhR6trvndGvOoOeWNmdLXKB5u7oOO6D1vbslzhDOzsTdWMBdMpr5b1oqpnjaj32vfjEzRGPtL4oCquFQdDaWvCo/n2Lfudx1cPz/GNj/gaegQhS3bTiKEbiRLMbTwA+nB0zOzux6J/wfKScsVO6yaQKfKjNNiVKdxW8v79knpxnTyaROEvnfBDe5OYUzNPhRJtsS7/vtkAPf7NO4uVkpYMNlfXmqIVu+fAmf+cVxQ0PxT+3jwj1WGpA+R0gEP7bXc3bKI9n+oSBjcL9t0bcYnMD44Q8oGkNpyB3OshsylzS72uO9D6Pv6E9tUssy8KceY/qRy2VDqhKJ3QwjmbwdPlvRZPygSJZPxRtboBuu5szJSQdD/2/4/C0P+nXGA80RugtbKNeKu8Mjjwvlc3B69aij/DcGDPA6efqBF/l7MPfl7PHvBOLgle1pmsMvMjLx9rjMQK/BofxMpv/2+lVNp6kbTSrNRY3OnBVGSnQ31nHEwpwNIZCC/zeo7YoX742s48EznjFmDzDtXp/VjOTecArT0KbNWHhPtVS6PE3IPNW5U+InJTIX1zbYnJhxEfDrR866vpbFCtYAEMUSSDs6jHUzhPmp2idv72C8U4KaHz3RMR77rYY5G1/3j9njDR5cwuQQ9siKBcOLXwWO9S94RhvvIHUjKp20Tambop7S/eCkw/jl1zsTwKpcgBk5d87UHp6TtuTxWmMtgUtwSsAFT2cCsjlGcpOC09fHl9hzpopWtEJteNwjFn24YU07scdD8HXwLi9GHV4QVHpQz02j3OBaqMNrONKQfEKVnheDeFIY1XbNV0NNYRzn3FuyDXBtUQE+TgtJb8HAQrmDIP0b/nCiXZP9M5KPY26IaIIivbaV/cRZVyAFyc9tWapVnvUDsYB+qnGmXfFDOAWaMnT5Yl3Vo6BTFML6qeYIz/fFf7s94S/g3KbFURbi1BMt+abpitewl/p1Zg6nOHTUHbXjsIOx9k1xACJ66el9/Au+HE1/nz59syh9OF+gl+L/bvnyRgZUw8CCTR2YT45hVNPKnQOFz+Pme49TWFdVeNU5bCZbPWXL9xMsmuy94BKCohDYZ18RvJtRdCMKekt0enFUaM3O7+g3P38txwH6/dfX18ynrfSDsbK+OG4Gqtpxc4BmkJxDa3tN9xXpyTmZoKGxTiaXXjaHcf5QRHmeYtKqeIffUpbqryt+/el/BcGvMkNcWjI9+bmMs6n4XP9jMMBPK2pM6EZffdukPKaY6OC9A73ftYJwPvedM/VvmvN1aV0/0TJHQ0O60bOuMdFmOnpcMIfUF+FI6kuMsIfMcbe4gxb79Ep2N+/w4bOIwbWcm5lPPD1GB11bg9w0OfP/d+dec8yAn69vti5QHN105g4PZppjwxd3WNi/khOX2qX6f/94lMuVxImlQS8ETU47RCX3iU9vN7w0LnUNXuZk3rRiqQossOHcSpcQmQPzy3oTNvtUe9Vfe6gR74lddEcZnguyTDoVXju4nUGPVlTFadFjdEakaaYni6uYydy4CHdGxsYTFNvccYiumoVuu83pxqu+mUdtenaflmBdac/J5o/XVkO5wLQ/qK5zfXjEr6yXul1PYwXMCNCLhiptPj996gTB5njHCB5LHvx76QzZzncUoROwFGWzMDHkE2AqXOb9VLiwWutuM0C5s/6VMKdvXuah3x5/mA4srH/DT2c9Dd9XxzRvEmyOxt2GBln+vtW/NzuVdkpdZutmoZyfZuesm/AZDrPds+nq+Jlvl2vl6hN3OK6sD52PcqP4yMe/nDlvnIfec1Uz+cx++8VzuoxunVwxQIzp3dPY8kw7A/CaRvbj/pMhu/veKQ5hO03rOd1vSDuXhiUnOo33QCWKKOIEWkEdUaGdKBOBnjPaFtyaurgOhr7hqd/mvKwdq/GIwNaAl4KVirwurN8ads8FVBkI8LWFSJkPENv9qxHJBbV6D0SmjDwylijMWjbrt0PBO8nbogPmS2I806Wn2M48l4dxoDM3GC8axFSeQeFZ/vYF0Qgwm4KBMuLHEkRL3UgOcVpfVINlGQAz9TW5SLsslLVL1O8vKBcRZyZ/lpQpPXCqYfT0n3CIgaTdoXwITTpfo+OALz75q2TJgPVtlZKymTAPUJiaAp3Eq5bnY6mTPiFeUl3yInXWj5KNl45dc6I2bd12QTsT4yTVvVAnTpj7LYrMcL8ngS7KTxiZOE0Pi3si3nGu4/SqVf8PEkCL0EJ4q1DGZgodRCWk1MZWOHVih0GH0XJdIUhzpNEjjqncFQornLsm/PHMC20COWqU4qJRut3dwIp4ckilXheIx5gwFEfyTmZDQlPx3guO69zG7dri3EqYGJaMU+y7rHW9Z2GdVMrrPqcHdfVZP9MC7GeFAV/z5wmYoA4vuVngHEhxi7d9bFkGbfN4d6ULlKCZuNTu+aU+hOQOzO2JpGUqvzraZRSZ6fL2UR6LKrA2dN6xFpz0O6KwGxdw8aVibBjAV/X/F9cyJiibrpf8+t0tmbOl2V0P6hJAqV2X/NhHgvlx9fH8DVwiP4mR6m8MF4fYd1b0K+hGyAqpmF2CT4udJ2d4mY4cjTUI/wBiuzX1xdF66zrFoN1wbWiZF7CM5juZWf/UBeFd27FATN5JiY4zeS0NpAi4wSusUT/k5GUU2w87eHyhqjy77XDKihBlI6Xl/h7nUiHCKXF5/lkPaE9vxaElrSmSFq3Q/gYLyvHnDpKNzwc0dZgRt68pqTA+gXdsDPNczHihyJXKL1PQLB5lqLhYzk7GjuZEB3ldJ5HnAfsrDbjF+uO9VOOHujkkBJdozelMWr7PYTWsGPclQ6xBja9abpT97rpiYyvxkbzXLx10DwsGlzO2FWX6dfdrR4N1cB6c1qpRuCxTk3zvtbxijh73qQ/vL7u9po/+sfPvzW2le4PjYZSEQd33C/oYuyQIl7Th3h3LklUBA8XOpbTTCHvJmHEOwZGA0eNUbiM69lkA1VYldZdgh49kvN0WvoL027kNX5d0HdELYW+GVd6quQEf+wkZ5cOdyv7Zz6HCHfQzJDVIEGfxoOz/jFd3PA0vV9hkQ0BrBVkNDDeXB0n4ddAK2oy9hspgCbH7P1ubUAtrdXzAn/gES7WLwDv9G5GsWwQir50JXmX2vZX1jVOzqyG9kfTkr2VTgm9AogFTrKjzC7TX3lD1UfhTzcIyAiBx5lu2W7xsHj5nC/oJRY5b7TO6Yb34c2ox+UT3EdHZLPAx782O5dX2hjsoGO8YK02ZwckfUx1OIYNKZG59lBLG7DQuR9aHy44IGwsRaevrtM5BQ8OvjR+pLIP1Fou8AS+C3j4Hmhl11vCFTbaY7/g+37NHptJ81Sticqp5K9Pdvane5+uLKvUTkx2+bGPE92fcIoMhMZzALtNDw5Bv8Xrsd3cD+A48RuexxeYQl6w/kEYmp5z5uf5iFdEqcozxC/ZibWOU0a46orCWjUJ2Yn1SOi2Cz+bMHO4eCel4FDK0DBOk646miROYFQYW2BU+R189hYJMCuY2y5EVnzxLN6FYC8kECtC2OUdGzx/cynT7GJLHQgA+NJ57D2kf+S+M55IZUi1fSocVfBVi79aVHz6kTNMZ0upOvXYfXs3HDJJ4Gkf3dFqejcbBicmIG8ex6Lrxz1nY4+/+tNANidAv1RQBocbLZa+4W5L0Un49vPgnR34u6rfgLZy/bg8p9V8enyc8GfwgRZlHcybcXhR2Kg6brPncD21ojovp8h4wZjnMB8nj8vWdRxPxmNzEHiDXHdWcS+MrXYSM7xxV8b36yMxWhoH8Y7nsTWZwFU+nef0wGN0DeA/V3tDYXDPWkrJCU+5n13eZN6a70WZg/QS1KDqrqi1ExMOHH4/0esjdH7H00ZZ1W9UvDobsR4Pnu9zCnastWVKcqJ5x2/8eDN/8jyIZXWMpDGFkI1U5SfiWLcIG7d7u94r8H6iuzw3npYqngv6q3iE/6ToKaRYuZoicDB4GmM+PdRp4u91VCBtLPPYYbVSr36Mwvtp859Xg6O6P6xcXZ0PJPF6QRhDi3yrdS5Yzuk3jeezibGANSsMgOUNZLw3Hi5nITYdK9bHp/k/KbRZd8GhODaPFoXFv2Nu9/Xuozyqdfw0OGms1hbkDDlybjZ06O+JSNlJup8eprMcC3Kq5JDd4VWWguiYop7k5DuJzCcHaOvivBIZfkPfFAca8T5nfJDjqtvx89PgxrjYMTYpRcf0oD1iGDjzei854x5zXklQHq11Sj+U9m66/0PLcjLi+OrkTLx7lAPgyHfnOliXwN2vKQcN8Hr+RUYBw7GcsV/zlk1irhdG5UCoUDm598hZK1sphFdOgWzi9GUzmETpYPxS8fP5SGQSnJe2Odqak3XyO20uD3PoGXc3OmP8Rnp2Go/JL9CtmBra/xRjuUU+RKscTq2lN98WGUcpqT/fH1mW6x8V0XfvLiN5dOh+0XDGqYO4yrXHN+JamXjeThXlH9idrTywOXl6edxYP6Dn7njfxpeb2SF+3VeRPZB/QebgfcJ7h+IZ+5hRVnvd8E886U/PAVZ895ktxvPGpocZLG92hHePMzzrtxW70HGszzSt4VIvzXKrpXFk/TbLPA+L139PbVT4ifwYjsjYLzaGMMfIBsjXblM422p96kYL5NgMEdr+ig5Ln9oV4d/HujW1w9fjb3O21BboBHaOOQ5xZdnJ+lmMDFL9zdnCrFtGPfmkq1Zzjb6CjuIGXelZWb/0c1/RhofjZIfn9Z/v+/fHmAe63fWA/L6HWd/RLoGDXbeIY2W6zmvBxuACQNy9l/8SF+0MDU4n3FlBQY6i1RpandCvw6rS8+Liwl84zhiAP++pisdSQuc9TACQbYoJnFqrQRFXKGAnVINR29h6KMLnEczPMAAjMTuPUN+v/9vfRXoHp0hlQ35EuJYXfAxN6fBtX71v/uAT0/P36WSbnoTeJSHEejqAna5BR2AXBK44XGPpTmGlG/IcFLylbnpnijALKOkVI6yuVeuBQezaT7WYrLaIvGeWIX+OIZvMsf6LV6P8vD1hDcSFzwJshAWaTRTFF3gknlXFQehI6NU80xL+Or3A97BI+xKViCgYdVy1SJvqQOEbmwc8M2SvlGRm9Em4eqWS5/sKeASNZ/rlJr1Bj/lSjS8IsQxD7zMKCK0/1Tndotsuj1fcdEdxDulC5iNAyLs5fg4UzgSLpmFMSattUx1J3jk23XN4tk3b1VVHaurLX7SmGyvqcOyiGO96OyiLm6JS76RUgvkTz9Ocd0Tq9Cu8uyvZUYj7wplae6iAo4Iv/g2nMjvPVk20HqrrOiOrtUD/gZbuS4s1+z5GInk/j63b2kAkLRUdpygBwz/Tp0WAMU5FbroaeHz32pQ27phjBPi1BdfDvGxF8T2suHatgO6UI4064h3+pvVUxPk5I1/R9yTtTE9DrXDmn3f0QteA0Sl0baNnVljJzxn5xHIqcO4S6FBOIZ5Gl8qrVq2kznqIVVYzusXhMStyZTkt7iapgK2p8+xKm+M8zzBsLo62nlJbxzkFgkLC4EqaITtslnP0ubkMwpoipOd1KjbdBT9TZARwiJouiCSStqW6oEZd3RLJjU0KibbiuqJDjV8YVabbGX68In9dFtkHXYC+iaMKNcbo7+UkkxpAVNAbpWgaRwyw46FbvazBp14CWyuyatHuchZQ6rscqPye7zYQKTWjw4k/EKXEJ6Stvu8fXK95XXSwHGM4dZTGOMRRMeS0QBdVRYXnh6RFgg8nHgDcsaMTCabQD9mwpv9TFFOntci4m1w4X+j6mW96Z+lj75sdToEfDzixHr43uEZbo3paUmd0gffz+1djx97r9dPHi51YQ1Nap/AdeV4iElAfjAv5M4+c4FEP1ibTPDm5Juagm4ErKYcqUzs7gb8fr8d2HjseAL7cuqrUP57rWsdozRWPnzqt9i57o9lhfMVUO9J1OWtTLJWoiwpnZYeZ1Ebr1rnSw1BF18bkofX00rExI+sg6BUSTcPyeuhz6qTp3UWUeHnB+puevCz630mT9uvafpT03mvX6RkOrHfAgMyFqE/AKQxHij/9O+sNBkueU778Bqv+vg0qOmH4eWtb5TUM8KDLOEew6Fu2gFvYpGCSiDZkldZpW5JR7/G6EjtEWrgPfGZj/2RPdhbBIo8dTCr/dmRx2wKd0Mp127gqPd5qa8p9LXWBaFfeKKBTbumGpf3zaccZHxbph3GzTQs88f2KVvyl1Q+SDbClPVLk4wzkXum708351nBwCFbWSqTjk67qx5OdV37u/2RfVboV2sDvwc4czjFftOftj8vBwX3dm/Mq4K21YDe3Htd2VUppXVZDOuLS8Ia1xb3kT8yJvZf9NXy9cr0be2gPo6RupV2fg52JBIqj3w1EXup1S60BCeEORTQ7q2jEoK+7mNzRkMfcix0HD8/JUDsR3+n6tMgyUYf+i36r9/GkTuvBa5uvk1MBLVG/km2ogq8wkIjnd55P0SM3/GSBd9/3dt8MrrbRwwn+01zh+91jCqcpSvac0qHjS9Q2YPiA/08GfXbmZDgzU8nw+3ueOej8NJsvbruOlvIwgV5YUMf71cUK45mGMrzVmLLC4Y8P7qJEVTzg//YqhToRL4pmp3HNfU0jm5O/2zriVBVznFcni6jjvBAmWeBUSlrFg/AMjE7FWe/qCA5j9eNr9Tpc/DPUKGpn/uRhWdcJvkrhVDhF4Rs9wlMJ4KDo0d9P+J1ovLXma5NlRXsToIc+/Xj4wi5tveObYWuufa8Y5c//m4vGKNEMvthuhj+MayJyqlZwAj8XGiesPcgpkHEr/5DxJ9iU3+b+0/cZlIbY9zbWQhnL46xwFL7jf4m3wgmz2np1pNlyukOgiUtO9e2saD2aLoLoKKYxSqlnzwG9B+cVOxD3eVnOFT2xq7lHQhoTHw9AaXJSXWbV8LyEzrl4dDReQLGQoOd5T2vsijjGBtx6hNMaezjVuYoEqGUY/531jpGeW19JV5sSHSdpkHwSYZOi34jO4pQ/RO5MMXa43in/9nSLWnzexj+fiYhbdly8XnfgWxdOUrtaUMYBy3JivZG+Khuw9NscAc8Txf59yuwF3jzVIdU0kk6ewzwQSBJxObgtAltYGrsuhhws0siZ+V6p5A87MlFeg/pr4nAcM/y2jM/vyUWc1xp4xpvw835d7YXaWz/0+3VzNCGiFJHmSnBCvEzo1igbwPgfwtuHc16xEOUCQs+0jRJPR1n2ng1ki8TyvxmnQfRi037E/0mfW8QXd8Q/usgl1Vsu+3vxhnFFmHlszp6R4b5lQ4v0W7fNainYtjZ8qYw2Zq1X8xfT77GeCplbXScd7KSf6aZy0iMgyy457IjozPES6PuKHz/OwNuZbr2BrPhM10kHDHJkxmd14+va8VPp4HwYAXQ5XnteN9U+yYvdG04/PuunZ1nnHW3+lEC8VZ2+2Jy+mXWlCobtt9mkdEHUvXZZa5FPXr/Na/Q09u3+ETadMGvbOde4CR/99qT3W9O63K6ofJZHZ7wcdFV8peysqPttMm3NzdUC/XqZIK2Wa9PrhJ/oG3Dl5850V9sUeax5PKdn8veKV+fnqt8rXbUaw+lAh9NV6fOnMZ3g8vr/S2/ix8aOA6oH4YUFAJAICYST47QKq2bAwtuKcMp7q6jqFx9r7FNhyIn1wxQo7ee6Oaz8frkJ5cXDgAdMcE2MGb2tGpGQUmUgYDUqol9hbDlCJRtyG2NUJWkn1mAgufEHomhgdsBjKvoqMBhzRHoI+vIe792YD2ORqfGC2O65XSd4cjvvLdKO5SVGMnaAncwi3ET+QsOuhI//uzJ4NqGBxtx9fp/bWEovwjQhuKz6RQsOTlx/Y5Cuca6TMRuUIIWzPq0htn+37Ck+MUMIguuKQganOvoS3zA8p8C31qBCg0iUUTNe7MSY6VQ77f7m+v9T9i5akuO4tShIRXWPfdb9/w+9x/ZUZYg8SQAbL1KRbc1UR4ZC4gMEgQ0QBJPwONzDFfsDwR8BX35PwCsbI5rngscOBrrlVtIysUKEU3zClku+PwCCypa2JpGBK+hUTt8pkY4f+PZ08TgV2olcoWRAXGoM8e8k22RkPDRHGLmTh+sNgDfOD8iFGp1p7wF8l4jLp+ftHpQ9+qD3ETViAP5g5PPzwBCWABYrd1oWvz8sz1IGC3vE30lxnuSFugWpjnPT3BfSLjn9KwO7vMWqB3DI3wXRJ77m9nH4uYeauDzStmJ7L0c8IbcbEXIutNLe1FeNZnb7zPWHRZJpmwbOd7fTTK0woeisK5Tkckzr4qCFDkeBPAVAOnS+9VwswdCMQA99qHPlSb5Up4rIBT0VkFoypmReDDsd89LV/vv+knxy6sgal0S7NE0ELyuyl+jV4QYky9TrsggJvhcggmzxsG4RolI2hWlaJv8uxhfmb0ia2nxNWr7LqZfLjwB5gX4zjUhXtlXix4gMvM8yPMhR/lSHEiKwQEcsIoLezfgdckP5RjWnb9tyOS/vSlnr8J33LVv91j84rb40if7QqKd76DwZ4vRBjigua6pDDPJAeSNtDe2+0Cn8KvhpjX0fuhVTMumx03BFb61ca78ZT6rcW8niNfIKSd9x4SRnG9EGzGqczb9oBjs5HbDpdur17AW6qG61kM3JjDWUn1hiMG3e/N46vbrpITic06o5Fmb5rXqInbYY/2+58vrm5xcv6orDcLwk79pfi4d+TdZnnB0tyRvwMxYTps+bRRN2WinOG4jmFSfhXbeIU8hxxfeAtKZt+cPhBSkHD5KhqOG45vNQLI+T7WI9Q3Oj2Zxorv/dcCY+YVIcLprFas35S51/vC21yeKljtcNjwCmYVRBYT4Yb3ScTKYRL8AHUyLPxLnni18N2xODvSARQFlOXjVaCe0J+IfCvXoBB0QcjTYLDfUkPm0v7CHB+eshPY3QnFnuOGpIWEekh011sLP2x8kU9V+V/9UWOeFB0UkQwPGgGY9cdvvvpFs8Qr6FOYRTvYGgcbCV7Syx+XF5n7jct7atLkpvSw76jp8+KYHkcdxJdgQYf7iTc4hXymSP5ZxFZFM4NZH5NxwIYfrXcMfkFAdMC1kZkOfCgT9DeWzfweOfCWe2/H3hKXa2qz04NNdbU0woGJiIwmKlJewK/KCd+i7fI4sN0wSb91Z6XzOPAxaBbdpO0nEPsga0o5Nd0hRLlTaZZUXGz3g+4buDPfDJPkjY8fDcJ9v39MzTvVmLPheVMFhyuAaZGtt7wnSpH5DNfPLtpfI0pukZ5/c+XE/PVVkXn305IZyQK4cE4DaNnYipo6TgohAu5Q26NHFxF6ON1AABwIqRWk+d+DSY1TMZB+Dk2IGATPvEy0pCNBjrtpipgiLvqd2JG7/baVFBkMOgeurfqe3RgEhKwcp+ngwioHS7TGu+HYhoX7npCA0enEdgFYtta08n+53+rn2Lba59e3qnli3vxSNQhV+rsVHr+tSuZMQW56eUk5VxNMRgUD8JolOdZH33I0/TamOg1wkMWL0NK465jn0e/SxE6jhVukfw4QAi0igL7nXVXEl4I+859zJgzMTW5vEzC3OrLwrp6GSN9SMyaxSD5iQk/1fjGfpVf0ei/QpY+RPKHKAjzN+4kgYnbaRz5JNK71pPPtlyn4eRryEXphlzez/BCx+vFvkHLlcADp9jPym4yvMAFuDD2N/4DstIGAyhrixri9w9jPkTX4icaOEZ5KPa52DkU8mdhDmU67OoEpQRwsO5BnNiZlng9YU6Y5tJeb7X+aYGAoNsdaQFQBML+QS0Ps2VKDc2Wa4tuDmxtxvIDNp1+9+1jNohLp3r9aKv1c975XmcnDsLJ2vZiZKcsLyx83hokvq1KNbW6XVigR500kEHNTGALgpRHU2Mw4WRXl2Oib65rvWwjv2lTqshzrUaGcCLLrZinuXjKjuCTDNY7fcsJ4z2w2Wa4yqPxvI6UITLURmXpvO9mVPdnVeyHQ7Oq7UF8H77aXJvdWKx44gN+0YWIMisxe5c4cHvd/4o3rtjpNY9LLqL+/6GUf5Nq5cYiiuXlhj4wSAc2Mo0xbEztA3sU0KkmN6P/KeONsn9M3RhiAeNtyMzDxlPSH7Wm/2t4gjAtkM4LG37oJ4cKNFMzcaXUyvwOs7FBwgwXVZurMv7MTkfn0RU3ZrFnk/T7ERwb6/7v3SEuHW/Oi/I/Fo0v9Q5xmNaDwlQXldD1JyH1g83eOPW53WPo9eMgfxjKo6M5Vc9ZOSO28WmL9RNKy07dqDXEAkomNTzjlm/WlPj3p06skvEy8DBDuIUkX5fQQ6mLYkqQqNMO2GMdbE73L6L0QYs2JVB6w4CqyfeP/weL0SWcw/6rjchR+UBsoU1wYfHIu39Gf8OfcZ3toFuoT3bLMovcsqqPxP7ZCkUDlgofZf41fT7HBnjVLm86W4NoMCW98h/vi2atvKAu3ccU4MRzm33unxC5DF1LAo6c30DEVVkv2sFVh/fW1szC78k3A/+Vt85xrzSqvECwkxUPPGhz7uK2USvjfp8omfEkvsCnWNO/qY66IfDkeZO89hmaetd7HZpy7PNuE+GagNgPCteqfbNKfJo60PpW7wXUymd7PtqY36q68leO70X24bAgtPvidcO97Vgwgnsvb+8zIfryaZ8+l7bW8uxCCy5zGUlk6gyz4ExpTEK4ogsie2tAINXZmxVxAfNvK23AK3xXmHYK7T5JXt7O4DPWvXCsenwrH9QBCqw5cjdS506OiWx938Kk3OuoTmt3XFFWwxo2Tw/dZU4RuCw0COyU320JfpfF+q8MmwrYXHvuLfdcxQJiCTNQVKZGqvFbu+kdV3dWjLt1tSBtBw70G9xWLt7661N1h6EVKui3vaiK+37pSvdSFzat8kF4P00OTbhTGT1ASjhxKIIrPizJKsBVdrY+TU/6IaMJa+kKJgLn083IhpO9aHdeENbTcjab3cSXLFtaAPKl7mj4KICQgVYENwd+0QjL6TuqmESxiXRW5Vbt5x2aJt89z3uuioKZXhQMOjvJwenQWHlM3uqAI1JOWKRGpRKftxy8zXPscJtG1nwCtbO4FOOCkeyd7yrQLqf2x+Bc7wHwIRTWkyx8OET0gBJyrs7ypJT6XBqaLxa5R3IbPQPCpYykIUxUJ2zNmYgkiAtlXFPoC3zkNWP1Uk9CWvY4ocYVVxXdz0Tyz0p8VM9R5qsfluy9eb9WQDZHHrPpwDFfI+WsLjw99DIOdM/DU6ZKGfIyiHQM4T2y4W5kcFJjKSF7gObGCvys7fl61plxFxzRJrnZU6LGDADjsicV2JcaJHgH46+yvMkOXbgYK16cgPNqjNaMbA28CW5Mcxhc8sWKkSn9CY677VySI1Vnsj/tXWkvZo4HQZ7sSw/zq30bZCP03O+CMhyeTNCu0VvNT/pVgSdbQd9cRJy0e3uGL8ISbBRPmmfZbvybTlw+hRHKiIEhJ914SqSL9ibAGgO1r40rx5ZREHiV3VgSaTU0H+3b8lTeRhxnRikIilmWIBZvGE8M6WMr/eKbhIH1k0etcM5sHQMb+S9GuK8kS4J/136yQ6w26O5eAhJ+BXRUiKihvbt5sT71zWYJxSwSU4xYWZJIq5OYW77rVsZG5xIjeU84JHwo3C/5DdrcjJia+p4cqcTETDI2+bQem71R1IpSMJ5CuMR82lNnGxEzqe8/XH9eE+PVGNsK+PHpNO8WMtJu/hfjj/yJOAv1nGCFd/f8+G9DjcZzead5FzTKIlVhsbYfT/NOh2OrGiYvkPklOOXW3lfjZXmvwmvBN013XZYOJC3uWq//RRaLMo425u87sgxdzBugpEu8tdjhvneSzC5zPFOtjDQhqazBm4UAHXKuYXdFP4cIjxOV0fxWV5C9KMPqnM5Pi6oLnFitxVqQoAfIjtAy25pBkyuROMz0D6fyNcVnwZsRY4bLWIfSea5K3GBAbrYF/CrjJcoQtGbMywGWF1F3n+y1zgS/h6md/zzLu+r/MI8xU4H6D/QG/K5i4NjDtil783GQHnA9NJu5+eopyGoN1youJ4GTr+EY7+ZPSalIHIrxec6rkE5pLbIoi1OyC47csbIyCymgHIH0DSMyk6s2Oigl+00P6Nj2UGirWsNB2bQdnE5+iwipS493CFuVxWnJ+SLlO4BImR8F8fJxwu4tmU6lQum3M9Y0nnKbDp+Hz4Kfy63BXyS+w/ag/frfK049oyd5lbe6ao8nC8PiIj9MprHrbQt9j/bLbciw4ias/PK5UefAUeGuZnaGeZpKq+03ucxtnzujkKUufjmZURTT3adXHa6SDCuPuUHiQYTV/Kt9HgVVbcBiHGvyT11sM1rNzhBAImXtm9EgAER25c+lc+naI9gDOxMjGtb0VAhgb6aMd7KAFIdeFWAgfiVLvFKTD/gvMrPnSbwUxtEePKdM2OU9+x+aZObRi0Jxk4O8CMNo7Kqhui6QIeYCC5+VoP4RK8YfVKFRb3sd6JjPfacPGDJTJ9oe7oqAPPx6ZSOln1oW+1fBD5yJLTf/wQGnq7TM7VflZ65H7SNYYNh3py+sa7t+WM7f4jYoZ3mU0O6J52T+MX3Yn9OjsL6XAaM81jOT2OJci/NTVUVV62/vj9pbjSM4/PTtSnJh+fqVsJP1wmQnsb5dL8pcHNArAbQpAR2T/So5X3ify8nv++cGYzQ2cPK4h4JO4vhdqJBHF/Sp6O8S3PqdsUbeQL6dDW6zTJuAN6qd644kpBVQT7jwjbP0xUBKraqwfG0Pfutp3nr2njn97WdfMAcrwwrDeksgzkNQIgQO9ESF7baIuKvadjOijr59esX3b8FM3Q9HAa/vfXEGl5mQs6gJtsobtKtTgZIJ7OCriXzFq2bMg8mnmot4AgZl+VoYf33bWy9hydQbkOcBEPlx0uTvN+SfclG8K30kL4WPp2U+LHSxyIZzJjNgBD4iRP6z/ivWUQS2XZKSv2NYwOctP69pxh2chqgOMKW8+rPWFsF39wWea8TthaSpn8YU9I6TC0b+YJ4Q6g6l1YZKwXA2u4ncyI7eZH8fNwaSTtlG+HrXlsKVwqKOxl1U5OT39reNyLt1rzHeBK5s9DYMeM0cV6pQ2FCgpQIOeWrVQSnv7AFhMLrM8hAmmTJ05eBNsSdvpxT7ASbsiVzjcEFY2B6uS/d5sZ53lYZv75p/f7uZydOEH990+TX66K/v0t9dXH+cvThSsjdZZs0lg1u8EuRP5YShMA/XedBduJ8wkdZpmIhSxaBkadugt+D3HIZqvCi+2Ie6rHxxv2583HvLpdok5T+XLUrTC7HuqY7VNYFJ+ypv152C7TKtOCxbb7gVMuqNOWSdGdBq7+VeoXPLqPL03O5jolOPOj7oguNEKrLusrgot/wWR0vp/awoXzr1jNbSPyMXWt5jA+vMK4cjhQXg3K7rH+UbRevY7dr9Eb6jOXiJFRp/zPO4ucfcuumE6YLjZ7w11M91gtuz6VNdppAP/C2eTtExscn4/fg7B8jpTzJmM8abPZvfqarcx50zH1AN3AAGKLPKh60PgceriwTI5H/CS3l2Z9zEK/LIoQPV62zyponXB3f2/B8223qk50cf4/y/dPcO/O/jv/Vt3eTPG773G6KH5/oWO1COKjquOCzHoRVfQ7r+wu+3IYX0bEamcOTwY3tCmA9F8elzNU5EWX7VtB/Xb/EibXlv/pDX1+yCocGMVCmZuHrj6dHaQQVHLFpAG6JvOLHRvZI2jMwJFBcaw8qJV82yVXYTrmpK5viRKr7UhlgY/DL4CJSJJ66kIxvA6xgmJwcr8sZywQj3Bw3XruPWWCGDs+4KW4lpCngrv/FVq9Lv2uYb7+0rluitdAmSKZwvHGmg/x9iu6In/GKEznew/OsMInS+A2lnW2tfFIE4V69TsLTG4BTxGIbs5L4dEUFkeoqK6CxfhnXD20iSishRgfUND1HHOpqYc+/fJYE/UOiiExoaGQUHNsI+a4KrQoqDkSyZ1wA4QQMe1r/WMYLR91dpA4RtBkrbxB8USZkWlZBL/IEyhH8bQ/o59j49onW+K2uVDKfB/qvZ7D9VhwJbEo8Kpd6L9cPHjPGSwK+0dze3ZVMVtbpGN5GSeby/d5cHwDAzKe5KoZaIziG5Lp1cYTfWQbKdBAQQ8yxenNh5Ut5z3N81HGN0Y6kionC81Iu3rDTcxWwyHzoIQcFEmQX+vLpqpT5LfYXMnfCedVVR/qz0g5EDNYITd3iqdFqQmoHlFFpp3GUZDwc94wx5ndsftrEMR2fgIipmab59q6U6wYT4W07HZw5sG1bDC20SeOgsFKsz29O7QEcMS1Kh+d5w5aIi8PSOfLmPVkqCe9McdY0yRO0cnl9aWQmn+43ZAvRSpMkTelhbHwewIC0rWh6f+do3e4JjMEry8T4YtEJDq11fU1xHMj8b7yC3mfAJ3xftqrdcSW/udStQNV4pGGxDavVoKvkp+Kk55wHTKKOIny7Wejkucg9a7Jc2TH3VjTVPWxr39f3PFi5Sf98yefXW5xaPGd6UyeXtvs9TE7AQJIodTE2ONL+Vtz3/X2N2e87b+PGWHSoKMN1TUNOvo2H9W9eshXHtuvqljhbCNTVf5KFUuq6sCTuj5TnK05nbNXi++RbL6ODGDjuTYiyD3JzCO61MSHVjyTjhZMEpxCf2/J+3/zbpW2WRNxS76VO0OWI4nF9y7bV5ZmcK9Tqex78+X7n1xCn43r6r1+dHV588uB3W1/f39dJhX8Ypwnusrxr3PDBMhf5nuJlesOih6JikEK65n6aBD2FrXxKuyCvZUfCNIcebAi8n08T07q72xtEGX9Hg5vlyIXl94BHkTMzbWcPhiP0cdEr6M/QSCQJ/vumJ+1R9JledXEE34Ufu0YIu/10XvDybbyX5l6r9XTDT8lRxA6hi+0wdgY0dW4Rad63gtWIVJ6p/dB9zqU+DsXQypON/Dl5ltInj8QdsCFJ1NciZNw+JcEKxgFarqN5p41/VseApqwNBEIfyWyjihv2paBKX8dO8h5O4UN5iJxEJAp+RyGe06rSW43R1Cs61vlsS8BhZltsh6e6ad1tQuyMQdmGHZrar4aDvA1c/nTnXKQftuN2bScyq5GOr+VivWIOPt1KG/ulGKPaJzJfWxhQd/D9ZFPF62QrygXeurbfqk0Z+dTa2STq3U4NV363wBUSefTq3n6igHFFsMjZPW0PdDk5cp7aFLH8qa9Pdsvp/lbvyA77ikvMUd78d/6ndn83rnDsw9+1GAuMUiLW9uAQwMr/tb+vU0dSBwHw9NOA5OHigb7diF9CdGjSXJy6gmR3fGLMdEUUT2VZTDZuDxVshzq5LvUURsJuANCI/9mTaUrF3jtPFjNWKciqQC+EOj9dtQ1Xc4V2+r3ee/r7dD0xqtEu/eYrRac2fyqzlp+eDe+bkUn0qD4+GfVPfT31cV3IRcHfHpKcWzsDLWPes+qIgQLY7/XUz6cr8UqhdxQIp/5Vgcb163tYJ3U+3KOIRLm50DzRLSoKgJpoaFvfQIdoADzwCXKpVUWK31Jki9WdcyNE+vD4hBxom8yinU8rX5347J/y1+n+T7z1Ux2frk/zrfLG6dlkCJdnqyyAsjH1KxrIVyxLmed+KjdOAFc4wCfFGPSTHDvJl2hA1j5EAGCgVetFPpr43pPgsbkfeKrO9Xg5vTI96il5//TaZH64/2ws+YUtWqdnT3IL4AfA9FRmBEnyXbQenuPdXOSAZi97lz+hcL9P6qzrme5mVJGcGsh90WdX1NPrutgZ8tc69KVPzoewNi0tB8zXgtavRn/U6J/3tEUNNDZGXcQx53oa2am8klR9KPTV+dEEmawZwQnKl0NjykvXRD0+f6bVozSifTtvvRJWwTiGFUuMn0RgySdyGHGkE0dHvbeyADDZyTFIcjspspQ8V2/GZ1+aFP3P15vvL1qKf6iZM8TpKFHrq5obzjR2hMkhPRJ9pbmvOApLthBKhIAaFVG38CfMZQkla/dlp1dHnmXH2J0XxbodVtB1m60ajYXkacyjp4QEjCPqMMpQvGPRI8GQaOOsK2v5eFeSZxPjZMbFQ6N1SCL7mPenZGKT6LAhkVWLJk0i+3jrJalDiHORdI0SHEyXL952jP7CGR4wtPIz0SlSt1N0KPj9M3aovAb64JNpt+jZpY04HRLlsStqMaSvHxzHq87Xp7nkeOasaybt8z+2x3IoQiZR23RO/HQ7g9J7J3rUa8eGz7rn1G/YS+hvtY+edMlq7Cjtf2qflaN8c0pLsK6oR2ULH+QXFfypC0pNFkc/9X3HcFGmxt9yZFPVbyfs538PqkKiYgHQ99MYMX16lCfZYRFlRmxTrPMTpq22Zw98mvpayo734/fNMbLK0ohmGaUmW+rnUCenyg+jsdt3uB8xWj0N3tRwmI9pblr7cg5qo9kUftkOQTpgjZOdE2+d5kTGPdMdME/1pL7VLahT7RlfMGl0HpfKk3XOPmHBJ9z/v332RLej3MC9Mn5W9gnzxT4UuWjztfnibI3AqjbC+rRTCGM9/L0gfTuFo3TMBgqet+m5UzgM7Rs/ce6NNYBdorBerxfdX+90Qg7XoUlbI+gSBkW0T0tbHKVuHCfdzRsdJ04+aSgqqDyQVQTvYF/GBKt+mETVoDMaGfnC9ituhOQxsN9nVrCxrNpuKe0SsGy/ZsAxqazsT00o1prsS4aguT2h7yrh0vvI0TO0gX2jjObMKHvUVwTDwCpE9/tg9GgY1D7VPst7CBnHykZ2KMmjn5X9nDMhIH4OoZEz13lyWtUyayJsoy/WFScMdQHdUZDV8XTF4uNGOhrS/125HsEHyaP3drpfAPSGTQ4OXLU9p/JoD2U8KQGRD0pP65MAh5gTKLanhRUPKLsTnSMQrH2W366j8nkCEolOUKzr+Q/g439zmeDVNsChOMkFumxJBl325PFzBnkhUzXIqtpGjRzD/Ohev9C5KOuWle0TT8b24D35w/uD7+t628q0tqf7iqrUJYpbUs3JHOEVOktW71Mz6ZveNI8M+BJ/NNt+J2D4YVWu+R+tvSxHmseVDqVXdthHoOfzmGxgsOUvGjwU39HV54a64xgcAJPz/mWydJ0gGCMBTmNk76l7ZSWqBiERtcZ8ruO+9PbLosmcH0xGNKiH7rLayhEAmfppyVQQkuVb9YSu0/RibXuWmwH0kER54oRZ+WFYHTyHNFpo4YmrheS8vaucayzbFw3YMXJ33qrGp4DOxkBnkOcDQ7Jj0elkAHQlhUekuIDzxoeYvOxUK2IZt7a5XWmcyE/rIpHnmMeSU0k06VudquzinWElF/nJtHk+LjrmA8DOecmdREO30QkyWKLmrQnRZSthPjDDtsppvjE2U1Qm8PY7jbx6f2OEP8uBdQ/eBrk+eRvbdHA5NUKG4NhkHDD4Xd7OOfUEw7fm5lJn1uKyu8mzvKIfeAS8iqFaxb44n5Mkal/hgK3fivdkAeRtuWywbozTXtWdbnyc5Q2iBiL+EoxST3N9SzlD51Ux2rvS4G6KwUgWiyz3Hzv4SJL6r3HoctoxSwrddikOUQWaetIdEoV3WbpneXotHhpygvUi//vW+bL4Xx1j85Kthzw3huIdnv8zzO3gpNMrygfBNDpZaGbHjfGuMCn4uCvkekMvYnso5cUq6EmrV+sr0MfllPKvRDY6r1xYGDdMLVhjai4iOPlMf0Rs1OQvGXvPLyZ8odt+0d+m884wm+fUkvfCtrU+LfIMfKG9Icc1zX+fHpGRcDsBh08/sXGuBPQXxdP0Ip1IaSHjQuKdvrpNJ++ftOWG/DaKi7NySczkUCiRRxpC4ZifNAAhJWFXTMQ7jKUPy3lNcN6XfFIxW73hqm6xqf6Y4SKf0+tfx4l8LSycrwCKIfI30bfoWMhZabvFlYatkFfhV1At9yHiUX88OsXAJ68Nu2a7wMtLmL6JjvNcZu4krBccAVkPw15xRCSwzbIlW7tl+UC20w4oTCI5sVRlqyzcx2h6oYtsq0c5XXEkeMIdXJAP3v++zSeRGe6gg90xHXAd7ITztfTDpwTs8eL2GN5CH1uyFZ1Wzfq+7t3ASVNYjfF6sI2e0o1EP0JtU7VzI//sOzP9QInTFTHgCWOe6JG2C5vaL7x6l/mVCybSHKXg31hu7Vfsc/Wv4LdXjbgAw8TOlHam+7GSykTmwSQBaAtg9l8vSSzaRLZyaDmmUw8AE5NeidW043VrY23/adD5t62t8al9Jbq3tg0wJhYUD3JfUFR8ASCl8sDwwYCTMis9d8apjrb4xMmAq3S4dCyuIGh4fMIExT1ZtxPAYyD+Q0xZMvp6AA6ElZd/5h3emPZQV3QwbQ6vEy1op4UppEYbv376fur3SXF4m7y+U3vieDtYnK7UZ36+lp8LpQTquOzezIw2QAqlUaOstL46JinnSrk6PF9WxjO9oqCW6MXOAPGTAyUCmf+No+mkAE4Ossgz8d7JOXEqq5XfCQqhyMWpfT6pkdROxsTP7fzUv9SP+cy7n+bJJzpnIFtWRGwOZLkqf3eK0wPGd5WrAJC1PbH+PIvk96dIwtO1AZzp9080xifaG4FvdgA+82mUVVFqR5lheicsCJzK28rW46wP6kKeL6c5oc11q5D/nSNzq96vuEB+i21aMuUtz7e9/DqvWipHVyjXdgzeNni5YTaaycf1/guA11ac5RwahKQDHqB8dhbdb/rDEFz0ETa+YUNTbGdTg2lhFJxueGl0i6QKl6PAl069efug1y25mzobnRxhxUehS7Q2DAnI3jc71Xzrexyj4/xlR+Wl7fU0DObA0kiqNQZf6oRaCdNl9RuYputWu7LAxYRq/B7nvboHO/9Weoffi3bvYThtRUzd4y25m3TL1iDXL+uRVQe3QfmFk8kPceQhcTscdkK3afy35sEycuvJjbG//I4tfg5NR3H77zrud5kczN/TozKmi4EjzSHPTvfrddI5kA9VLvKYg+cD78GE5DGDg7Xr4sRwvn1Ncfb++ubVxa7r90Vv+rO2rH7Ph5csmvJ2sZdGyygP25ZideaCFzw5cTQm5WRJGdZpWzoQ2c5Y0/BulquRfmKotsT/cJJX3UJ1DiRZ3KyuSHfoITgpcv1B7keZf1j8eBpn4OLTM/vz0p5LYuS2yzFjaWep0+/vkR2G72TapPdkjLWzoyVdU/1Fn64njBCvoU5UlI38jZusN93jePKJB+JV5eGuX0X6VFwjh3+hDMcXNs80kvWMP7Jez7r689hHjO3tHTr3ISP9hMYjjkv92PvMW1p1OzTmxxNurakH5nSGqQEq5uBPWBjR8y4H28G+/GkMK230l+1Zkc/D7MZatmPva3uvfn/imdPzp/uxjGrjRSz0qSyft5pWaQVhdHECd0RklXqOmJ527F5pHnekZJla+/fJ5sr3nugY9Vm9Yu67p6sJE239Ob1f6015QWmpOvUawiDFqgrat7YEigDnWtLfCCNlx4jSBrlC1kkz4iDpnMvClc9yZC3o9iXh6gq2DHx0TEppF+85Xq3rbRs8J2QhrnZOGKJvTCBtJopRRLLCmwUZ/hZhmwclJqBkutikGu79J3+f8G+4cOA8EmCSZZCM6SHLAE7IVYVcRbanWsPxsUo0ffulUAQ5q4LS1LFjYdLIQM26/LhfBzFv84xmJxaMU1QggACgR7fTrWEMyRYseaGt2EwbI/7U3AA4Fc4FGPimAsNnwPFJ0fAo36cta3ninxxP9Tnci5OuPRhvtaw3eNQUihqkcARZNEIpT4dhHfXtUDTwY627qbISptwcwNwG3mKjhkEBk7Hv8WKe8i+2QojjsRHBYhEw40v5t4BSW9lyZ8QTsMy/7Vs8HXhALuB0vZvb03Q7SSpfVzpj4s9TX+tvcCTX9to6DZQSZQM18kySS6FayVVh31LJ1hZd6jYOKe12ZZ/lSFz5rpzQ4rsPyh/3/HCLUXIm5VOm9jHSmvTIu3veaqy6vBY21+iFEiEAI64HWsZ2mQcDpxIix2ABUTZu00ao9BSuhQqa61yW/GziuMj+56kdFvnrW+JjOXaaEiHqRsGibd0hC2uQx4oO9Jp0XC4zFOIR9FhZhdETc4pBzwq+Af0FBUCX8QJIcFIPTViulgHLj97wLCo6g0sYL/Y7t0eNjBW1cv2iX3//i9rv/6H5+02WhH/J2EsixX7B2A9gVnTa4ByYrO6+afE1L1kYm2+OHJLE5kMShwcgJR1FfqQmZ65e3fO2aew1sMXVM4gmCvqHHVcSPdFUJ5KKJoxF1xxAWBCjWyIIpg5QW+1ef3cB9TChRV7iKHKRtzjdbnCSdbknkQ4Rs0zZ2vf919fX28ZhwMEiLCCRV+83ff1ZWwZv3uq3irrVIToC/106tEPLsgThqzu28i+R93O83UHTJNJwKj4Utafj0C+ls8q5OXQBTk6yJuUtnDi4/nOvZOq3bJtEvwSTiE6KB7VANzRzAHgUhzlXJiXnF+YkIvVO6QUwv6DP4ZQwrEBDo/5CJAGzVcB46pyU0xP1lLohfO/aVk5WvV6y/e51d8Xbkkvo6m+m7dV+keyp1RPBQn9ulRnYbgp8Fbdg8qLywOmOQ3Gd53jhObB2U1zuqMFcdppNE4iQfNzOVdagZKwzBXWr2ctO+GxIlSf8j+/Nn0e9zShPWZfrwxeRRaXiHRnDEM0Zrk1f27i6Ich2BME5gv6rc4QnpC8QT5UXfPpxiKJEO1vLGHOWuWb9ISyIvUy/JD4cymPMSnKoQUMeyMujaxovFshCohSDLbCX4U44z4QWGYOJ7lkdv6QsGUzvDwUeJ5Fb8jxymA5JCE9qkCoN+4VDQHSekmCDqDttO5YuMqjiEhhnScnR9mb9KwPs4wucPacvgLSMXTznVdX/4MESIWS4sOZM05yKFqFTI5B8S1zE8n5aoM7VGW1cx9TWPe1jdRzJwrF0MPblBm2LvYGiu2L8Ydi6hWdmsH9QLuSVOnTb1DWnzMtwiuP7xYavS1+R3SQ5Ag23aO7ONgL/V5ymvSnj5bjuvN3ZZPzs2HYm7RdqMwoQvZn5zHM7DduVYPmF+bBkwRD9nm53N2/77vRxvcTfLI9GiJad4NHudh7V6C63d4TEGTP/ZEPHfLm77RJ5q46/ttb4FvSRJoBGnqvybW3Gv6f8YLEtngOrjHN9EMfBjlBQPR3OFH0IW+T3FbzjCGI2LrpM4gU6+DSXG8D2IseV6z+axBer7UTWwTpxY14GNsbDiQG1PyCIMw4YO9MAhDTBH5VM6OM8rHjjSvuTq6DRMnoQ9mkMwnM8kTptzwndUG9uJwVmikq5MojRIgrtUAeMVPR7B3D7VR0P9flIQwMALb9b235yTlWjtE7C03OxDfX3+O7ZeZKfrb/9U7qk76XftY2ndrAar7Q9PMcHFKBO2/KRARH4B204zZXYHtuydhjTU79OV1PlFMF+zQvwNJanOjPYqCHbqohaSOzv5Pqx7BQ+exijp3fjStup3Prb04ly9TrRSeTDlUKc/VmVQR8S0EY6/pNmnPjDohseaGT3SeXY9HGoEVWSzLvUdRivpzmM38DPp3bEv/+JTDu+G+ZUrbe2r5bj8sjbKdyr87prm8rcfGr3WgXHyYS98PpJtp3mF/QqADhhkYS8m02TfDaKXfdIPHfW7DTb6iOM/ZRtgL9e9NdyYP31n/Tn9xfdX1NzXi9nxkpqLMnRlzOTTyiM+TtW215NDnK5dOtCk7xUbZ1+R8jd0pJsknHoLDtgPC/Q7mkJgMA8Uo0jtDDXeG9XVyusqT2khgqsdUFuSZYY+Aa9zOKbCu5gLCL6SsZEts0hAXLXqCvdAqjRTjb/g279syKqljNpiKNPoscuM7RX5BmfOLjyXr11ax6RLpRJfyq2Q1vE6SEOrVU2EpVDBrLzo8kiJRzLUebHOYNNNycZw21/33YyqPzzucH1K6BnR8D9HN1YZUUL/MIHT9gpfJfQIOhbk7nUUs7J03y7qtNLT9obSILOLNCczur09EMGtOzvMpYrkNe7Xi92Yi1nJ7tMppyM2F8rmu57XgzdlnvNcPKmcFCMwhvKR04/cYbeatSjD/xP+wVMe5c+W2QdpkugWTBraMrpLPpMvuRZGO2t3KdD9EwZwwO+Y3w79TTSgKt5KEr+n9qWeHXbxQD5XOyLsksA5WcOFMOdI01LfdE5is9TeotzpIM4ec1Xw2F8of1DeQtVrgMR0q6X3OeMzwsd9HcEe52wucgzssUkLhMLSxPtn2y8jtlTZJKX4QZ0xBZzUuJHeUdOrxc6nvHzyY6IGCGW92RvnGhF5DSrkTTRCVDrTDbYxiWB3jMuOkEP7Lj0yX6pV8ValeciDwAPnugT+7LTw3c2fbIB43tbWdBL6ujiqF++d6fnUcfTdrRYz8bLSA1DRZ7U+RPfV30Nr8EFuccHKOi7eN54sVNL5Yl8Ft7O7eft5cpLwO9wolb9Gft54oEnPq5jfcJrJ+x6kq+I1Cs+p49XrK9GOtY2GQ+VMl4LhknWAD31ApEhqrssuV97ecQH3xsbs0iNXZWjTizdo27J9K7ujemyooKQ93VxDizdcnMrII0GAsL113ckhedO6jG9majNIiBEF3qECTPr1nafoLiGHtGMdaYBYo5J8W3JXUAsiEHAPGlV6IJh9MQVrZFqrhskA7aVj+7tFlpI7g+fGvrezIxQhYcxBAQLFS9rGOO4xgzhhZwOn8IE+Xck3W0TuF3KwBjZGj8pkCNbNYgn5eHY96dQ3k9G0pPS+PSdlB4vALSHstevy0C0SCqAIDDbmIn+lT647gBWlTCkoQy6fVMnMoVHVrsHTmgoKwmQvWH7rsxW728P4xH7Xa8aJSTbUNWYBojFqVOFHaw9I49PL+CTgtJOApdwZK9KHRhOuvWQqdYUkM8shxCdhDNS+PepuUUmDk6AASbvz0MbeHwMePXtpNKfwmVPCsJ0o/EG2o9IxMfipE6CoZX5i4M1dCUGhnsE0DCGDLgoDaNMj4D5Kt9PfYIeYA4zgyZosOZtqMAhLTRIKwnxNJB78vyVlBa2kDWdM9AFFvHTAC60niaRQTXqsrroPgGA+lyUY4rs+B8O0Yo0w+lXmIcx91puT70gkwsgC6KCaDcecLpuHzNEdE0zzLmMLgSSeQZ66gozZfrJyroIDHlupPZaJC75qnml5+lKCdSn5MyBTL2W8+o/bhpfX9S/fktEEecLmgwUm0Z8L7N9nTzIcsVyucj6ZtMVenaEAH9cL7puz9rSmkepEcaVJCog5txI/bDnRAa6TC38pJbdVCcI9PitA/hi2SNc0ZqfbGRjrmUgr4+c4ooIUsVmQxwN2Cq4Tsa7+XCcwffrSb/r3p9bc1stZ95bnumIWmiS2P39npzA/c/7S9pMssrLWwUHgPtbItvUCTYGoq7cCSNTwJ1XQheVFT0wmfFS0MVmvAjyeikv37fmJbun6obi9DYDIzhNOHILBlGRX1qnn+CFuSExLhwtpkho5Z6C3Gj6Pwh01lgTp4JmXpcT2fQda6fzoGFaLkedllB7K3GyGUeZVrxAS7J1lTSv2uxdZsAQGbTwu+dTk+iNqTwEnDUmXKMaLRg64LIOgGxwlExcBMs6MxuPLYyDyYSuvKF6yyjadnnBvNMQDKF1aS42xvfQcRqlCGDg/mbgUBSIkocOXXag+pjVcRzWFhnJrlaT8k+Re6AHTlftKvBu7TD4DTsowFd1wYEjx5vUn8uflhZE7sHGQEMUT2BEzLYhjeoTHmA7ypyFRGC8jlPewxXnC7POipZtXn4j12USrSMtkJ0YIzivvJ3c/+ljX3cIoEymwMJbAH2EwMVpNlQyGuiMO+JVbQfhdQ1WUIea8/NTGZA/mANd5bPPCcEDwFJvCwTZrxxdA2wT1jQe+7JFq4R+nRwOTzQ4OZogL9ZlJ8SSBG1w4MUI7/kx86G+ZUT/omBNpbqrfZoWXHGK6KWLcTaewJ7TbFWJfL4UDpqWN/oITtbyIA+bHJzhOXy1+cpm1xSscXdgMd17MTFIUscd6QPbQZ14sU60x05/5nmac4HHsfS/A28M5+1d/vp1snWrzXuyf+vzP13RxxDbLf6X/H4jnFuJBfVpv5ycVltd5furKQPSobFwvFRmxueJYFVgmIEVOllPlVorfVgFgtDmcDsJ8yBqlQxkRn78bqr3wfCISmprv2rJpHRZGO9bBdCvJwMnvW+MQGjdVk5q36QMaMoWGmvuhzZVA+npN1M8h3H3A4nnxvCxf+xwpDDuofxNEJZBhLJGYm17ppDpZFCemPzEk3W/ear/AFzwzqnPtV9VAPPfU43AuefxeFI+VofmFElgTwU6kAIngYUzmATos5HWmkUOnOphMTlMq2x1R4cH+hTpHvd8x/uWhDiUJ2340M8PQnRdJ34/XdyOpkAUkQ6oH4IS9elqkEeNOsipbYh04Fw3UbBGkNuzkXuaY5nvhgEZ/5f7c5IfMAwqnepcbgHc/aR22g/PVblU59tJxpwU5lOZXvb1yCsybuU7aEJ5HHDsvedY4RfMEVevysfrqivdiQa0yx9vz3VcCT2B5/ZQd/3EeNvWeQD8h77gsu09gT7Q8YgO2MsYqc+1nxzpErYssOE8YVzOrV9o7ydaJ8C26pjqTFpq+O9f39//D437S3IdrWe+/s1b35bTCguanBVoiLOqh1NgSY3C+4ZxeIkBhTlnSWX3qAsYDRzB1SZ5gtpOMQnrCVwlEN486YAcSjDN2bgu3v41OhtMNamsfOBvN4BkO7ZGLXCkU5MTAy36SuYAJ0qf7jRCZNS6v/JZra2B63RBOLDgLIU+lgTut29/0gEWRyIOQVjOtD+EQxcWqBYcoHz/sEKMQ1SSjF2RKGs8en4WGOSCVtRFyuWMZjt35Ye6pI6VEmI0TRQ9NV/T5bJAtgV6eyxlBjUrEye2CZ/4Md4wHAUL+nHoODmT27y20K7o1xvtz7y4yU3uyzSsh38DDmudb7ydsPl8Br6d5Ibecoqw87d3Pr6+ablrm69s/Zx6wIEaeTSMN6rcgfwYSnJP6l74nHYZb0bh1AUCjgYahmeA/TH+Y4SFo+LQ5OeFYOneSWGZbF7lDl1Mm6D+gwFvfPk8l62vzUHpjq+1L4aT3aCukU0eXecONSxonPCs6KIdT8GemBPOG/IO0wfZFOhh46bbzWX+eTkn2Yj7SV6tx3nyuR7AGKG4mJ+V+bq7nklxeePzqfL8TNHNW/vMQN55+8lWMN5knI1+w6mRaRrblLcl+vw5Yx+JoHFc8Nb7IlNiGXje7ulW1Cc+OY1V1fAVk1RbrJZ5uk4YIcqN4/vN7QbBMHkxFBewV7XHvPyTU0Nw33IQvXmeuB0zm+8SkfeCUAiX2Rph+3ilSaT5juswR/OLm33Tz7SVdA/QF2cgbDpr21Wxz82qb2u7686NWP5Tved+F50GO2w8435CL1VWn8qJdVS6n/r6wrG/FYBC2TfKA1hDWUVIzUT6LITXf4etgqJyMM4KecY/fm5Fek0/hVBjhCRXQu2oLQPFnhEWjLe2cL0VvMff157VKx6JrKckhHDFS+uQhRTfp44LJxNZxIs1SybwuDPjOThq8juiOowhKCVrtP3/estOYcSKiSo2c/l1VaqTTIHpiChQcgUcAbb3p9t2BGFUbzc1HDMdBJvWP7AyAmMDyo5mGh8IUx8vrRh82fuReetVgcVpEsR7vZRrvG+nF53yXBAr/LjafsU6lR6gzWmyn9rL3wOdMOfShD6wOi7MwRY+46oNHFtXKC86AMTAzSvZkXYnemO8eAsEnMfp+Qz4noRkh3VkdYK+YmAY0OtilFxT6+o680Y3Aer1hX7w6vubDfiLV2dGsC0cOLQIVqwxxHTpPcfrPCmK84WQ4Lwv3ekjfd3pE3NzBHlq3y5ZeEBOvCZzu4fIO3tbDRpRGiqDq/ER+C1uqaih5vtVje8K9P2U1TQfNEuxJLQE81OSF6J/ZJVtUlbe3VZwiI+gt9ZMX+drWibPpy6RxvfUXGzTncVOp2c5syvlSz/l+2U5/uwFrx+0nmK0Qu7G5yoX3ZCd+pyBsdl1Toiz4qIrFCXOnFX+jVXCOA9qn0job3+Dco0snP7S/FF4by02CRhUnRDel3dV7k8H1vKATTq5rwGRiOwSo1oM5TXf+l8vev2f/0MvzsH0pq//mpz75/eKLFpyYLkTeuZb7uYlCVPfHYnN9TS8MXS6Q7b2RHPj1zLOEzpLSZnksv4S+Sbmh+AIck6lAVASIj8bjijvnLfqpe1Zco20LpHLyiNNmUDHHY4Sdlzdsh3wnsGBdZPlC1p0XXV8cUJ2/fclidnfcJjYNh91LIzmOYP0QJAxPTpaIi0v0sBz3vIgq9YeMRnlh22NeN9GH0dKMaejIofpiyPNGHLRQPOBMe8tnpCo01eXuDuLLJ/ANBpl1i5xVmmNiPDvitFaHBtSua/jD6zH5arxjZX2pvRqHU7soTzhW82yITDlBFeVbBzxZdFA7tiJhwglHiWMqURaYesKRyYzb7e0QBz1FHJruf0gUQV4jreUgg+EGeWZNd4a8S3O4BZwJHCTn+yKeYF6bx37uAXT9ATJSZnZlZGvf5J83Odg13meDTWMMba8Nkv4fsA2ij+ynscY6jMdEYB1gVkjcMh5Rg6BdHrMUA+PS0iO3wvum7APDmOaMa3nEmK5jfqHRjeRnBYnuXNF/9sCHMoVhUBaoONJm4eBAJFeCmcsqnoIjhORN8WGaYjIkq2ccSfNqV9YKAEWvjS9CR5n3RcXiN3Qst9juSddDvkkEerN+DjalzvOO9sVcasj5Ai+y2fMoVV5rtgZzeeo34eexL2rYMrSN6J03+16/T2kvIE8o8Bn8RN2kej1q/B70fO2cIGt13p7vhULnW2ME52lXpVPA9oC8kq3R0/X47xTqqMMOQmxkWPDpraszTt2WKqdN7IPBO2JOAyyGXWJj+BWmQkcrAt9ieeG2SkuB3xc4vhU2yLy0Mk5WvHPia6x3GinNdrpH9+FLbDJhFgPni8e0R9tJNtJc15gTvV/aOerEuOnUxe8YcVJoIN+2qvN97+FzaX/1sUnEWr+q/XPomRCmVCFdBjQ2maenBD6AmW27T2fjE3OqQ6FzhNaT3qISfUCM4GhWyk3g5UygHaqwzmBnCRxf2ZGLjfwitShocIIJXZ5Z88jXB8CUKKS5AFEmAi4m+a5JuPZA4jSMq3scp0UrL17ZSMh8n0U7ienRyyr5i2ojB15MN6vJxyY4YOTDYIBHT9RXw99q4K8lTpPgqXSx/qjoKfOH3vmA4hD268WkqzGshW4n5S4CcZCo5+ioE6rZVrAdg8A7NkJ4pePpXwu4JzKA1+PmVbso8J1OaEhxvauGF2JPyb2mXsbtvks+vDYr9NVhXd+LvNm5WN/vh/rMZ56UGIw/jZ6Frlw4oXYt3i/8nS8MkjbZUUFfuldlbW5fP2kZ0Ud+aDOcwa7zY04ifC62UEgfO5bQ0bo30lenPppf5d+WnvRn0PbRRd+1kPcrrhK1qYeKCVlagpkb8eo/BVoJV/S9uwGHinPx+gicU6p/m779pidp3NZ8ffo0OHfAcRnfkeSp3sWkH69iP7+m17/339y3qpVztfCCH/+Tfc3Fv5Ldi+L/pvikrh0mwFDbTXyGRfc+fTFON9PY96ar976IpkbUhhn6VsBmY0sdxbragXJV6Fha2LwXXAYJVkWZYcahqtKjMkUB+BySK3iOfJqigOLTxJc31e5a7tkE6y1aPD760vyW62orbccoCO0h4EZVz81xymckaOcGjsEN+CQDrQf0dQwoDhnE1JCYAu68hhoDXpLEd35ZoIe4qjl7WtqpCw/X+uCW3j72Pe7f7++jau+tkcSH+ctkWdycqXMyc7OoxWlxBFXEbuwKtA5rNhm6kA1ONSmtIPzrgUMBqfPxCmPJGO17nN+LDyszqrXsmd0gZKjsIpZkPBlwCOQey7/RJ+5jEfORcGFeJ957cack/wqvrCgvDbU4anbafg7STwL5kzVB9ymXgysrhHOOt6QsTFKP8mIiLeC/cBfp2B6EAFyJMlZjJHKu7gFL6bYMP34cDpruuZuN5ywJPf5IAdjefi9hzaenovfpexAh6P+zTpvw9q0jxWiPaIBf/Vm0fs0g1540um041rMVR6dOJ4zk7LJPl6eJ/xbm7qo9NDWQpP4zNa2me9VvPCk4+0+4ZnueScpnk5f7Atoqnml+/tVcUx1/typT1kPh/6X8qJDtEbjQBacMF7d/eQ0PzQ9d0PLyPStV6b7sz1xotUZx7icirihqa6AY3DIiRiW9xptePGCCh97a86wxFOFv+LfsRzs2Kj6mdsyhC5IexHfQS6rRMqAD51OZ3urtith0IcxiNe2M+ADvbc2PtAltY+yfMIz1+WOzqc2PvHPumqqmY3m+v3lm+2ztw57XVvYVudWg4N4LIzVpoQASFPCoqBEqUqIsuRv+PMNrFa+BQGafuQ8Ez6smlUFgDLvQtjFayyYD1smWiFAJM4gz3GASxZtx7YKhIiHSlALMS+D2hLze+SHDxLyhLlhHfvIwKRp+ZM25jVHGya4vidNCv0HI4dVNAfr/ozZu2AojYgxAFV+r+VvTCdeBANRMwhqqbuzkxM5r5KRFsqK5T8xeKV/fWZT9gzEpu7HbUaT2CfQ094bMzkTn2iA71sAq7XRV+LZSOiBJhMnd8gVI7+sjhWZRLfOEl0Jvfw4eWsD5W1XAO/m3AqAJ47f0/bLGNExjGr5SuBB93k/jYutnIdVNZYFRjR1IKpxym2dMARaeA4ICqvYvmICJwD6ae3/5KvrWfDX1UaLVFEF5/2TfrkMKtuPgqKrALTpPElyK7S3KiJpiNxDzjl/kewUswgE6nUal3r/9MzpOdCF73eV6cUowFzTXoUytf+w0SyTBmZQ6fmETJHOSlQaERK9CW01Wi3MQkR9eq6tz7SoFEOEK2R7fFZbkssa0xdIfriSk12TdzM/BKk0cZR2C7EQc5qDgNmU6ZiTDusMCn2G/peoX4BGgM/1720gegZd0Tjyjbc2BaOI5hlooWyjpxFU39XoKD5FsMlKa3t9l/7339TvN10apXD/zzcw+v3bV/tXLicGqivQcuiKKfS5jMICtX/+/OFcFxINoY4BxSDa0KSb3XAQ6Xb3W7Ox4ZTcmyBOYAhaHkzFKRadzs9DSnYDzpHPLcm20UhoNwir8XD2Xjwei5/fQ/rGjoa2tlE0Pu1oIYEFnBddvnTr4DtsHWTH171yj7osncHZIOSQ7WdEUN3gm1vlcLcIDfAX8JpgOO23/r1WyiV/ovMBFjPX7avnOYTTRxHXuNa91vuXruxLrqrBK+BL+K/DK9gx9X3/9f33++qaC8xB9poLryl5xLqeCodINkSbxW19PIc0QnRFgl/KI02dyizfFdeMCf0Ukm6rjMG0nWp08W5U5jU9MABOO3Y8aSRicAQwHzSlQ4cmlwiUBRBaxAi80yHoCpLtNz1ht07I1WDb443nu8wR3VM2y/i6p9Ed5MKn+lkS5nO/GqmOhVPAZcOwiA3BvNN4X/oxEIVjnSw5Mw2rxnxFatCunzulw0BQF3KELT8530v6yfnent/w9mf95/SMvBRwqvIb8LolkkZEkGkc6Dx3Ogle0rIPjkWhZaCR9kb+9jkOHo1pO1r8NLlNXgb6oalVrPxYd7hvDkOep+6QxTOIuAc9qiOKAn8azpu+eGkta3Cg0vGKeDaOFRyeXQ/aMF2EyHaW8508KTcK3A+rcd3ZwrM7tkh2i550R7Bt7XG155TOnv9KAyBMPuRcT6i3tZeVL6fU9oSzt2hIozvG8XCYEk4DDjRFns24g07sFmAvUhvC7QiR+zs/proI0Ua5b/E5Hj9zqIG+l6R4oxDtyoL4tpN/bX4z3+spmLpQDj8Dvz9FgLDYY5x587toUxz7podxyDy+VTuOsEMn9HWGBnfnm2rHJt9ESW9R7dczDYNMONDuRNNYX3z/6coYINQza3Qz8KeWi/mEtC+xzDJHPuHzVzW2vYNZEOFFm0gQODBQj0RBaHQWpAs8vF4vWSkcEoW1VgfXkc1PDb6oUYX+taPWxjLxntu3TxhvuWwLuUMEVnznkxFYDZ6TAqzv9SB55VmJFoiM7PCatn7FsmP4YlScLLigAKklBww7z6auns5slJkDh7Kzqyorbk9IsHlqWw2DRLta6D8U8DYJC/2e6LkZTw9tjeWMcefnDytctUwDIaWsesFhsbfzVuGo202035agFMKwlC9KNijBFqIfIZyHl1NpeBJ+cd6cnnvqX92KFp9J86TltlqdBSw+7aV3Jdo4cgd8ixOgGu1j4fvLfTxj3ZLnplNdpbD3aaoiDLTB+Dw4gp5A7elvG8cDHz32H+9P3MvArz5b5WMCTwe5VPmklhNp+8Trib9Go7qiXXr28D7qdrrH7zvpcYiCvjt9zPlZc5A0U6K8nWSS82Dl7R/G5J8+O1WutuYLMDvw3d+r8yjl5kPI+0N9cJdMNYYt+Wlz42YllE1tnjofi16PhtOc575Gvj/hie23sKWwlbrWxdE963/LMfH3v9hxcf/6RfSv/6T3//w3O7G+vv5wH6950R8iXX2ViDtaQHaN7zJg+9f3v0sWCLj/76Sjs+xrYcFHcZDlngrAGbry+71XlAWTQl8FqIkDNzhEejd5Zf8iqCY3fuR3jTajlTtLIqxu3TIo/0i2QjQZdyRz51xWUw7J4RMFv+nztT4nXCfsSdFEypLPDHmJONkqjgFPcluSzoIWrL+W0yQ4SpczSfJUBV5tSLIt/9Y7L4sS4g7wJzufVkR+E2Nk1fFLT2tbv4kuBE8q/1ydn1mnV7Ixon1eToxbMSWOiR/TFyyG8gP/zo5AcXrKlifZboLcapcl9dd8a73ZgRLyA06yEmcLFjbkMB/tC2Q1J6Z/s+PqPYelHiAK0dAFbzpOIjkYiRQjdTWaVdrJIiheFEP3XiGLiz6K680wnHFLjERe2YmVekhQ5HlE8osxdaV5czKQmB4qpGIu0qkeE5/34jRAu7nMgEvXZfk7sW1Y5xywEU5dRSFoV8w7JfJXo3vC4TdJnyLnbVlg/YT/n3DqCQfUC3LPHVfPdcbPTsCtYysvXiK3L3HMTs8Zh7K6zhEus2enDOy8WC9BThfNE098T1hh0bWrc0jJ3m6JOG1h5dP0y7d86q8rvZ8wxWEcYoSPOdBDftJkQz2MTcVFfg/RyPeGYyqGyjqsbbS0+av3kSpmoxmhq09242TdHZfZj9h33Qd/lP7u+D4794ArK1/Gspn/tB/QZ3y/6xxvw3b6QGY7z/6EdeOn57nNNL0NO8+Z6QqsuJ5Z3P2agoXosGCJ9gAfpU/zCwzDLMDb6+qBp+CkuoBBm2OJGRyGpL0HLkQbTjbXjhMzxn/C81U+bfYD7TyX7LLDMyd+jLLweW7FdiaAwzqWI73H7jA9lRvvM4aojUNIo4WTT10pQwMEibMR2WL4s66wXmogSEomBxAtnD7IJzxMDf2/JKfHAlA16iWGSTJQCsSB2La8PpQvqPR5GITToHE9yqQyYQfta0muNEzx6AQS5wHKKfVExkPf1nvDFfE66lj6GULnFuwK2//Qr8qMmAgmFOMVfgMQS8xuSUOhrNALj4QBfaXveaKk7WnrHvIFAc+3TDOni69U5GPQsZL7+arG3cmgivQ5gYk04Rql/t5Gr70lBsaG8yJUrp0vEsGtAiZZSYTwx1gj31rkkWb05HwwkbmF2NYvnm8hQXOMXozOzvh+cs4dTOBPgm1T8EXYYax3PtQcBjjeg9QYppbanAfeI5eQQBer2NGJ1UqC6hSyPMHvkXxT8zRMX1FW8Btz1K22gQ9e4CMF5ERU6Cv/VruWARdP45N5Fp6dsqJjq1ckfWKwZ0BM3y3sh1J788UB0M0kRACdccziFtnTfKljd5orT99xLwLs2F4YdDh1BEmJuwEad6zzuGuyYbCRyVbjzXP7fSaSgRr+u0dl68wQV0y51DkoyosTsJQfbLObfVhEa5dl/3hC0TSx4AAJ/ZqxOwBGOs/lBFx1ZOuDAGxMV8vdoIsgKsYXFd5soCPHhzw3NIJGvg+rz2QxvqPvPFdczoCwcE54MuKY48M74jzo+EJ+bfExUmxp8/ieTfP3fT93vej1d6fr11/0/q9/C+B5/UX058+3wfMlq6drIezrt+rWl0fA/BKHyt/X30RfX/xv3n9orJyb4FU9OYqB9412D98q35pu8ca4CeCVfmmSahjJ0F/D8ROfYazJtJGTauVuYvrRKHN0VTE0V4/Iv1WMbJHoGmHZ2CC91/ZBEt5GxNXvb8OGE7vfosMk99XNWwZX7qs3j10Th47yi/qB2JFyNyLE1ZtU4/43hQhwQJCfUAnZ17C44nlAuJxLFyCb2WvMny9gwi4nNXaNTHr1lzi9MLUWUOUIq4AfxrAk66vIv19/M5Zk3vh+5K8hid6XbHnPkDNMt1OCd2UL5jLs4QAXvlkv3+rKW/xxIWpqXhqJNTWRe9wjJadRMdussjhwwx1fU8dKosxfdoKx5R6dEnEsBzU+RNZ0dfjpOxdJFBgfbmBJkMnky+oDFjSH5YaQRR8xqjBnVUY1MqeTyRrUDw7v8WRYyPxsNHnuGB1DxR3vGAVrWAAGs8h89BcpQZj/OuZLmIKMNbvxng/Djg1rrlrkmLXIB53Fhs9X/tuLbMHXdasbtrW+VLz1YdgcCkSUSD3gZdgDKhum5kiLeLlu0SPLgobfVaNqf5vKHUTbsvTg+00d09AbFMqQRkSH31Ccdelpr1gZmXJcsDpS9VO97NAdnJZFh1swyrSx8tEQ2XvpCavMB7c43XBFzAnMZG8XrPKj3i6/bQ4DeNUMO4TImOZRRIYrNbRxOhhV/qltKU4FzaF2snRkvC4CTDi1Vz7K9sNAqwgnYBfIdOTs1qJ/uAJ1dFlE3W16COWy3FQHzAX7s8tckajaO8xjxW/s8NsdvRUfpD6HcUWOqeSgYV66FcdYoQS7mbSPpPbqVPvp03jHdgmMBl7Bzo7m5ZHsJBBYNDRdgOL53r1LLdCh+XikBPaqNqudui5sv6s0ebJxcx8yPxiOK/NDdh74PDO+gZ1zKMvonYnn7Sn3siWQL5suzOeiB9IJrIUmJx/OotHLbpiiyMRjxRe29dUOxVRtZpwhAV8jy3vFJ81c3SY+G9/XL54QvxY46b8KwQrTWeSQdB75fk4MgHZwPcNDwvMEye/Jp39/SqK5T7QM1Df6iA0QcrKowdZ9dbPu9zyVWwXUqc/1OWvjoc/ctl6dWWSrhNF5iAvJRWMZNula3sq5CZ/S5thnrAAl+n1QQKc+Gr27R9TUZ2rdp/e9rbtiOZV3izSzlYjTc/H5MfO8MlwTjm1v8gcKeqTl03ctUaBiEXoxVD0+D76Mq2gnobHllStlfAIQlYdt/Mk3ANRIKRPmsq8hHLvq/a2nRn5alUzzovkox7kN4Gyn5ZDncYnPJOUSymGnfSC7AJKdn5DM9NTWnyLREBPyKV9Zlm2zAMcz2DMFdqDXp+v5OWxHU7CFMZz+nhi3VcGu75cqfUkcDiD41Fd+H/MplI92CIh8U0wwynOhqQO5o71le3Ol4ZwhKtINE/Ci5QRpsgIYARbainJhWPVpDS48cNk7sT3oV5R3sX0CWoiRHjtJZp7XNZ652Uph6FWoJ376GDkoa+W3eFkUAJxnpNuatO0Af1g952fWVi91UrwWnrg0avg//4Pa60Wvv/5F7c9v3kI439/lju/n3v8pG7I1soYdH98Yo3//9h/f9f3+/Zv+5//+X/qv//7/6f1f/033+7fLDpNHwhtsHHbIG9Wt8yJbDQ5jiS1KkQbxNHF2SszolJjhtLmJgkqUmx85fis9JEJKjIkB2cFRhOso8LU1ULYJLlnFJww2cWKue3JK4aQ/QyPb2Il1q3xVHlk90IS0cLhIx3Tb3RStcmkaA1xTdSD68wsJzVf/u/Pri2kqTqZXl5xldrjPkK3vZny3Zg4txo86nnZc/YRD41Yeernu4gH6Jc6AQRrpT5zz6+vri2nFpybqNjVEV0nOJ8hYidrC9lA8oxPjuy99E0Umn1RnyPxudorgEFTOUXQJDzWXV0wPknGLmE5kixi+jZpu3fVIhmb0kWh2OyHRVrzrinbBlUMW124sHmC+B9wqPVf9egnt6qldcV5UPJ7uWzRLEyfPipjUHEmaBj/LkwO29sVOld+vngyqaMjXcaryFA6L9SdHE63DpNaut6sHuVD1ydjKq7hzW8gDDUaR81eOCDO7q0ZFERbn3dkW6Zr7JdtRj20Q4Cb/1liu78sjXrAUnPYRj0i+VciHJtG9B7zd7XQ1osgoPB8b2aK/8TeRbUWttkocu9Ml0Z3z43OpX4Ge2UDP2OsRg8W/dTxJtyFa29M2S7cx9ebWpjSGG36p3884aF3CN7XN4rjy0jx6SYpzG2weIubl0AmxcyDvgXcy9vD0OLG9rfBQHOPYt39m24TuD/TrZrl1lY4DGw9dcKgL9j/V92mnQYgTlHf7tMh/yP+t3f/gqtv3TnPg1NaTvfbUhpPMqmNS/64yJtYV68nlVVsGOqcGlZzn+TP/y3uv2mjbfz+zIYj8MR7xhErh3ILC0WOWO4CYDOzKT/B6fQORF69H6h7TIkgHctwUR0A7D6I2U34bLlS6ttUcV+TAHARufkOVPSJE1AM9syC1FSUCcNfvBchFwCF0kxcAbmWF9XKF2dTA0Ygn/unAiKfraXKxkLECLvfCElkEHYwwobi20QC1G1ax9ChY4XDAnmGoqprUshqA9fQ/lGtbhCtg0veRf+IxgwzyPgCzjTzRfhSc4OKGnDulfZi8l4PzVAbadkqKRepwnfOQ3C4r6u10RuU1z22mYwAlegAOQieP4op9j3P6SUA9XUeBeijjkwCu9eD0S/Ak3+8CwCURMjqeeX2aw08Muj7llJ1bc20hWiUDbFUs3dZttaxdcHNdhU/htGIQeYh0lLLOdLPYOIBAa5FJLX1/37Jc5wtAHgzLV1ixie1EW/EvXr4RyOdLre+fKN6feAY97dPD5XM+B+R3qTFbubWbkwa5AstKYTvmmOoexahzZ7QW+FN+YP5Tx4psVcHK4mBBXg2J2F7osbV6zLzQfEHEH9gVs9N6WDSrAGIs2OAUy10e64vuTGueVFgMUX1nBOCmckOcKiHBqI1hD2SarptnBmQxqak83/T7+8gTsuUhjkgzGQ0DUrayAeS7k11O8/vmgauJYfuv77dfv/ikQja61lZI/pR/UyNzeAy+n/uPX7JQ9u///h92Wvz7/f38999itPtcR5+TPdNaXl01GglFcXjKVEcTADQcIRLlIlFBdEN5NgHUzBbALYgYRe4TNWIB9CZZMn6OyuYA9sm5l9abX98//HtFWX2tPFdfpo946+AQ59V6hnP/rLYqaHxr7g9bEVY+cjTVbDVUpwn3h//mxUFZ1Fr8ZCfzTYmoYCrp9j8i4EJxWIlTSj6bOqoQdXI1l18r1YRMR/3t8q1rpkOGbPMxrHHJGMn4fpP9kkWFlTQMJzOuDYMv9JXbJ7jk1s2V67RE9ud1icB6NZFfkD+dKn9j3uucm7r6Ppse7vKSRT6CrBpMsBk0QeKwol8QsX0RnFwr79uLq1sOw7WF8sWRYuG07omtZoI3Lbq3y2l3iLzjcUfW+unaAvyLv2Ob1liLE+1ZT0Q94gdJ+G/RQER08NT5j5xw6sUMcjTrRfhITvoyYY2i0zzqrZvs44hH9uHYxhRpT7QXdKurfL8soj5iH3ckinMuyXpEKf3QXsw5d4bohbx12iaXyXpyu5nV0zGinHbB487zl/O5vZTGQ6JFKeNDc881fx9klHbdusivThHoB+A0lS9NiT3DuOtfolYq/tVtwy3w1Wc8EiLkrI5Ju8MxX4Y1UbYVlyPrdoN92PPc9uAY3kBW81N95ZkYYPDcr4rb6zNRR8X2Ob0ET6BNLZahWNua6IW6jI/RhdEJxwcnTe2P2y/etmY89HhQGe02YW7Jbrcd+WEthin/oe0dmG1Zc1N3jV3Cq9gSHumVAxmwMJWdp/VvsQ/nRndboOy786rqqzyO+b5/b1RPcjw/V6+uc03nk7UVcxD6oW8L/1GGVb6vcwEBORax34L+5f5eRzrW/tdD1UwfgDbl2SgP198v7F22waRMpBOx88DmZzGQ3pC3gcAFRmboPK/6fgPPr3//5n9rJVVyddyyAx/CcczkUYA3OF7V4eEAyxVdSoxZ+icrQrcoe8rbSMCAeLfWe3ru9OzpmTq44xYamnOq7wwWr2oQTcrM5Me27+/8k5MhYhuFbtHRdejbw7sn+iWD8NC3VG5R8vX3LcndAx/Xq5aHiYIEtosb2DBp6qBCtFgp49TmUz2eVDw6lrqTMx5jfWhf5ZdczieF90yDOL6f2s+fj6Xs9Z7Kqc+AZ4w+ylvYHnIqJxkvoXjJabIrjk9XdXdY23qIlJy7Y7bS3CM2n/n9dEWhz9+L4xiyMzoF8QxOWeLVeq3HkvIeQULuN88bc4YVGjwo3X9yPc110pPERDnvUXLyvK7DHmgIoHAaU6dP6QdfHvnj78ZIpq4JtxvlonHKjUdH1nmSy9y/V/mMvyvoVSjo/Sx9wxY+bFmvdc0y7rIVKbfDn+E03+k9mYPNGpQMy3B5OeAvNVAP4Oz8953ADc8YiLuRI//An0OPSBN8ou8sVuq/vofs6/vbX6KP1r/V7uFGBn0bo+3XX2K03d+A5+9/sfOLEDofok3csCwyV7f6W/8bompcN01SmmPsAjm+xltzYIUtGA26xvulPXc+0+G4A70t2Th1TWTc6c1RRZO+NEn77z83P3frNpa1HXNFZ0l+Jo8y8hMtfYyxVcScUfinPMIOFFCjNzsM5NIt0K/gaOoMmrFFS7Dc9VIHVn+x82bBxZfmU7rg/GmS4wmOmh62xwGrRrDLIPjW7YK8Sa3zlskGA0e3wC4Tfzn7EdUn8l34vqnN3XUh8e7q5F1z78KplG4oW+4lyOvpvCxb0klphljZFQXmuPUnrIUL6SwYl2oeMaFN++7Li2m3+vKrc8uFPovemmid+6QRbkSObcXp6LxQ5YdMJ7cHThjjKdIZ8+GEKYCvxj0TLSxSvInzfvfU+3XCbE+/mxyclGwGp3PpX4hAP8l1M1TV+T9pp02iZ9VHs5YHvS+XL0oX7BIMxVN5MPggVwgyY1CKkrEI/CnbyyPlGD9xvip9PiVwz+0myOI5Ur9NL2BrX8/js5LyX3pQj+Sryzw0xj62FctlbOBJuBGhOXWSfsK9J70MQp/wi/+N98b2DGjzk11Tf6s4Dc8/RdZHenyyr2Kb4pVyvoZtiDz3Jrb44h09RIHEgT/KQiderVueK33r2J3lnzs68c5ppwhwtkSDXKl/xicCKDwCa+i2+Eds1qi1U5vys/Wej0E8sXJ/7kSbE53i9dPYnuh4krfo/x4t94SxP9hdpf5GT3U+0wtXzpmX53hsV213vF6IhAK/Tl2KQySANUwVGiKxrKCZHQeVGGgMA5qlZF9hz/KUBO5fv//Q7//5txmtXIqe2sTh+b14IiFAp6xupnaCgBD42jeUixDIRr4dkcukW7d3T/1viPhoYTha8zICLU7C5MR4yEFl5zCTbK+cmntHt9RySHFiDHq++DlsNSFZ1WKos8Zl6JaZ7slkKfQb7dy33PiVBB5WzdsepYZ2wvCQl31/fGR2o53es/38kxRS66SHQvugBLpG7CQG17xGsV8nQLIpjwUDh1THK9XBkIhl3KGMJIjsVM++/cbkkKLCVszdAz2DYsB8XDfMkVEAg9Ez0aYInk3IAOzsET8n+tQLDhCaea4/RdjVaEET/gWYWRxOG2oMXqpYA1/OkOurRMY082hp1Apy2ATDMeopO81Hv9/aNkt+qauPtf2IRMWdanR4DgEk99X3jH5hPLqc6BavmIA/KXH0RVdysXU1bt99GrO63TAaEO2Hd+OVjBi54ZFy5RlfD46nypBGNLl/XoxxrARLJkXhm3O5bXqECn83eoZ8KSEqbWgibmv7AN/LHEC7bOZMtCasnAxtt8opoxX/y1GZE3zZ8gq8J5uV/CrQnXBkWE479JOERjECODRc5MyclqQXepEfiWAzOECsjUln77r7DOAVCA7MfydaNGAsJ0hxEfMGtDuMxUSKggBM0eKJrZi6HSbMA2hpRjDTo38kr5FsnRkKcIfmYJoLe7y+cchK9r0Swv++GL9Yfr3h4wSG6EMiQCZVY6KTn6ykNOrNciBOc7hhsUz4SaIjJyFHomxdlUgqlocdnCyRpasZtxmJNxsYiJoGjTmh+1u2W76/hm4XJMvDx/mzmkaNIdERuUod6hQWfd6tLyJrIKf1NCbL/dQsF9S6XpqzpDc4mdQtzJ2XhPCrzOvqQUeI8fHrggzH/BbXGqJzoxGLyxKCc0J1MWCRu2lhSkRkcVCevr+emVNPjGyY38uZc/H8GzKp9Z7MqbWtEfwdT5IaMPwwL3j7iNJ36Ng04RObP3MAWX7P/Ztzu8nh7tPKdhetJ7jnyKuGeTU4p9jr9UscWN/0/Lu/6K8uDkOZ8zJHccKhpFSDfs06GDIjXqtejhyK2EISehFOHK3PG3bRcboMSatcEUmmeeDFYTVtPgszZpxwNiY3mdRd3qc2kTt18CwwomO9xqgf/cPpbiyHW8ghOoOBbgvKDaOk/UO/gJfLgq/9Lnmp3JGNSQgg5H1AOdLSbOeYDAx6i3GRHlDRcXqdno6KHmOhYarzmudOE+f7mgPvKbxzw+hpeL+nE86dCrvN0BRk8f9uxTDkuhJycUWHwg4y/FfwP3LDzuAIy6k6aoRKlm1+f7+ApzI2fn4v6krodztdF06/h4iZ7R626ZXI7PCg8UfNKXuyK2van5Ojps5bs58jf9v9+K4ZQIk/ZS65nZDrzQs1GT+ILECbqh0TFw1rn/cL9JbnL+XbO2yRhDzB4gIvoiEnbyq3p/KAlxrKlV5Tbkoet82etLHCIQf72J3er2XVe7UM5Ax7usRPkufap3ac+hP7ZYtYlMc/13l2ln2qa2+3vyMLH3eaC6/6sOdlKUqK8sSxjmydyw6cJXjXfvLWfPXM8mE1MRT5iOv3n+/GfUlScSj073/XbGb0cz3XPpFPV0oMbsZIMKxwjLIB7rMRd2IW7bhtN5ljP/WivvM0yEZP64pvpcHEq0r7yRGjT1iC+CqQzOAodQdcVoc90UAEdm5HdY7Yb0TuHNTfkyNsVj5paczgdEwKnXb62vcDL4hiKe061H0cE8hs4As1IOukjTQSBXZoA/6mYCiHtkCwicGrRokJitD/shqBep+u2sb8nuegqO1FX2IZVo+NT54fJ74/OWA+8XKSL5TLOinhTzy4rhjKbw7tD/MQv3vC2MC3pb2ntue2Piuqyr8//V1pU9t7UppbrrLQZ+Ezyo48yjw56TNvWR/K+5/6WNstx1N78u9p822G9ohzYTulZQKA7u06zRO5Fsgr29MP/fS2ExPJFnkeaMJt6xGAyfhHPsZzVv6cxem+/t2UeWifM6GRW5utP7RHDHJeKOmORTUlniGfFzsYdfptcsDammW8V194YgRDvMxljoE+9It1WnBGYoyZz0lk0d2CClAn0BDQ8I1phjr5vj9fF/369Ys6b13jFNhsrF8xV9uBj1G2zS3MFYyFHrZC5FtlnWrqpJvLfya0ifzM+AELW1ouL0CJXe3O2kbJiFj33u+VpP3NuZ2WA2vtUlxG6Hs0s4lvjWaXbVxufnJ8U3NAXo0YwYJC3zU2rxX1QxodReLQsWipMBV5bivvL+cU00RPP0O6BsNh2C44hQdHyP0F3AJ+lFxWZcEUBpTmS1sn7smzSnuNQmMn1n2neeMrwEMcShOLDdMWzpwed8IvVY/Urfm8cDGGLUjiGZEVsn2Sk8dHSAb8zQe3dHW6N8UNSi9dCMY/zh+7eJkQRSaRAFGW8yLHtTt5MFZV1mCeRgOw5vc8G8PFWWNtEPkmf3dLZM8LLzR1vs3wTJArFa/W+sBvcS4CV2Gs9L177rJ0bbuUZMxBl+k7rHlUJ1mb7hHmurTI+hkbSLvOhiw7YVjTDV7qhofSe/pcjKzAd7x/aoOP19BF8pvgMx0t/NayQ8aTWtchCZiyB/rmD0JEHoQNFujQ/7sYphFfQu6dMBHejbwn5ex69GRIb7ruAa/tOAvzf6T3IK/cobUfBXbCsHXbVrVFT7gvtj9Gszxh1BM+w/W0G8fLDrjrgLnw3M5neRyIMp12fHun5/DbCePGcvmU2/Ziu/emPKYdz63/68Jl5qfcrtOFudt7zGtGae7G9p7skvjc0xjVcojy7yfeiXVWen+yW064suq1U5mxnNj/0/w84dfTfAI/nOxJ02OHlEkve4H3tzL0zQ6NB8Ja5AKUvnoYZ9sbSCTJ4flfu0wJY1WVE2t+ffHfLIwOyvYT0UVZnRM5Y6UN/sIo6KT9ftLISEJ/92hy+djidStIWX3skm/BBXgOhXSB5k4uy50R6CX172GjOOkjtt/tgzKhbeDBdGooDs2VgvoA/Bjcxjprv7s/T84WXeue9Mx4eiazTSIkQoXjL46J0SnQLAmJeB/Cj9zpaDkNQjlzztDe4pSBzVjAntGYdZSCgiAQsap3BWdbet9OtfGTp7iMYNTIqUvwHcMw05UWo5WPJxujD0LgilElKF8V/kn5ee4yb8/jiUdlTNAeALx6nRSM/RYEany+Xni/T094zN9R9gGIxH7aCnNY2TMQrQaqRGgEesQ+R8XniJbMoaqX5A+ZPueRJNtyCEE+evvrdVpVo7AXv9IE7Q0/mMOzaztnkGNSmswTq7+3TbQjAqaOvfWTMp1iu7Z+2cpiNeiywjK5HE/xIjizxJjFav+cfY8+VIey1QHZilMEdX67IteyhjiJZAUcxu8ZcArPEUyrRzAZ+z2x/VH7fXKwRRpLMmqn8q31Y8VvhvdgQOD9N0dJvFO5Jo/wnrWjWV4tdjZgzpuhfod+Td6Gt0U2NC/bn1QOG8XxfdhiwXKnyvg1RmPoFv8MwkyHj/NcWH9bpECgltFCT4LkDZNyLBSnMfj1r7/p9fdfdP3+Re/3l0XBdKW70CwYI8sp0DzZOOjfyB1RXReWpf+X0YqgX9ffVzi9Tdt4a24DP62Ik1spX/JIiOyK8nCKU2JFWv25Zbv1cmL9+f4Hh404h5Wb+W+R+lx1C4Z/FywH0A/6Ib/RNS96TTmF79XFWcV/t56cuh16lFyOsg6Drofe6LJYhbGmhlxMby0rR5rcQoTvdrg+y/+Qc60pftR8V7f0FbmUFl1uduJq5NRoNr+H4pQxvgTLkuZQbK53Yt7LKgdjDi5oljbeNu9MB2gJq75Lo25XdOCrdYuwjIZIQyyK8lznw46anMi4uEyTy1+61TJG+3TFfE3xqenKsLCSo6DQxhBdvuBu/5V+b9CPM88Dy5UDJ/xKqLwMSsVpOI1xdmw78UOZtDbFLT3Resa6K0ZrclLg65dE4b0REcmtudSekTFkB8kkPoXTDVuRHRxJSI7t8hiQ9HVm7A+5ydKinHQGSnO+U9w3PQR55e3ASe2sT3U3gfPYvuAynfxBv2W7DNGUFoWm8gk41OestoGGipamuxd08QX1qBacFmOqcyPqS9Jo1ebvuVMsj+HUfrDjLDjz7VN3kaaIYaNtvk64n4I847ZV53xw+GR8dWnbWxoTYIWhh00MJG0vbTAcYOWKPhHZ1wO97q3d2VmAEP6Ryo14qerCE10SX1Zb4IPDyfrEOyHkEBjMxcXX9nwY35j2o9qDvljaFE/rFlJjFB370j9sCZ3sOJps70Cvch+srsVIcsou2S9ZVktbcWiL8nTQK1In2p0jsUQmeN0sDmLKmorrSv/jPIZ8+bxFNPfDFw89vdD6ahGg2k072XxADmChGLQfVl4sv+JM/E0P90+8g/JamfORHpEmUsZtOKseSJTpF+Z5qO1lk3l63owT01ej0Scs/oZjpU4I7VbIXWADyElyfTKMlXx0EfYmDcd2A2AG4+WnKyrYSjwQNg7YAgEWrv5QhQneNGi+R9wMlsf25LZsKy7RKihXMkjmHh0h+lCMAeRuwsT+ySHxv72MybTMqPQjfeCzH4cxO0WHxDJwpT4G5V09sdWREa/Ip0f+/fC3NLb5NsbwzJMigPPXV9AKvR/yCpzmnDlJDvx76sfp2g0+BzsYr5RfqQinOvf3ObBfp3H71LY6fhWkxjpPCuJYbphv8n5556c+6JyrKuZEj9qfOpafxujEs1tbfvg9ziYevzjXizIBCKn8XF2SP9UZ6/vfXumdNC/dmeMGnMwhGdO2Idgn+lV9temD0uxTOZHv8F8UcwR+egpR/P2p3Ggg8YYbAyz5tD6vG5GAYa7MnBNrMxJm1cb5WdQfgecJOIS3/TdW/DPRMRkO45kvAOyRY67+Fv+d333Sx3sf13N+guiwCPDXX7++Dd9ffG/5TljahrkSeS+Wa2ZlkvGBXi0/J9dg5wPGgzFHd4fUxqtheyKZ/Nhlljhs3vTn64sXAb9WwnZulxiuYvwh8krLbfdRbvHM0+rhPEX6hYWPXshV9d0XcV45oGZjGGXq2PvJfcMOYJHFtR3GuczaF1Lw+z32dnO9Hc5tMl2GdkzFRKLfBOMS04UtIq97OZNuifyfBCfmCNtRshyvPOd6XvhmzaerGGL+jmyvW9PjUmfFTb51mLB4yzQd7kwdzSJBEe3mnzBoMMqNqBhHP+mZyMdd+f8OvB9P0Px4TTGpkPsIlGGsqOCD71/dt+kTRMm+8CvOzr0f699yXP3199+W2L9rhBvnp0OOu+6YhnU6DNSw5Qbb8WO6kSgfJznutW2IRBZl2GczXBXtCjPGIo2r/jjo4jouaa62vOC0YZFQrm/X4hv6k5fP42sOeeBrlzORZ6aXksYCtOXylpPwao8sAjtF8vMNG6OTjZn1rlz9MAf90LCePmsjqk6ohjI+T1EetU3CxyU5f6kn9gv32bHePIpzo888OwYwrlJejXDer42G5TuuivvjteEB+bLz40PdtU8nnuBnexmDIIdkLAJWOdA5tyfjCt4WC9drxcEz6+5abkB8WR6EA0ZOzhbJmXil7wlHBvm113lqC8rGu15u4pWDXXTS817OboNXep7mQXzm1Ie43fXU5x3f5d9qmU86C79xGIiHbwYBWBp2KkwYzgk4go8cgmWBBWyf72G/+tAVKn5midI2XDi35kfRr45FglhH95U6NIXzaQTFBSCjhaR+8d+qeQyYHy7JI/GtKLHlpcuTtqqmye6UfciA6dCtcXSmo7UjnKK4GfShTWP61hPQvdE2bFtdnpsp1p8dY7gyEzuN2BNPsoo6Qnu5XUXwY9snrkfB3H2Ll/DCrHaD1Z/aB94gsu0wbljZgwkwpEky9rbEyX9KthodH3Fe1InNofG3Hu9alFJTwP82ej2AyuYuhW27V+hH3XKz0TfSD2NJQSHiO4WIo5GTe9a+/uQwOAnks0GcheSTUj89Z0IR46uCXQIHDjQtCUvPGyrIVpgRoWI5nIpisLa5YDmWl3f8733bwcy1PVeVSqRjLfdSntjoRQDkzfgb9IvA+mmcrL/bzRxxtQ7tyFt8dCVMx+Qe7yz/dB6PylfL4KdhSV4njAsS3QJmdvoVwBsALj9np9vJNfq0x9govEQnPRsQcQIiSk6/EuYG+HR4Tiqi8qm5iIa+2TXu9u1GfqzLQ+qlznuW8kx9BKAZ6uwAUVxviPbiE7fOi0IAzK5nLf7V24QIYv7n20Dj+6m8ctmWiQDwonPOoq7CCnQs36OlS86RmSNj5ZXJK7McWLAcK79evI1w/Xt//VHeA/bQMU/5sMKc4KjxrnofJx/JbxcFkGYrzeuebG1Ip4ah0U1Bst7tLchYrnvI2K+G3T7WkoZ/6ra5m/M+3ffQFWxEyToWoxAJwPdUH/Tp93qg73JWrT7+Qu7SS8pbeZeaJkWXuSft5pxBiLi+PMLrWhCT69CUEaSLKNpHLBwKuYfJi+/eSKQ+KXa4PQeakU7bjQio9Z0diyMc965RSOuUNo+KRV0eZWlOkKlOMHId8At5DA9G0NQVq6Y8JKwK/AfdGrGFT7mFhzlZvAMWcSooJrqn4EZ2kmDbYJORvAb0tfTdcLHOGR4tjRah4BjiXHtrBCzSAGNvphJv8bTDCOjZqDH9wfwkWzCjkQJelfk8TAf5vCRNrh+c7UpP5kX1OeJ01lhv/9XYCf3XygX2l0Szf/H2Uegb2Ayi++5LjcuguyEvpEyMX/MdKMBzyq/2rjMRYasddABpRLZE8ghwk9+64ROzY6QhpsPknyelnjM4wUxO+A4Mc6A3sX/iTg3YIzHSOJ64yJFwt74f9rFGStuYhOuGnYNTP4OeY57FAjr4seZEVRwm8lb0rfTRT1KWQAcZl4hvJB9W5AOSHHgqgyK9XFd526pdFa+E6cqV7CjKUUbGz+TYwQ9E8zHyKGLoum/ZdhngJiwEuIzTHJ3z0sjp0J6yLRH8kNpLAVf68O5zeeZFg73/XfPyIlec07XWeyrD9SGl9pDak0yCOf3kbIsIlGfM0Sz5AMypDth5hQYILtD6lyzoPVi4uw14ssVHscssa5U+5r/3xAdGrYfIvlpfpPkpwbo7gu4SUHDrM4gkM6Uk5c2dlyu2imNUx++UuzTRCfOX8lZKzFTgoX0+IYJt31J7shdPv53ee+GlaEx9egnPAxhHEsQJfWoskrhjC+GQUKut0eENojgRidJE2AjVWlJ21p4WGAYMDjyqsq4ak0/GdG9u/LGTDkocyi4ab+QMemJcmdhnWlfjB31nR5KCvkT3Fk4ga24wok/ROEsTOJRhdRwEWmV8iu16eOZpXE+CwxIXl1dOZcAg/1SmvfuBlzE2J4Fm4xb4CfRK/FP4Zl1xvCvgO9Gi/gY+4rIOjrR/cs06Pg/tiHOeQev0qLmTYKntrDKjttO+h+dOz58USi3np/n5Ey1OY1Wvn35f16eVq1jP/6adPwGo09+xrqREyQ2HSnfUBQOT9LkeHBKn69P9qsChfGX+XBv/PZUtn5E/xECWOqIjJfNvnUOxrab8w3yNCwps1FDWf7u8VoOrZSf9Sd4tOatfflS+ALZSb6SFG1WIyALAf6Ld0/fIq3FFE8m2T/PR9Jzpd5OAVJ1ZMWIujeMHnpX2lC3YRKUN5IZ482T+9k5qU+5//Ie+i2q5BPz31zcO+YvzYa1IEA67nxKJ4wZGbGvb6sF9RHWdLzUasTW2qakS8EZte+yntz0AW6B/3jJ3s+Equa8ag0/+nReY5B2cKjiDccvlTnU8KMSPOWkQ6XPpgqOcwidbBzFXIq1te29oe4O3mcI2BzXo07g3icSXlATBwQrHYFMefpBNvvjaeNvghlPCWL0o6x+Th3qaI2lOoMn0I1sExfuQqbfknWA9CccPIqkaUY6ALe0QQwV1kjvVFMMtx8dyEiyf40uyDvMzMhbgY5R/81Z7/C2RczoO4yxzJQdXvgdZi/bRGCHtd6Yh5LPR2ME2ibP5lz4z0hjs89bvyyEVJAcZXd0wPp8mGtJuRL7jqMDX6/uf5BNbtHtN0TVIXi/PuhPqDvPUI/W6/S5zs9kclQh42ugg99S+WfzZVF6yXu28iKMCjceTjf/HLTeZvk+GbqXB6fJDCLLjAOW0FHno74CHPl1bvdCn9BAFS2d9jJNP93kanmH84O/WiI5q80k5eBsnen/GZU/9e5IdjmMDhjjoTujZvWzF2HZaIolTy05lPuNtOzTL6hfH+xNe/oThjjj9B/yQ2nJ4FuN8krsnO7229zH3Fr7bvbwFrz4XCrQTMGPdW79DW+Lvp91B5+8/81Lk3aerzvXaJpvHhfd/uj61Wz60XX2WZ/b+peCT5YhXpZfm9eH00NiPU5vidRqL2vf67Lpe+0OZoE8Exm8DK3EdYbXaUDsSGyDoYsC4wvavX/J3+9L8HQt43CGCqi/lhBWo1b5uSXKpAYzrp7a667KJ+rLJ9na22FZ9n2SFQkIbBfBZ1MYjsW89LUxBDMV9qApEWlgJt5wqWeF77iVX6E+KSZg/Mk9egdCOE+AHjAAxjPLk2RkfrdYJXxkeCBeCdcIAktqwQjIoA8KmqzkAn+CHk3KWAvCeRi1hS0nPDrbohIx9kjFteaWmYWWw+d7gkjSY7w0HWbVd+aS6TDkD6BS2VOq7yDmU2km6irjq6i2PORR1iAgTRVdyRMzzaXPW3wflIRFtz86reo24ZtECP2E2z/29J5D1BBhO/H76/sgz4Rl769Au6VA20E5tj/cflRLlXA2f+h3vWTMe+vn6QSEl4/UHx2g1GPBZlUAFY/G56wOdj/3TfSy8DVvBSDzQolFLc6QmGzUennDWihHOp6U2yR8k8znnKaztNnogMlTnlStW8DGn1Da9vRx3hSN4uoxx7zQ22ueV3gg+XeZq7ETZky4O8aaRG3nsIA8Y5JI4R+Q3rLjn/Gpj5gWkOM7RiBY6S8wOTDHJGeSREH5f/ha6XeyQO2/5Dnp1jI03Mrg55DghPxiBVDdD3ls/JsCTR3w18JmWP6CHkRw+rOQLfRVIhjxTPCTfhjIbyw3RSpc6dWMkdaZp68P4nF2zV46WWFFe8+38ZrQYXqIs2infMKXl+SuUId81CsdK6vYXP/eWyKt7bX+cIUKoNzvsJGKZplGD+G0drDP0xDLoS2Uu7qOlfODIDs19hbFUmgMP8Of9cHAEaV6OqdgIketTqAG5wudOdXe4dUTmNWyZMuZ0GYi+GCdgG+jkiErum24Pw3t2Kqyu6AObYkU9nl44ORH+20byVpKi9qGObYa7q40mA3wuMb11ngEfQd+svr6mQtDuWz2b4quBhMNNHIiWlJzHT+ri7b9ru2P3U+caO7um7fCFHBa6NcKqrZXV/dTc6PAGxxp+OOnPRtanqmOq3kGZgk/JeJb5AflRSU9VJchKlbP6O88T0GFmWWG6gOvX00XXd26fnmqu/bz6L6bdkqFMV2x9VPsAdgJa76f9BYcaid0jsuu7tik8yLmgptQ537dsC52S93Y7vRLlE1j3lnp1Pg1P+kB524/S61atefmCQNRo2P7aMSY1orXXFBJkfCLtjA1sZDnK8FvEya2Z3olR4DHJfMUSbn/Wg7C8TTVJu1FAIzMJfEWeV3fCSaYkszS/PdPdroLpGCN0RC2H+81lX34dOAT9Lo7Xgg+s/2a5tFwWFYzXhUZzcxTgYKiD7H3AzbH+2q70G+q2MZoUF5X4t6lzLJQl81vtyrZ/F/rqwSbXZ0dFOq072gMHGwMHAHXoyTHCtvWM5Xie9LxoW+mVyn6gSb23rroAGjF7lIuRpyM2im1zyYB2xUXdttV/krtClWBLcH1vlQvOj+I4Du/MaHdgIVWwkkV//kA3HzcKeHamnTOn/kd61is++4oPA3idCnkqrBZsgnnlS1jlcGLM2JHGKyd/Xd8Aqn/Zu0jgHg2BBczeTn1VKDMMrL8rZUPIkB2ZaYDYFLL+zivbtOXgqIx5YpJKSAYiIYl8Evzh2anoR5joTM9a/qdLlKhfttYbvPZPydacyc79g5G008JpzPfgwCwT/WRgx88a+WS/QzmYfD0LANvzflBsAEpPgqn2C1fdV2y50UobowCqn6BNBBHcX1tdhOKi1MYTN6Q6H9p/Ao7pfnjtibc+80e+Il/V+k5tOLX5ia8rHU9XbXdUaut62hv+VMYT355456S0Tn041ffTu58U4k+y+EnRyvj/s3ptTj0klnxqq73/8BwMi6jcI6C1vsQ+pFLEcHd+9oiWSgMu76GtT/MLG05Obc/8COV7GyA68czTOEsbLtVf+f0NRFmuLzgFp9FhzmafUq9Epsn9O9WHtsXk97WP8XnR34hYcz6Q98VIxPHwwAk1x8PW5zI/K4A73c+0vNOzIyQ8lmiSIE9bOCa+tIcTZ7/EIBG9uRbF1unI2O5xBqqJVjoubOxWoHd8y99FRBvaiIUA050BI8V21NaYMcC02B0OCQ9opGGkH+df0vGURZ6gk5pGWjU5pGTtPkMi9uXYG6OZcSD1inktPmzvn9SrOWsCXfl/I2wJ5kpnGjOAXZIdh+JgIOePrp4FRNp3NVuRFwjYSrYsOgVXuReFk467O6Ev3bYlfCFzYDlWvtritZekt5iICJJTHjmFxH0TIrTZ4dRmSCosbV6GvLhquxq/xI5UrlNpMnTguJ9djdopzloQqumY+Hy6tfwvdkby1lEdK2qSfwyLdjh8QOi7Rz0YX2Ecmo8XMPSnK+kCdrqdow7Aozrs6V3LhydiRsfIHW+4h/kzNN/V2jaLPiJ1yHLuiu9PDwZAGo/mfMTi7NacVqOk5ZgeVQiHrzt4m+1wmGxDDM5VRiQL7dJBXSjgZ4dtfbs1+i3hD8raZ5OZLf/mtMxyJ8pU0j4lWbLhA+9rHcu68C0Lp55bDuN1xBxhnJ/0YZTxjgd2I/YnzGR5hKfYg7E9SF7teEbL4cO2UmO27bK5nZ+xbGyLtNeQfX7O5og/H3EQnq2YwqJbacfkHlBwVO+p/kdceuhPtd2qfn/CPancotuPeZE6FgAyfjzxlcPEg72Fv8PJqU99jnWctqRXnnuySSo9qp396Z16P9ospj8POKaOywmDntpW6fk0dys9aztle/Nuo5hcNj/MGRuneg5t/CQnTuOw/n75izm5tEU8hX3tscF1xvjv8gyvDoZJzPvxWUl3PokQe70XTl4nx0gOh5uZkBVT81MPxOvrHm1toVYseSjkpDYHg7L1Hwq52QlMZjih3fTzdWIOPuZ4UU1PZp6XCkwiqlAyKSU6MwCeg8OkxgVstG4A06EsLBsRpW2NcuF0vGyMe9cMUer7CqqNzO5witFM6FMUdLJym9sLYY0IpcqIXhYlp2Lc+w9AuDF7TbJeaXWgH3QYVqhiO2K7NoPYddr2jvU/8Jn1t+/zJiUnjRWBDqFD/4+zN2GM3MbBBUGqbHeSt///f+7OJN12idwigA+XKHfmaabjKpXEAwRxEQcrCHRPUHdzrISCKn5BaUpKRp7XjgjviP8doY1jlfV3tNrN467fu76Q6B7zW7D74iS6+/cjDONlfjP1fjiluSOwcU0q8d8xojrXO4YThZxKJ3brIvQjf0c1H+zBUfZezP8X1xQeIVWwMDh0F5Tv5pcn6/kttlcoTd42bSFXFoWTWeT2ucOVe4Z4GsqIAUOUGdCnxCfChk9KwqkeRD3jqxkpQi4FEfx7oHsht0mhkwD4+dQwTFV+pZ2W/pp3rgrOTCWD4SnhuUiKNjbkHJuUDVbsCxPYV+TrUBSI/AACzlCMEkr3BU6kz2kuD4JicRWo4v4yGJMPm+es7tPIrTk1/cCcEMQPw4m650Spm+7JQy4Acl7Lle9pYp27yinoR/dGQ3LzcPAzxBCCC5XruP3pClCjiItiiDzZ+2lti0PXjwxOBPA391hhnEjtEO+phX4Ls7ga2+uBr8Wb2RvHJP7L/mBDjho4kK/J5tCwjsO9YtZ+ITGCDPNiGz5nIs+R0gSH2CusL08MT74+aFrVXDsgC/ARfqv9TqXJ60fN1yZKD/umqSGrSa6hIYdNEa+cDkMpeJjXEgy+8typMitYs3gyDeW5C9ws50UaPMUguvJLyR4QvOH2YkgGVlu94iaSVh8yJy4UuL73eAggXmhipp+ek5EiLZKxLEgsz6tMr/yz0dplvEU1ZMp0HMVKrHh94AdNcTBed8pEfsaNzDAYQ6Lh6BMNhTSbgoYKAtfjHmA94XBDHnKHns/JOa/6iuSYgQ6u0M4vyQ1nngMt83Fb4AAv0GZb41N0lQOGewuzg0eHplo4xHAl1fuG8i5P4izVJSW0nI1k5/R5tmZyHeBgfBj0VABq7WXJB8ZRsvDdsAgCb32P9y5N98CUuoMmeOLMJBny9GJYku8dv5TnTcldB8N1Upr1e2+QF3yPQlczRaaRp9ScZAZUm/s38k+YOLfXpeNQTAA5e06mHmtrPMdp+FaV8NXVcWSdE/gs+X9LRMfU0MU5lUUWubYXwz0F2QBNgK/xl8Ngj3nt5Wq04TiS9neRJWO1ZPmrVVzHtZp5TMidL3hyH9/KvfG+GWni4aPl4cPB3P01NbeqeAIFuYFcB4WeuH8/y+r4vHumrkmcj3/293b6RO1zdx+fU8TCN7rT7t07WWrXl8gxwvcflt1rXt4XfnlNhaStkPAftE+EQ9W69vVzHJ97tLpnacaZeVmzpEdqkw/vKCPsDvmjgFnLYbPxSCW4u8W0EzoQ74WMmsdhqFC/BPdDcjLS1/h6Nfe4oOQV2ZXdBwCQ9gEF9+q6eQCCbqzbADxedSEsbn7jOh8ZQVpMIjsJioLcrq/aX/1NGEBeZJxC2vNhDWXe142gD2b4tOy+Geexg893mzUpvi0LKfHdmLvrQvj0mYthQhO2ZvfjmeaM2SWcLnOq47XPvQhrEcfoii+/i3m+u0xwKfeENrhwFvu6I2q7ecXx7Yh5vHb38PzdO3hvx8zu2tp9/q5dfK4w361HzZbUS3t1DrsZJbz9F/PYMZS7edzN/3e4VMcU26tjje9XhmTXyHBLjLA1O8G80LjNeOopFATBO3jUOcVxNFVQr+2hHwhR+2fSWKcqIaxN5tBc92DZhcld8fIiUIR24v7wccCzKcO3tr0btyRPdYFJ2Cy0p/Ds1PCyCS+tc7+e0z2mQG9sHS/wKp7YUFbSqXe+AOfI6y+/axt9M7ZZ+ty163zk+kxsL95H8mYYlZbHiuThfLhQvGLxynZLe1FEG8K5Di5xbpv6+1VQ28nT8luzsTE+r3GMTNsqD5SQmWnzWEabt37Q+TbobcpRCZIoD1VIl6CKXE4eZkli1Fh7ukthgBSCvwTcVamxgycNRjccz3kYCYw8xajB/yAd+YXKaQ+TxRYuikBNuuc5N1tIjK0DsrC8t2CwgQy5rqPvlTf8OzSXHI9pSgjlun9yhEDmh7xrG/LwNKnsuGwVozGsVr5yDixUXDheAqu0Ifxa8qI6LkpBosOMfCcMCa9HFpxPpWU48D30IJJzdqls2hV/OfS1eYjpAqVUhSQxoDR4rEZ51w+ngbtxL4JOJ/m+UUL0StcqP/E911K7YkAMaeqbH0TyvCZZ+HB4Xb2vdL8FL8M10GV4YFnxc+2JLw93XbBVr8RVlVNonSroM8sujyZedg/1XJuKt63no+O1NItWHIGXATaPozkZZmNkl4OfPqyieVfD5okQaBoXuRqFFM5WFUWnt+aJc9EJ9sbEi9IY4Gc4HhDC8CK8m2R3yjTdIiBgW5xiZOa8cIy3Oj7sSZ0R270PhPFeeUlzwVzuM3FSftfbLV+J/LtpRxK6HWAw1Wg8ZD8gn3FsZzlXIGy1HkZhHlTalE5z8Z2kezC/VrpZ5LXYlsAfBzg5smUnof5ObnbYxLbggbt/NrYbdX4ft/9uHmBzb8hK/F5TxLRLCKfSpnZsx1DnWmlPTheQZYoY4l/nWA3av9Nt7mBV+0XbaYaRft20Ee/t5OGdXLBr51Z+wmeMb9LlnYhvO1mq4sPdGP/NPO3+Zm67d+5w/RETrWeXxsMmuRtQeIsIeSjWO1wt50uYrMpvSeALJcKNma0qOl+DT1QWc3qoNW9ZwJfwILk+DgX8TC0eDQw3K37JM4OCgGabL4xhQ1xMsQtTZ0Cv/cqVbdSZPlRBsnxPJIapKMLxZxAGFmK8KgvajrBGQkarTmA5xdCXICFO6ESe8hNCnHkBOQ6ESjQfq/QbDGHNky9HTw0u8xxy3DgoW5pfhBNO8cyDSr83ZXZgbENNeJ2yMQ8bAQllMxG9Kq1u0Z02v5rofnfFjVMJA+De8gvfEgi7BzgHg2LqK7ybYFPfn/6c5TvDGFQRWde5yfG1G1c4xBVmgPEAN+meWFbvvUvbcf/c9G+eThBqvoHl1Rhw7WfSvp/43LqsyonNN8Djm/fs+w1+1LHGeWa4kgmNO4GzMiFkc4gx4vW53ftHGEdUGmJenJaegSFm2jjXxUoFBDjyqm/IccF7eM50QlyFNsHRfOKS+u/wzPB+vRpUZPpQsMgEX9z3ZwBvDX2ZgAmYGJk3GgUBMRaRtD2l49CbOl7heEjAPaKX6I5u2Ht5jeI8Ze4QCooA1pyOCjRkbKmS3ebvtOCq6AVxxRtf/1HW51SyksMW+JDdTuvQts6TPARkKnxl0E6EkTtypxzp8mhb+XLB/lQ+Is88iyJzBngzatF0r2uMpQuN7SxbSBXC99e/eXzRkyuYNT4RXP+30CHTUK/8oyqi2LeYv9Cn8oy44hCq0a5Hxwj7V5MQmwc1t4PT0oWzYlhZOY6WOLTmMJa7+XqGvU8+6Ys9ltS7oIOzTquYJ//Ue3Gql4YOk9s8Hpy4fSnonH5swVYtLgvkbDCIWwvyR5PwHH6mEYfJAQeWvMIBnF1CFGXt4A3gFewgg4D3r3EeunkNvtzOIylmCA/EOlTFTeSXzgarNabHQ57l8LsZjKeEJOCNkBBkGQ05p1Kgebw28JwSZJGE2Bqq9iIQih9rPofkZtOQ4CXffnU3KMuUus5BQhQt1FXHteAdK8qJfHyw4U4Mg763xHNHYCf70szPkluQ3GjUjsPC8apCR+QKz4VnadhdgxVPAO98JLwPXJsD+z1qBc32w1T84L6GGtFAI9TDBYfXrDfM52s936RCOLmMRF087rigxnkqz200A3d7TlQ51/y8y4ORjcjN9qXAuWs0Qrc5NcxoTuO3jK9d8PAk8Yw0z6oVMrrWeko1N+R5k7Z0PYx2DGsf+Ikx2xzlFyUz+wM284yOCmVYw3iAK/AV4xgb0fR/8goOpQR2GDvkNnEQmlb8h/WHxg8q/KRfeN4yPTrFE9Z0MBK6IrQljNXRyvKioXIu8BIyBAwhjqOqX3jpUJ1npuf4anCpoNzkzJIplfcDncfBUJRR3APJ80H2HuUE8Dk0qNQD0SXzug8jjaufo5y0Pi8cl2dG1lnBE6Key/+5P9CLDiRCM5/kxXrEiO5VF9EmPHENSgobP8y4wLmVfqaH9srajvR7vSIMqry9Ir7q/Uj7IhzzmAALSs/Ed3dG1grD7+7/Gx3obr71Gcc1gfMR6TVhLYUey6strVMcV4T3Lq9pHFfss46xXoIqgoP3KeqmPbsefyjePOJDdwpZBcxVCMXJL4SATg1lQKMQ0XteiC4ubcuAtU5Mns+hwpwKZMj3ESpSyMZoYUNcx1UvcYmvwjwsvjcW/d+0KcP3uZlgpQaA6inEC6qK5E6psMUulW/ukBkKV6MrUlwYVlB6up4S4j0jDNSUCOmG7/nkIQqrWWHSrsjXmp8L85bv15MiUy6I3FAUZaQx0vzi+5WAeUiMKxIVfgmOQXFNuTvC85dTlA2M65yiF2Ps34RryoQPF5TVCp8IQ/7s9MYYcoL7N3t4G1uNeberB9iOsN59/w7W9UIyeuzLeBJXx3iXw23XT2KyKvzS2O8l62NcCe3ds5Gx1T53zEkYett+3zGl//Wq/e1OzOqcKp5UhaXOmZWBYIQdm7bj83XNvqOfyFmQx3id2x19u6z5N7C0pO0QAjeG5d21W6NIZ7a8o11pjwuodkfGQyTJv5UOHUdOQl7nN8d3HoESsreE5OUtUsttx3GkMc1pgnIVChNsW36nDsPnODV59lWGiB5g23dvZA77vsEr8EEZe6626A8RG3hIDR1SweydHsc7ffWfsl5DlMtDleqFNFYOfkKxk2MpGF1lnQd7UO2Er+9kFJHZFQePbvuMn1uC+pwWxod3hVa97o9Ob29tFVR8IVCXsMEvSduwjFirnZOR9NQ9LAaCoYJ3mzpuQWT+bdl0Vkja8rxaBp6HJgRfstJYyahVZuphrs7fSY1XLYTzSZjdoeEKbfqBnP3rUxNoH6r8uGHqYMX2IZ5i5IUXZJ+8GY+3MekBJ3LaRJnEcpA9JdG25cPSgz0k9D5bU6+gGQ4kpTFLEf2Qg1UomKSVLI8QjiUhp1MMKbrGCAGd0/cWZBUUdVi/sUfV8gRRGSxWreScX+pZsGjFA+sJgz/JIUYzgyfw1/frjmbyuJrLaYarhTQajbihmd/xxLu9Lc9IX5X2LSSGF9bCbc7FpEp3D16MYz4UH5SGdi16w4Z8WZCURBiGdd1ey3jFSfs1nxVyrc2uxmMTvET7OLoYxDinXCMzXEqyffEwPZWWikFncBVExr3mpu8oh8klnnoH+eFwgh3RLUwTXwyGrarEx78eokYMO+p7WQZ0yg7WimGeSl/s5Xg0S6Vo+Ga/+7zvZC27f6qDgjhP2vjgSZXa1xvLKzLnmToJZwtJLraeryF04LeJXhXYR3knyvUROmwEtXG73I7k9IlPVb5VxhP/VngB/nEdAKc7LyCEPl/5pcM4yTNlbI4rWX4wgxbR5T15PleLvMPret3P4ypTRyPL7gLtiOu3o4ux7+PIul7VseLY6jrtdLSKNzv97zt47J6t9777rc71Tr+JRrm7fRCfr3yg9s3yGs1NcbbrWL/z5n/AmupV5a5VMuKgzpCDZGH98qhKlee0KhXzON7IJ+ceWKd5khQUgoYyjNeDn88le4kHFpeFhgCiUohUbfQT63XBQGQnpdQD4lajAnRZP4PZXQkZm4OzMnwpxCencsjXQMq8AP9qT7aAFwhcU5I6xhhvfm6D0DJvucwDImUTipPQJy13mRoSJ5JYauLRmRHVEhnCI4thdthYuax2kxOPyPQi7OJliBkq8jCxL/sQwmFkZLEiUoQ5BKqI8Obw3XxjUMswled0nuh3Yt5OwGpyu++EsTjv7XjKhdNZwydViGSa+n73cxzDAch2+AGJCpvPoc6Hm1KjjJ05bgQFg8eGwdwlesW7Fb4VFuZphecrMdR+YyhybDt+3wlp5sIexsFeHhhTMY7U8ZqHw2a57k5Qtu3cMIkhg7TvTNOCYdPmtmlX6G/uc6cEA4+Q28pgv0kouWDdyxhNOQvtYr0iDYr9V3ysVOi7vRKviiuOU0d5UnpA+OykQosvAgSMYLaT9Dd4l26qC/IH6Ufas8wi1oopz5dpQfgBvYbgBo8GeI4g1xToFOD71NzFoG1aLS4IztJx3qM7fHC4Ys/9Hv4WbkhZNnWYNnJuhgMP3MfdEfBVMaJlL9OKS9/hSHy23jMFhhwH8jtFGNecmlqGlEPsFi6t5M9GX2GkDf1hD51tGM41S2gtIaxL+e1przBgs3BHGUfZG4ky/urttF6V5oFHA4f5RH1Ilc63Nw+re84VEvf2auvJhUMirFZXVimPmub7bpbPanlMLaPV26Ozgv52uEcT09lwGEC2DjhoEiOZhP9Nrq7KieBJjCvs4EFSPa9r3q2Dw+FEThGjzUPbV2NN0wrWNM0TZagdbbWAEJG4T5CbtL3wGnsVBjeuS/d4Y5n10Jxp4i3x+t8hQuIYOID0vFCchHt5T5mX/uBQRpatjmUkaSrCyN4Xj/VmxrEG5Y55AKlSLLRBhUKhzbOHueg7DfIB5rlkqMFV9JBwHwbb9fsRcIs9v5QGAW+bGmjI+P8UGf5oik+yg2FIYpklVelWOTDgaORbSXQzXsCBda/9MrSy40j0SXBQxnTd90LPLJ9ucyMUFHPOt/v6198+6PFaX3oub0qpLLmqgo7h+oNmp/LcUeIXyDm1VuifGEIbmWeCWHyNpohBBGYc8WB8wONN8WyFffJ+6WHMy9Nrin8fvEXhfcfGUo56OHVN3Khgso1GxHA1Ub4xk5EKexr7Eh67M/zt4J/ksuJEtUS+6VQQxtuhtL+LgseFL6qsSDpCwVEx1kR5T3QQpGwROShz54AHNzzOaGXRjWoRLrTDlXw11UBEKRmvjNPmxR2cBDOw7H/BRzM1WpIwpZ9T9gQfGJTUO0IPZd9QJ9t/PD/kXnOPgDxfy3OJAV/lcId3lpfuZAL50ZOLCU2SAwN7Z2rC++aGcOB7bBuyDiR8k8XUQ9qe6cKbvDEpmmZ7gucajIZxLHTFhTsDRv090qT6TG2n8tjd8/H3+u5OP9zJNLXdql/scB4ec3dt3M6lQS+6ysZVV/kOhr3oKjFnMkUYh3d37W33MJHZduo7VoX4smflQm67qbTxUQXJxIwg7OhkYuzs7YIFYdUI7Ys4PNbJHp96ygmbJfV+tbk8rz45fHAZsiZ9EMqoR0EbGz5357/vXdr8s47X3otlKq8A3llXsYit93QSwH8nXZKb46rudvidT4popucr+hvTNPjntYonZrnfDfKQE/yr4ndFXJw+4wSMGcK4g2/tny5tmxC+EeDrWOr7hmt1k40MP9yv78HlOYZ1VtyH98N3itVuzvWZqlzFd/D3WuY+zyNeMTmytVc2uLUbGE7cn2BI/+b6HUHfrfkFv/Eb1uJ2X17nsesv/sUYt2Obnqj0rp14Gb5v2qr4sWvrdzD9jojfXRGHan+7a6gh/N8wz3j/TmBoKrztLntu+nfQ1Z0BuLYX+414k+YehOIkrBJd8KyeYt7N1z0/dH+MPB5408a3K30yZl7c2F2o4yf1+3YYvk+lUVFNHZxbb1CMsa5ZHCfug0cjd94dfa3t3bePhd6PweBn451EY37b33drVZ8zvhFywdT1Bj5GWcGq3SHvkxqymE8/T64gN04koV9rf6jw3mwNMR/+q/yeDP+lj97C6bsWNohjibjiEI084prXcL1noTrNw2oYDkFeEL7QOGfVKiKzfFA+3t5f7/96KcmdHkOS9Ys6NTiM7TAYESd+F+OxKELrkPHj6HLYeHQ3VLAnlRpwAsybhus+OrzQ5aBy7TFOgE1qvOH2J/lpFbEHlXgQQZEUeYg9sho8sNRg05rzO8WzB7y81Mhmob1zhUCGJPaAK/f5ohf9wZ4zffq6sfFD11EMT5qndU4OVeUwzbWGQxQwrj5HopSzKrfg8QLmULiuw8KBHEDLSPd677no1Jg2jzW3J2BD6s3/aJIaArIXiZw6NMmx4NIT25HXnStDBmGgGf7tFBQdnxpRZR3PvE8Dra607zseFJ/N/crhyhPFF8JP4ok9jE7VCqKT/EAFhh7eG1NwrfNhqhSAOt4+6K13N2rq+i6Dwfn1xf14eL0fkMMOv7xgl2HwYTr3oYfTwHU1oJJ69ejvwqtl/7APZdC8GP+7rt0Bb7BJbyRwWAarweTy5BxZZh5vQiH4eQ19rhnlQIPMCDhln0alsK5b5Lvu9S44BqPxehQhcPz8qXylrH+k+fE+76VAo60yfAkRmwFncFVPfNwz78pymT6x8fi2nEs72TR894Na/AYOgOq0ha/b09pnD+sRxoV1iHLcnN6ay1FXfSfK31Zlt8AK8xoj7xmTx8qau2eUz0esAGzWt4OWoel0QKfjWOw9cr64yzNV81LFcXhYv78n8qv3F9e6zqfSpNpPhGGV2dD2Tuas/cYx17lJm/P2vbuokXrvSp+vtohKT3c6UJJTye0COx5Q530rr9f+Nu+BLlfdtuID+qwybYRj7Avjr+Pd6VyPK0Jgw/Mr5LHXeirhkoT8rlWGpnn+CC6O4ZNj4VBdetdav6ugEkMc5pTkjJzQfeUJUK+CNQKuyjLxHE4pdspa470ncdjuKbZDpuu7e0OefVcG0bn8sljrmXFNPWPU8I/vFjIJ3k3AVxVVIvfWwmdua3q+Im4LC6yusY7saCVXk6I+jcHZ7yJ+2XjS/BerVmOVnMv4iMSz7opMyFflQKVEsA0GREYwIRD7BpwGbzk8ygQouvU3aVD71tEFBbHF96iZ0XH9dm7WuxLFuobRnXZHSIWh7QmCeUtNh1NiwJTXFWvCAtQ5TNE1RYqyt1fFcRPWMIYpigCSp94Jo5GxR4UJyszdhRxP9ULekNp+ZDLV2v/ddUfULY9Yc2PluiCeRI/N2Ndun+J+/Fvv78a7bwuQOS9t7d6p9CFeieHjecPpPWOr797SwuG4uwtduHzvLoAB7sl4Ctn6d7R3KCUNuRhl6s5PZNtM/635YcGOTssc4m8xdEQFmRaUwUUbR6HPRGqsAH+zrZQFbczPpuleL0O9pvi1kT3gBu33y1KD2HOm5/Hs6BOuuN44KK6/2e+gHRPGiBucaOU9GIDMkAX4ivfHeX7Za8CLKLDjO5TUFtoG+KKCYMPQ+cKz5KLkqgdZV5jziKZ4XLEgrfml2oBXBWSZaaE/3McK13pqUtpAYzksKBiphtLRbKRKEJe9YQc9dyfo+2tq4vBjhIqiTTHYtKdmc+VUCoT8O5Pex+u/y+Ai0GIF/xxqUJVTNhk/h0IgUElzSDX1kCcJA5QE10PDDfU95OJs2BBNDDNKgzuJl0uUGBD+xzSiiZfWoYnHOafXeq8/mEavJMqQE7m9w1FR2vAKb5bYXumNKELgAyk7RpCNdGQo9sWu5hqOpqGKD8Ov11weMne+94C3w4Ber3129bpS76VT6Ix4/qlnJ/kc4BwMnG4K70kSpcCVHtewDq9qzS1MX5+mZslmcGmpH5nveaWPoGkBNwEbkRemjZ/3CLmsdQQFJIa7ol2E8Mb77MED7w+OAlAa0JodIsgYTvEEW+GqjSh6eIoMqp6iUypkrvVdqsfZxRtx7W/2qluhpV2MRJJJ/FPlzKcp1mKgGZa4/an6xepxGdoYH9s0HsO5xwgV6x4Cdxhe1fsKOVctt92KPGH9CHTSwxI1C5blluXPChf26JGEg9RVqhVPyalbDjnbNOl/8SimeMC8nkNmEvLD6Hw4P40+SiSNVPaU31x+1ZUwOniRkyGbmkJ6pnfA7daB5jLmHgd84UjGaU+T6QRRNorFBmyqenC3O3S+C++Kv42RGpP+LK+We06T0iluR2NOzz6yfhX6kHErPDRFBeSLlhSkHe/NHpjoYKonIHIEFrGavGqbe4BL+64n8pxPOAIE+NZEsNP1ETfOgF7IQnd4VcL7zCqBhvFyA5CP8FfmgeqQMvYAyBv5phqedgat3RVlpupNhvervrdry0MNDUNtH0TdH896//LPx0kBjwWm3+kfcVzx2ulBfgnO1nzj9YL8pt8MRjv8qW9bv+3KB+KYEWl0cfjZjB9yXlPvUrRVU6PEPh6XBewVMTBYnFDvAbHyYC1FANV6HGCdYknEtdDrRAuxpHzCpqdoiyGt0xQYbVBaHYo/+roqfOq2qoJcVMF88d1gYpuNHDFrm1GJF2agvwXAipZBCci5z7yoPl4ybSguzm8qiaa2HTHJ5lENZy5U+IO3Cuym/a4CuygW8HbSfhnszRQ4GPgqYTGBKoRLRoU7bhqsD9LOLoH2DDCNV0RiT+7vc8B8bf469KBSJVhVuMaNH0//f3ehHQnRuLdqNyqwxvsUPDx4LzWHF2gn4F/a3Y2jwus7o8uO2eOd3xHR77HKr3pq9zujVdyLd7mVBD+zUBU/H+26Ly4MouzfOgbajLM+tzt5uWMgpgjsaMOm7TvGin5tHjf7/O63HQP/t5fQ5ZuV13BYhP79Dk/v8LL1axegTd/hXG1PKq1FT16hNNHgtB/TFT7rH8Kod8I2nsU4dnsxMu/Z0FKgCaHdipc7PPF5EYlr/jDeXfdFTNi8FYJa7rP2B3kgG7QguGbhxGjgXV+lD8w7zum7xJ67sfG/ITlGwFR797XqyyjxUgQf7y/1+vONxvs7fT6/2AuCOQSnBtAQsameR5PyGBd/mvBcIJ8fQAi82aH9htHXPZCUl6nGttTYMOV3aUfi8ySJ18c46GRXknf6olWlbUgolOW0inxs8fBDjCIc+jTYEMBJww8RYAU9hf/0Djivcm9IOzHUMBVD15saGiS0kN9tnr9JPKtInd704EsNbTAGcM5UComyu3p31Txa6/dQoXenqDAMmYeQhAkGWuBGMDEkYH+LgUw8fFbkALfTVd6crvDKusMTEH1KXzG3JPBvCemHGr1s/OSHRGwAVDjJMa/0KTJxllX71COm4FW1vOdG2IdQVMTD/Kl04aQYXpX2q565CP3NPNNgXvYk6OE53CM2VVAdVxkjGmhRvVE8BpUeLyXZlDCEg4nHiB0iDM8Z2NUDi6G/lO2Pd/781QRvzs8vSZCvhgWMUSconnQyOEJiajZstsb5zR6Hh2s57uW92+xfs5xv3KSaLGX9de3am8JIMtQtOrPCDL/GqakgRK8RNehkWdgObtRgOtUE/eiSV7Tydsi8vL2GVLW9S668lVWG7LtaTKY+F/nPjj/FJrG/WOkPz0Eu3sk6uFfTw0QhYPfejkesK9IQHbaPYziJduNY9uS6yI9VHr08mw15FZb+3Q1YAp/K8z13Vn532N88XnfkEE/Tx20I2w5+O8Mh7ss7kL8pyS2BsOS/pd0wA7IGN2PayVi/u0AT0BZoen0mXtFrz2jzTb9Vpop9+u+/07uveLNrP/6Nv13H5kWBhCflvXfdv7DPyL275Ow7YRvrXS+8azqsvr7Dr3VIFh2Uaju/g8MDN3YGEDCOOPoUurQmPIWIS8ywMEoiF7bEIwanbVIdBCdneMb6G35KEicxw/F3FcZbKr8JY82w3DheSlVOStg4MB2w7qGjVu3uJ+UW96nCFTd95HKf5vmDewjlmVTgCKYdDGlEIVbdF77L5HQqw5Q1EbKUQaL9CSmQqMZ7yxppaAQkQwgSOKPVUzpUTwLxrIR95ZSYIdcZn9CFtSMVOnECRCq82+buWQAyg2DY8BFvWssGoIiXW2UQ9/U55FHDFauzyXz8RB1XTlSnghDPJ+flETkyhMwoAFTG1981rIHIQh0jztUqXzHsLe3FSWackRNdNXoUehqJ6B0RjPCpDKIS6Duiubv/3RUZz//6bh1HFQzi7zM8zwniy/6s7cGbMQpQ8aoGs+phBmUEObeanTilP7auB4ngMCzfTDaMzAKTnan0OwaOttDfiOPeCF1QHrq950YcDsPcCqEtCPyZF4iHiK+FrQfyujmZ8HZJlSVuq11wZeo6RmPVUHpIIGUQoELDUHZN0daOmRcRksgOMDAS0xaUPsURpZmYS7OqPJ4rDx4HoOd1faSfrvNUAVw9CTzcvKdxD70XQ3t2AibyEV1sIZo8XYQHGLIcz9i7gGk4hNIsJPg0hZ/GXIlQRuXzaY9FesX/G27w8XfjqaPzaheQstDHuX2C95JVgcT7E8pnDjfww6xMI1bOIqcdXfJgvb/Texflca4UBp+/aKyqZfB26FhXT0pOxmuOADtVGOLB2U7HanLq31AWPlyVTk/DTTKeb89oo6sKG0KL8B4nqH+b9OM1PslbKflFORdQ29FDeW4ZrzgIilkLcnueYnQK8G16aMcHNO2pMk8wWun+gUGJvVeaKE78PRhgOrwcWgyQgtyB/FnyPDxoTfE80I54BfTDvaNsXs2NtctD0PjpWsY2NR8VYDcVlwWOOGBd+xHGq5j2YnkycMXT19zWmo4JD3eZy9qfHE1AKr8qPh4h/w/LOkdOAO38zGW5jqgIUnlxyoHWET0BVE7gxNlhz2G/ilfTk8E7VEgBTm+Vq34tapNkgQaziO97ecY9t8RzUT2FaM9/rL2hdK9NLVy52ngqLYYx+GBH3ajQ8sHoeBBpLqu3/iYyANP5J1eQXGP6Uk+slR8LxrYsr0vuNBgdZY8PPlRf6U/4iHFqPrBmPnFagEDhDPxqAgcVqU3XGRZyrLpQ04p9qzLhCl9clSqbVIGdTfINC69Y7RxS4H0NqAdeT+IN0zRE8qlwOVSmxGGorQ90mZCMGnDgNbN1glf8yPI1gQ9A6UVuJVL89zUFHUv6kOLAoWlRFg0D/AXvyZ6JcoBVbgS70OFbLtOCwzXlBt/rUc8V/t6q84LNIzNW21P6+WGOBx4LZLoTufwYByR8Kz4b5Eibs96zPrP3iSfJB9yvIZCxPRv/aFakYAevOM8qc+ff8NdDUMkg47zQaNrwcaX2oZNinmUdO0H/ynKC9V/xIOHmRs+wUMuR5VhyOWwnJ3ub2estNp3kKw1dxdrDAaPreg0sLreBSUS+j+fTEJL+dEeT43VSGGinq3zc3KNtbnB9yAZKXsLoL843AiLxL8DS+II/Z6l/+P+nRUv5c/e4GQ3PvA/xUvWM2CF4XGiwoAdit8NGYjtJGYQZrToEkocPZk3mfHKlDhZ8Ut/dhaLpFcvcayortnyKUZWIcLlH0kjPxDYWe2txkyjmHukEBoYsLSleNn2jPZGIiLiD84XoGpJd28KCStwyrK333g6pXTnzUc+ewGA2lwiZsq4LNlAomSmTC4V37+JvnfdUQaxWuoh5Q/bEZD/O73D3Sojv56qfbmG5ZZjhXmWeK+cKvKnWVZPgbxVf2hCLzTjjvkjEY9NW/Ht3XYgQtUvllwiXip+7edS26367Yxx367+DB56vgnGdd1KVmMF+X0lk590U227+RZ4rBmp8Al6byawKCpfZ5Avv7+ZecTuOn+Z136UwyhuGn/A5rjFv/GafIYDdjkf/9tIWntvBtM7jTtjiQhh0HWNXJXHOHKIugjgES1/feGgSBaW7og7rym7iLtnE5y70boG7VMUcSjhbyDHICcJDaMhufev3BFP+p0aw2eywQmCQ9zIF+ImSO6wNIn9+13+FD2DCwjtluhDbmdp2bLMNPfZWDx9U8BLBcyR9wvKErTY13CzmNOI8m9PlGsgK/vchhpUXXf719z/08fbgnFifP38ybWbvrcZHP4ormovGNNK4tuIZInseRq12izd2j5+8JkLY0VHAloVgKNBNqvudKELyVIORDnG+ZJWPNbpzzf/kkBfbA/yAyl68n4caSUSo5rxabISRXFg40BPFA6aCxl5sWI84bjGIdQvFWk9HL3cJecseFyKPeT7CmsS1Dzy381RjKVD3vR+QeV5U2UvHQ5SLuBZdQ4bWFnnCe2jBeDQz9CDPi2XQ0IO8haOcRFzTXsCz32ABnAlKJWgu5rFmHVNPhFnbs2zIVXs7H0g0x4kaklTTHFiRhqpAkntnAI4nDBBqqNnRMPztHTm5rvQIsr94OwUlXg23UOJAE0nhjUMR/tmMx0pvqV32RqYv/tuK8FCbI51fcii+7kU+B5jDwNLgF7XwEIcakEVJvKainLUMlnwIpWakPrLBr+Ng4wj3cJDJCdml8IHMsQdD9IMT6vOYSXKHyfy17w4F86SD0eswUnrOmQ7GkIg8wqrSpR1t0k8yf8rvAH6RT8Z248Gf82GPuJDn5GAESM1eL0SX8UQ+iuqpdr/RZVwRN2pKhcrncVUeFlTpPB7NTTc0NNIcFujq5aLK1EXOiX2lQ5+5MTiR01W8w3pDyCkm9KGlvGvWJwxHlkNrL8tUeT61UXiXPHOni15lgZgapOLYDLBI+9nmr/30vdwVq85XmbLiuQGUoCPAuI59Lg9IO3ktHQfiXPe6YdVr9G4a1+xRNmgX+h3lpdpufe66f4Xe10NRcvG07O/IB0of2F8TetIVh+O8duOKMvJlLlinGGW3mW/sM+fWk+cthNAAXzx0ro1Kzovldk5qfT66LIZ1ugi+EjGOp5/i4vqmSTuXKy4G82hSVcfj05+2AXA8vxPq1hVDGARo0jsLBXi2JmVySJtAti6usM2nx+pdM9RCT4rQa7qtBcNU8PQp49pdFfAQQmZ1iS0X3nGPNgm5tKpc5turgjbesRkLo+T5MlbqCeH6r56mNnI47OAMQWtHuBDaBmEDJxi1DRZ441wBB/5MdmpRN+vd92v73IC1e3nOwvKu79Z5AZeG5neT78flud17IxHC5jkKQMAgMAWCWhlG6qMFogZlUx7eMJc6h+u9bm1Rwt9DhbIIP+QTa9MZamWCd5cJoi2PrZX1sWtMez7Ct/ZjJxp0XeM5XTHAG64W+RW9qY443yAw7FyN6z28g5NVwDG9Yz3C20DHpWO3vHYQylSwb72OuvRLGf9uaWSZA3CRvyu9FJ2s+fPhGetzhrUZEeZN4RjGEvqLnoV8T92mkJPBxq7CyKL/sWiBCSrnU/eNG1Ux1A4BQ4nJsPxO6nUyXYEz+m2CoEMqwlPygAhjl81MKpS64CP75zTFqwov8t1Pv6vCJQIbCEHXQxDw2O8PLky5U/rQrX8K7buyMHUaol6qANFkpsbXyQU1CPNXHMtj2hn/1oVqxQReXj3NENpgN+U/E8mFmio4XX/Utp8q9Kx9tgxVkseKOOxt4dShssXjeOffr8ar12/9jeWOxeN/fryx/PLz73/oP//v/0fz1y/NAUSsfAqdWerr0+ANohKFW87XZPDM4WzACwlPKDADv1RYIJ+RCewwiHfkQyp4oDgjY5nsjbH2DPI4PVYOlmW4aVKpbRiP1PFN2cPi1evV08T4JHIH56YKOUtEEdf5TknbcDmEImwxTcauMiG/33zlu9JqVC9sBI8PKIZq+GriZTUbZC+Eeyq6kBrvtPJe0zY4ebio/2pserpnn/KmqQxh4dJoyI+kvKt3o02K/ZpW4eR/4o11ciRCNZjrDlGDiPLjPo1XrEuPQckyHSBkj0QptD1H7vHIlRa7nG4fMT8ZwSsH5KpZqJzIHySeU7ZfBXc4Ab16d3MmtZ5pmfAM9T4j9y4wz7M5tYLhaqBWReMAEYGd5tEDLYLXL2gNLu5XZdupHqu2zsZLOgAmPGWhNePiixIcD57H82vRtC/hcEwvOu/lZdCFnmHymOFuzrW6+nk0KUlgHoaHILdNlXFfDgyitz6HNL7GI6HMcu9oMHJ2CUdl+E7OrXRg9V60a5BUJTzIvbCefR3OS9VFmL5P88Tt4lS1jKlYN9meamhj4OXDq4inqG5tv4meB/nc1lTpFfJz7Wh/xB20NzRXnzQ4lHZQOuDLeOMaDP5rh+UqKy3CfRTDifGvQItkiVzeaOl/h+4V9Yw0mRPh0cC2U2UMKPKe4wt4KN61V1k+8vFdvi4Alt+xYo3ejhgusU7dZFwzFo4w1zaynD7CnsGhQWuEasdGZ0jFnKA3CN0Ihl2K+m8d/1UX+t2F8efIl6xfTDXcSpah7p7r6A6eUYHvXIcWUhkQZECyPWRjJtXzaBh2QAa66HoaWdCxbpfpYj2QY1NxOsjpolM8TP6K80fBimMD78saaX8+3xJiark//Tn2xjM5U58pqSPSWlDWz2PqI9LfooPPGJAf89qusXULT7rqLL/TzaMexvajHXCq0liVI1RTaZpvKp7CdBWOYly6bMCuBH2xAffGiszUgfFUQWt9O9KC3Y3V/jYxluA0Ync13bnYICBYMTdIvwFqIs78+fBFuQF8VVzqZr276jrEOdvvRDYGCRfUtSK69AkBvGluASbGxYV2N4c6F3gwJNwJH5NxQuFMZS7VgHFH8PFsJXJ1A1fl8W4ud3hUn604V9/f9bs31Ch+lGeuBIi236thMY5j10aFY32vjv2yf8L7y+j8LKfrdzC8g93dmuyYQh1/7KvC7vfsMfRDlGhNxSWMBVUo49hM0dgUaOBnBhKxYoyFLlneuP2JJ4/xf6QD2E/47bvnd2sPwZ0TKW/auNtD5n0Q+4FiRnM7zhafDXC5Y1TGGEfGY8tzFwRj7YSywFthUF3QN22GfnN4YG7vO74Y132376TItIbWBOUoXuKZ6SejtY/dOs3wOQogZOOY9lz8vq4Ycow+EbrG8KE9btR9FJ+J+Tn4/g0PqfeooByEsK6Cq+1DLQazQoUeb2L0Y7lCf+dk5ocqsYpnKUR9KbCHKMfr88cfP2h8PemPv/7kzz9//qRVxW8JyiKOqfG5NfcM72Q4byEIM65VSPoePBIiH1tKazTsGUxFUvyWT8R5TX1+7cuHGmwgc/H+PsRTiBWyg0Kb6vmu2ZdFjpDtzTma1kGjhvnAKwunsRxm2F24b6EcOguxIfcFDHLr3xEETyx6R7gmAQ9lrDA8s+FpCh+1tADd6R+uJYx/Lg9+89xzRWCtpf1rxNXd0oHUwDOTDVGKKGQrrGu4chNhn6xQrqfmKuJQLw2Bi0cGkf7JkKcpn4Kr0Tun0DUKtDrN1ekdnk8y4ZipXYLxV/vGQacg8VDFORtUI75Z2/je9/xEH7Z7A/PtorRMVYSnrp0Um1D8WXLGzDIyhRBdW+MxTBGNVcSd5Ak/7qpjcJVLdcU6n890ko8iFLGqZ9MNsGS1AwdSi5a0h1bEbBpKrocCpKlKOPnbkQrJcACsem/BY9k8fwFPRG9M8d4TvUimLaaVBxvwTs0Xd0zZ1+NFv06VU47uyu6poYFIQTLJPYUAScPQ4ca7iot38hE8qrL+c5VdEr5e+KV7Rco9GCJ3Mojz9VnawjOzMo6AK1VG3svMmIe1mn6HBJH4bLguOkuASTXqRzjWy0Jv9Z2z8I04Hpcz4Uke9moYU4GIvvfYesbY7G9kwdauMlDiSTfv7uQl/ZbkHBulzhv60kzrofQ/yDM2FvoeH3zMwnOvB7sHwWiJQyiMZ3fV3GiVVhm/D+te1yXvI8hLZDp8bav+zb/v5vqb9ViGzyPIaWbEEuchnqMZaMu8LJJNIVYi+O7GabDbQnU/h/o5ylSP+oJ7WAWlQgW00DrnCIDhKi4ETzmexmunnR5qYGnJDZ5jm6cjc/xLQNqw4avAHL+bQK2Eeed9YWMCQJsj/nbjgyjgXQaFMB8IQXLqoguH4yWcJLbwchzvRrEUd2V9bu43IvJy2ckFqi1COAyeBFHAMcFJK5xwW3Dxbb5nHC5KeEczYqID8D02Q6jovBLzJLCXeSD3l4WarPc09ARw5ufgitpbGqcDNJ7k53WUP4rDdNyQtuuVN19JzK2eb+em/Ln002xtICCxW7h5JBQDx4awxd/85ACYoUKb5lioydyrcAGhv4e2IUiQjrjOIbZznR9lfKBKGlwBSIKv0hOXV4rrqb9mTIYus/b2IZgBtzBey+mkv1n1wWIQiDCu91JhhUKUK5w4Lwdl88mVPoW+QVN1TqlseUSz2jdF4SUbCM0LLNDJSltwYd8BJq3u2/BOzQMWL+x/P/PPcJEQozxmeWg4bSk4wP2GeP1In0fZb9bP1LVFqIYq2sglsLK3i/HBc8bIOESJMTE5GHMizGrVGdI1NLo6Cz+hvAcNz8xw1LXS1AynfBDABPd38Hb620yRk/0f6N8c5gkRcVou8RTxMNTTBLY41hHCm4fOt84r7aUR9njAy3hfjFrIQaUhXPDEa5kugshDeRSRQTy1+feDl44ex5uECjYJDTN8QMig5WZBUmhUSZK9coyuhu2D3n580Puff/G/4++f9PX19RrH8/VMM684/m8TTyKnQYI9XZGIzQIa8nAQBK2MszAusccOZaEPeETNaR3evgqCjlcWmvz6/8rdvqqqsWIL3rvGtO4t5R65bzRcE4KzyGidPSkX11ogPURsEGV6CbQkHmTIsybGKe27QaYjcckfcoAYQ4dMmTO+1TTEkNQQjurAsg+4OtzorpA39QA4PRcG4DHGtcor+gJ9lOckifkgD83iv2yU+pIxBp1lnZwvfxfOIcaHqsMNWFP+sn8Ur3UV4CWEciqNGNQCnPDcDPIWcSja+n6CXqCiJfgn593qvJZYxhQ2SC5LJj4/BDelbfEcIM21x6HYSCjYXMbldR0+ziYmFsVheBJCD8BaiJEQBxtD6QUSrzeCV2E3+ZjzzkkmOjWiyzgERmLIkpSFQbfQ76szzpczmuajWhUJX3dems3bC4nH25saNaHDKA51UeR7CE9Gqt0VNrsM4FJw6sHhh5zFisld41y9zOGGHgIvPNccb7zHmezkXC1MkRbODqe17JjFDrxBWVx8qnvy7kXsDuU3Z5P1f56ffuCiMJSMYV64g2io75t69mqerTUnS2ExJaJjp0M5ncHenSQh6WtIj6D31FQssfqgAHUWGSMru3rg0ZwHSn+eA4mrBCsPJ9VlSHHYuFuRf4QfZnPGPlxu2Jrxexq+ifx0fA9yhSyHAk7f75B/TqXBmKfTevzF/JNcafLdabIOxj9Hlll5fsDVJAe6Ebqh6k2r8kw0+uar6iLZgOm5ru5kQZnj5bbyJx1OCNFl2WWjjEW52zy0m9PSyKt8Xrqm4J1hTjaGKH/qO8573XCV5X3vc12WC0ppaNfcd8/Yf9o3zdbjIuPOYBBOcqbCGryzdeWHnfnVevZBB+ULa5fxWKJCZB5Rb4K3Xly7qJegva60yO8GeJLDKeq68S+ai7iV1msjy1cYCVz1e8F77KvHfROZ6OyUWyw07vkzcjoRtqItNJ+Wak4BYaCNTw7g3h6FbyS8PAsQAHj0G4nXBWBhbHgWz0Hwiwth8w4KQO97TwUx9klGCOxI738P06tikWFKZWGrAm0LeGdwCzDZ9RvfsHCCSTb/66n63lMqEojabh3rbi6XcRWkroKYtUctvbcn6HxH21W8GBnuO9jFMdd1MjyDQJKIz/ymjWgg2udbqnBNyn2ZX+2nWsbtuc08d4QU7e/2F/ZUZMC769I3OZH2h/Zj+F+uypTi/dh3pA34vZrr4viuQs3GsFLgeTePHS7k7/l0c5csHVcVGCLeJByhKz7f7rUbvlHxBv3XtieepWKEKvCDElOvKNTvrjbKfCb+0y0MQODmK7rcsCUCPOyPScnIbK7Yk1IJZ+trZu8Jh8lI3yNfYDrQ8Dk8Q3ntAXd+jnAgkouBfHelfXl6aJ7/9UOJbXttFJzB6bcoYnLv6nmI+Va+GecF1RX34wFC3UfCWwBH7wMyAfpFGCCj3yHrAg+I2Z3Og0Y9v+Ct1VU49nUzwzhBcEI/omSusLS3j3f68ecf9PHXn/T+n//Q58+/aX5xFij2QIV9jGHY49wkJ81oLYTMOVzu1uM74Y3fbded891+5rm3Jp5PCwZPydRyMDxE8XuW8bTpBg7JRyUZLZfRaoVjwgNF2iZC7riFOwesHNwewuw9iTpLdnhfDWx8gNTUYKOw5/ewLmJK0ITuYuTAnj0nFHNXivr0XERmoCqHd+tCyPlQT1iBL3BRPIzl92WROdMcFpKcQa5zmVI8r7DO6x8MAynXV5Avef3mRDRhwItM03ku4fe07xqlQ9m0DyH/6HerxkekCfobG51Ocg9TvCefdUkjTZ+o6p1xTgwgOR+J7X94WBmsJtPWEQ3z65FzuKFstbkMgUYj+yU3pSxH87xi3LjoDytUkDS5O+9pjvR40GN5Hz40P9mZQ6vifKzS9iH5diUi8dX3IdUm178PGMv5rXdO7I61W3tlGbxk7cWoc9CR+rKcfBOpVU6ubvn8/GJ4WlXbgcMNpYXtYQnMD4UPjOPjRb+fyL9GOvapCu+QvXfqPdFQmhmWgRuolr2TI3LOzb0cUnMfxefkJiJx3CO2Xtv3zIAnIZEX40RrKVn2RTYO+6b2mYxd5vSgzw3P1+Vhlc6vLBk4YDQRipWrGvq+mhev5LpnfscPbE6KF6LT5t9t/9nz+/crrOL3O50Nv40bmO7kues9p3dVpo1ye4LTCleePT8LuggYljbi552e4KO56mC7a4Z+uM3R3JuWHO5hlBm+50jGF4xrLwOvB4u8aX2QyR5ys5uRcheCWf/+WzlTHo/wC6PbtLXDl4obaYbA+wCH27DamzGinfWeJXFfV1RUwQh3wNEvagCZaUGM8aoRSzoV4smECGWQD6/Gwidar02+Tj4XUV+XJc6cInyeIy+6nUCQMHYoK/Do+c7AwJMXm2YAjVt8Gb0VI+X0T/MDtLBARqxg/YTrsDicjrZDUPIE9zcEwISTsEgYmJx0UvqL8UDY+w4PzLQzRaho6pXUgqVVEkyGjVuIA4QvtBWFdnh0jUCkLobBOIYwz51iPbV9E84U7nFdQdBwOOP9ZJzEDOG82OO8Wu5H2jgSgzm1atkJGGBdkLMiwCEqZqtbP1kQgYhUSJMLQjOqXJRQSYXh1HWxUEQFkOMOqtsEBeqGYXGveiKDMXstiBHm/O+IfGXckSjFdc4f6mW+h7Z+DBXQkzumqriG3BILANUTSfA9M6Lvrjrfyx5Ik9d5Dsy1Gtuzyys1yt8pCw63DHcjiFS6thtrzEk3w7OXNpob0yL9rOOSXD/XsSfTD+hA2LdVAI2epvy7TUUVI1AS7Deeh+ejwQk3PACQO2bRwS/14BOlGYqThM6s58yrcWqIk4WEHWFee4Mt2gN/BCUErFCM0vaeCVxN8+TwXReI9QIvMroSYGU8VUPFjCcP9VvQqrqHVtOIAjwExq60JQxN6c3EB6FLlmPCcQYCuChZI42nac4lbGzmb+epXtsuVCNEajD5ayS5wcj4EPt2LA2ti1GJw9cMKY6A00tWWGPI+YZgOGhH17AfNSRosuk2oZC5p3NbSuhSPF/jebx/0Mcff9D7jw/B3ylwPlAljvA+ctLAU0jwlNRAc6F3ehmNBH2kpu8Xw6EuzNTcHjGJMtoBneFxqZcAr2+Q444GeWglLhdX+8FeMMjlBXmlCV/qcqrMzs4khgsocjh9nkPWVXDPjUnRgGpl7ldVtZWDTOU9IpcZJG/mtP2LPY09Af7B3iHA+yGmJCjz0UMDFQaxj9a958iKwNQcVRO5ZDgvnHiKjSEy5/P8sv6RhNuMKrxucS2Qj0U9hBYHfThPJZVVPFeQVCtkw8zw9XQDqxgdlkfHHG6mchlF9xPPbwbPxXi454aSM8gSi1Y+Q85BSWQPRQJHzYW/4ffKT6w/NYQJKbN/XT0vsU7ox0KkTIbuJr+KAVI9szgH17R9sHBXjHHOT6URWJVFsTuf08I4Jc/V8px6zfv54rUrF1Z7Eg4QOcxY4fF8elgo78UuxtHPVQHxhQ+P1zN/vOjC+T7ZaMXhy29vdPx4sxx7ErIs4YrLcLboGKpnmmcPhq8GrBXSeH5+sQFr6T3r31j3VtL515jEIafxuh/BMCYyr3gQLn7C3lkrv93k7GTqCDDF4xi6AuTHhaVT19o8a3K6FLLxSkERq3g4suItOBE9hJxeJ1lJ8YlDm1u3kOKKT5CDpX2lF80LKfhvWR45la5A/zFdIRT1iLzWXBWUZCE/JnDDcu7pvnC5Z9rvhotNDKdSrVbHi8qRSVV2ed7zx1Vjzf55PMs5G7vrBGZc685D0vvB8EMOwjAH3Yc9G758PbMsWa+kk23uX2VoGM7P2zblijEX+l8urNCM38TxIdrKx9qcB5HrQxUWAnFfS8afRQNKiLTpcihYQnJ425EnMETWkPILyGYSa69F5YCP6q7dNKQaBySW4gw0OruaSBdDvDCFriCv3vc6WtQneT7d30lXk8PF/O732lLFj7yv75+tdoDvcMwcjIr+hb+PXWNROdnF66bEa98gIwuBSCimC0yHEGOuocOKTrcTND6ReIqAtU49V4WhVV1nvYr8NBiXWYOLwninCNZ5xr+/u4QQZ0Xd3y8MPm68m/5R2cTeuVnEKjxEBNh5mcS/JgiC0JS27T3KcIoD3yFofP7yW3NF7IKsv5nnZVzhXj4Jyu/UNdwRz21/LSfgv/ZblPcNmkeC2igzVx/HfjyVAfjfvl3THaHYPVOt2VFxikYl/IXy53iT291dNXfOblzfM6n9FXH30k5gsmkviQvCFm9+t6d2fd+NBXDawfd3be2Sv7twtcMZ2j6PtqvAUcdpz7YrXl/x7aocR9yo/e/md7fWd8yN+crMniaV1sk7q6z4U8JdWl03NQYZeqiL/BAPkeeE52w03B3Oj8KlFbX3c+gaOmRlvmGwKDQJ8Cr8c11D3fpruWLrX/lGFPgj3BJNV6Xmd+1c8aXA2MJNhhqVPHl27BN7fcd71xWLKoAOxn7rXBLMKBj3l3L1lOpaSwb4Qvs4vR7TjBMrh9FylrExSTlCa49DfrpXvkOOLPbsevzie8tAtsIQ31aoUFueVnrgsJTUx9tLff3HErTKlILiogbIYQJpC3xfFavmhp8dDBrl9ahwAb2hwk+/e3ZVJZPwQfHCQsgdZC7kPpJ3xRjHFQfZeCVGxbeuFRynJmK3fkcaO/6dYQzRs8FoyG8EbG554V9IBcAGnOE+/MsYYx5DJPmx2viSoJ3n8u5/JliiKuAZcztNKLwInwoeRIarUGLloMhSLEw3YMJTI4ZeR0VzeRb1x+GpBAznpdudLJPWVMFt+yytuxjhKz/wiAbAMyojCPltmu8EtL3gUOxmRkX9yhcdf+giFzEeiP5v8k+6b224Z8LJ+CtFM4YCy0JiOvJSqmGVD10bNDHbR/Ja0/QkYkxa958wCj0eiXevtz+neAaN56eMb7Xz6variVlkPL8YtouXfHx+0fv7u3jaLaXwkET6b4cYfx9vLzry+n09s9bfCkgo+NrIfJX35zq0//XJNO7z85ONWc9fr7F+frERa7xw20MOSdPWClzeOCcn8vZyoCAb5Z6TzCtLdGgJ/0MqiUXrUG2yq3zALSKPcRfcXoWixKtR6XvxdLqXaT1/UHquOT7Ud6sxhw3FHXx7L59jvYR+dYtIaYo/zqMUGfENe95CcCuNDs4I0w0MPm44FKhTQxnTDYvfyp07+X6n79lBeODh9m4JM9xdlcf8TparMmaVQeqzu7nW7zj03Nkbdu+a2M8VgDUFzEY+mqGdCMOdHhDpkZBWh6Uf3l5h4amCsp7h7QU4RXoJI2MY92X9qK79dW28QMTVIaCi753+s5Ov70JCv7sifnyPz5kO7K4dTtVx1j7q90sS9zrQWKIzIZXpZC0jllp02Q9ptaE5YnoX4WbFT/MJZxdCygTixaRWgkx4YIEp87kYV+hYlEQTYRcBwBmSCJUXgb/B44ouyE9hMercIbyZIK+WfkO2jpNCQUL4k5n9GESgLAxOTEH4qicG0XUDRqRPyi/mTdeN4atD6YQFz61QlOjubojRMpGzOQ9Yfn3+3F4QSlI75TL3dLvhv1UYQFi9I5zpNyRj1bwcM80F77g3kblae2taZc8VMb6rVfFwCtOgaBmYHP5OTHauoSp8KbMbdvIIL5ws8MOTyhaDdp/L9PQziC2Pa7rCq4EFTFTMPV2Z82ThRjLzCGw7tXbFSce5jXBS1iV+3uLkVmmTdbnDn4OT34AZhLa6K/6CD8Xz7jcEsF6VUcX3qgt16kc0eBE0o0DSfS+t9T7P3D5KXcvBSC48we1rH0dz42QKOyxM1e87TsW8V8Bzr+ajdGBCYXKPMm6XPWVi+WbtYzodTrknIs0MCm0MfbHnNOSJn+9570aPyFMTantlKH4ijadrWXK08SaSrOK8eAqL4IpDmerpFOnKsJPC6BEl+MW9JdqdaXUjmHGm6ENysjea0ZMdfgEmA+MEmJHbQnF7WG4pERCigeDk+WvIhr4P+iWnkp38tLaRe/+4F1A0gFVBVtY05xpqCEe03685uOI+YegtuGnIz3OK98vXc7C3xPKGYS+C52kHW+KBM9hrlL2tlwfJ8laha96jdVIKbwg2Yh1y+GU5apaH1kNyan28vdOPN6lW+PVSHD9/xYIVUmWZ4TimVb87mXAOCSGask9I5Yve3euQYaH2i/UvevwK9lYFgQz3ROBXJb6pISXsfeBH4t0qLOPe4/Eu2HCSegfwYlH0fFm/oCIg/wwldeW/Gr6/oBjKZ2njUAUXGQAnSc4OIzVT4MU5pM6rt5zPOxheGAiqbA/wJ1nv0zx5DsHpc0gS9a9phioJAWtspAK+xfxX4qk/hcZxVTnIeroOWiFwfV2eLefwtBcubx1qmIJ3E/Bei2KoSyc84qBgwbO0h3WPVX+ZXveZZFj+Zx5tvsuWjGxy4NF5/hgj2oRixOFjCmKEHwtJay5niGXLnmkt7mh4dsfvgpux6hT496nV5jBkrO6pTfLejetNjrOkVbGn4o5FCHAVwK5GBzEiIrnsaUqozmkpu8uA+JCk6u/vP+j8etGOl27RZYOy5+WScz4eK7S2KT0Z5l17gr42gfV4vf/1eOkfPz+ZVry9/6TP80lvvx5ssFpem0/1Am4vxvPHCjd871K4SicLD1A3YMqefdPk8n98PUX/+XzRv2XUevW1aNJTDVvnp2pLQzw6VmghO6N18abrQzyw2ADF3ouv/cFeZ2qEWXMb8pd9uRbuIhdxlL0FjOmQAvRIPuv4YXCGnAl+ZauOPanzH0KDzkVbpmHMRX/AOMTDtrP1WvB/SOXNjVzHtFHzK5uMoJ4ny6MRe2WR7KHGbkgjvUPPkT0guOsHMbieyGlGVHTiYd738JJM8AgePaZ7icVe4ad54cIBXdV9xPNavdKmG/waNdumO1lXJug6qNGVaCQJBdiq/B7vx8vkstO95mL7O5l/2sFBHt6dntvdJSnxidkyLOP8ebqwR1i4ncPE9x48rqbmMBO8NvrA8+lGi8HP2sFcjhi3zwjvZh7mNGF838t4NlYbr9oCIP+agS3Lp9GIJqzbZdX8nK9F/OeynD/v3nDXNYM8grYkd6mbUCDX8I7ne0dec8jP/MwI64CDYHvwijOxo83cDIav64Ev1TBiny8TuzGUFCGVQwSHnPDx9zWBjlPQQ2OiPQ8IwgifStCF4BwvwfZJKPl5AdLNBJPivCEKcY6RuMR5ULtuynrJ/azE1M3MSzSuxqIW2qiLU72rkuC7gX2FwUVZ2BAmc3VXV8cdHOI8Y+6nu/W/nhjeX7X9HeGs870jqoKn98aJHbxiGFd8D9UrY791DP+LUcT7bhe34u/ms9tnlzn/pr94r+mcqcJdCf1S8vsN0U04sUG9FnBjhz/fwae2s2vXBVS64Mndvt6O/Tfj+bfjrG3Xz3UvQ9Df4eHdvUqj4lNpnHfrFRQjCrCD0HE0NyexQASG9VsYCMMydhTWvNKGCs9/w0fqxcpZ80k4XMgUzF1fuz5ljDxj+3433liRkmbOccjPUuYfPFY95Lj0H4x9KY9BeGaSnxrLO+G3CaOzMHYuNqWGcTfqqtJgBih9HwqzIUKeR/1bjbQ74XW396yNcTVcC3/3HJfwVHHP65M9aZYCx54IS+F8iiEL+V6QI1MS4AcFAXQflROXZ9XjTRTY1tjQEhVHwYHOCtnHxwf98f7BHlvL2+Hz1z+vMciJLyuFXZRy4vUpOXzY0KFKFkV4xBCTsPlurspjdjSQ9ydRMlzXi98vguihgrUo5PC4CwLtMjZMF2Q5UT6pV0MyWKvxRvIpEBRKCaPAuIFbruhhratMlHPCiCFCDIFaCbCJwZVN56/vTzVcCG5qyNdJljtIPPNWkvpDQsDWQcFQ45UqrKt9MYipbKmwWrx+dvFgkdKHGaZx7NGrD3gOymw59poe8jVR7s+ioCc+RAKyndcGz1FN4UPl6GkvXflfvHdtC2RdTvJ3zxqehb95/xcDbJGT65gmUR6X4Zz+3tS4z5853MJwiJU1Dqf0dpv1SWas4BkFPOIwwilK5nG80erhbXlULYOShvlZMvwl561VW15MD8GJX58DGKzVQD2MDCGpq42vrwfj3TJePd5/0fvnL/r48YN1la/nBxu3fry+vy2PLQ0x5IiSJiHgS1l9rDmysUkV0xeiLGPW0pnEePVFX//8pF+vf5//fNLx6/P1+ZPo88leaQjxFCOf8t+Vn07nyUbO1ySeTY41uL7tql64Qpm6Vk+kpqHUrsMs9oRCChFffZmLLLw5WK0X1o3fO6fmDGwXvaMq22IsdyNpC16ZFe8RCgj8wv2BqpQd4etBSaYQ8ox2F00cOfIo4/EqhnKl02Mi/NDvyfN9O8d41X1Uf6spMeLnnW6S9vYtTdjLrnd8/3bc5bobz+9k652csTNYzPLMDqZCl/e6AryaeZ17u+AL6F/OvezeTzF9g6UZKjKwyezrHhw91AbJB5n9e7jh++4ZjHPoAcLvZOjfydf1uS3MAz3YvVdtDtyO8i1Y8FvxwDN7Ae3XmQoe3umljx1ScuPGXb2BERq/BQCMTCpYTnVJ5TwX7bCY8a6nEyygrt9PCoLqU3I16NC4mga3l/xmlHBtjFYAYsthYhcgURAe/t06p0v6G0Y4uZniDkutXYxXyGVSkb0qYzvku96DsesapiQvQKks1vKJ02It9wt4F2T8rYfXDMJWa0mpTOO4gd/uikQJTwgOCaC3yHwjBFoRMQicDa7pChcldni+8wmvkLgdb/43Rg4WdoUyeg4BY/zDqrNB4I/tVkIQ51LHIPjtJ2G7yxQWCt4u5LlEhhH1IwvI5IxgavtsjFHBHDm8RhtKD8S7yI0DIpACx8XDSBIP8hhA/S8D9/cxR55vjwpVFqjkv2okSrkU9oziCqPcdn3ud0xgt3dxVaPenTCyGyME/nXJyWj2vtoVl5hKi8zAEk/b5tTks97PnGU8ZSPBE6tZLqlsTLKxNv1XjO/WVxQqQ39HYVIwINscdd9wUupolNXPp7Z2TPEUGA3CvPaLfwF2rTltYNNEJwspkLYnSxziWXuEhPFkfI3CPgX9k88apsVfuuZlcYMSJh89neL3uBaML/zbsBAPVthYgJJ9xzt0khlYvF2E2ONkEKdgQckseH8nNOKq3lW7drD+SbFcoTJP8bBmHq9hPZz75dQQn68hhis+xBIDFxtVWOrzSpuozhYLTAgei5I0NKfRcWYcRQLy1hw3f/39i/5Z+WxUsR3nCuH5JcnEDwlpEnyc1M0bZP334LYkPIewQvz3rbknKQQ/4O963gwdlwtC4l4ewxu8R0B9m3v2ivNKIwiEklxY6LGmFuO99NCQLElqfrCn26GymMGVKzeK95kk8UZiY9A4HeuA0uib7UJfxUVdc0kRRWOuXItvPK3tdfc54QmzvKxIPawkhxzePU8kr5aOGwwip+DgCXkHuX+a5+kSD4sgk6mewes5JF/bAb7VEIIq8O3qaWYeSQ2pGpxec7tKL4+pBopkOG5s2HLRU2WEgepYpF5GxMqy2NXgSYJogEPlX6Exg7LcNdWDgD+1FuhLPuk3eoB3MH4YZtVrZw713DNPETGBTFURZpNQZOfrsjZsPuHQbmIkiPlWp8oNMMJwHsPgzdIo4BPPu6txVXCR9/6QuZyzetst4/X7C/5fdHy89vjPtxfMT8uVauFYS4l9SK6t80Hi1Yc8ceifDd7Kb5ZBdOXg+zXYYPX29Ua/fn7S3//9h/7z8R/6+PFGf/yfv+jHx59sxFrf118JPxS9ahmgEMYH/JmPg6uprpV8f73z9vmil39+0I/PP+lrGbT++UWf//1Fz5+/2DNr5c/iraX7QLwJX21olddljGYUaLKqXXHk4HsHG+Qagb/oVp2SGdhoru5twecabiR0bpqnxTWtBNaJ16qFAwDGF8kX1cxQ0G0vCm4onhyntSF0DXqIEBRHjyIfwvMd/QxPqSLPiRcj4xPfeSpfV3oa5Zgo3xXehwsHFxit3CS4OzI9Zgcfpcld9TJMACHHJmkgX2bby6X/RibFEO5+w+fafly/+NmNDtc27j7fjXd3Pxq7ECkC2HetfPldnyyH6YSb8Vn3QmIsQREc5UdMyYSZkTLuEi47DI+8P5ENQYuY9upwYPD23Ic+zpQXOMyL+1KD9Aj7ZJfc3OSZltuvMlzUoe+umhIl2iLcZoH1zmOon+v6wpYAeaS+d3m+4nOReYAPMw/kvgqhewFdlbsInCr0WttKn3EaRQEwj/5G76jakcrNNj1Vm2a9i2EoMgZXohYjcDkiu8vh+bqJ/o0BYnddgD/D5/A3tr7cjc/i4sfP9e/DnO4U6e1v2sZhZeT9t51ibUhqG1yVjlA9ZktsbgiGMC/iDTWgTJV+f0ds61U3XjRk1ecys9wQtrpum80U2+HqR5vSpxdCEt6LhOC7uUIAlXPu63N3imT8veJ3PZG9u3a/A667/kDAYJAcmihaDHvC6KNHmY0JDIS/Ru/Eey+kvHb7k94dY8VzTCPKvR0eR0NyxRvcu+unMoR6v85n11b8bXdVurr7/e679aMkwNqaYU103e7ev4P7Fl6F/snh+f40RuiNXNF4tZtTvSIszjB4yT+0eIskt10eFzBwDRXOIyy9n2BMQpsQWjdjiUYbE4KmVyqKTN/nq545iQ9d5xbfjQlj+TfwPVVIepzHjELO1RAmbavwVfqj0E967xucjAIV3q84b8rjKYmt1zPwjvn165M9q359Ps3L+vlS0H7+/Pn6/MmGrEVMxMEG1cI6G1vOQw6+uJpPR4JWSbIORVoq6HWlTR4Cy+Ni3HtqCMtcroeCF8szg36ZV42kIFhuPU9OQk9q0MD6P8zgsJ5Vg4t5jNgGM3jUPVz30Z08tYN/vGJOFtIVtoT53fc349TydDpcGIcRT35X3qV5kVraobpvVngxPKqm/OaKnMxXxk6hDxmb4Ep3D9+AN3XPxL9rvSAzPddaLAPXkP00TMh3/ot+zZQVeHJeA6+6KPPSUHsZJXvksRLZNYF9UGLYg3acjitBxuK5bWgn2XrnNcbvTfseGxgYLAarRhrW19nQzuu95I2z0ObyfgP/JqEJfUTaMDl8RvAB43PahkuMBIM8FXm+Ij0UfBqmOLJBrw+y0B/lQ3AEtTA9kkgN5M2yZO/qucwGpyEeWgY7xrMjzX/9W8anZRCHLIaD8vcXvfn1/sZ0piususph8Dpf7z5BwzhH7ylyepQZOEhPxiGJ8GOupdfY/rtqQjzox//7X078/uOvP+nPP+Xf8vZ8vC3v0M5VTx/Hu+CYhr3yYf4hh8nL+LQcyJYHFwPu66RPNmL9pH/++zf9+s/yzPpHQwxfczoPN/g396DjogxrbqugwvLKOk+VBVRfaGSGLMFPkUyfp3qNT6SC2cgHRBdjxk7XgMx4mw9HowLs3WLgrzTD1l89Mp3LzaCztm0VS8ghWzmaPMSM1xcHAcVDiyi/49f3ehxoooQUDjNAJBqmv+/kztre3TMOVvDBe1k2wrTCxHAowGS33hWOFzr4Td+gp+bpHq/ybAxD38nSkZ9keV3WRn5a//FUKbJmfQOPGWRZGENhmszjHGrkt5Qcde0NHiF3GsU9ggP3h3zewK9+j3Lh7qo4U7/HQgL1+Tq2uMZVls660HeRXt/rMpU31jF/N79Hyo+CQa57CHXYuLag3YETuBtAtqAYQOhfggNX61D3N0HiZUfr6oElgizbVNgVGEIbxqHA5E8j3G58agohW3IBkBhqKCC2frZcTmDgaX5XpZbK7608RyMvKohqXdBo5BnkSA844R4s/TFJbuzfNm5zITEKL/y5NfOM8thTXRTdi/AdgKCBGQHRp970pIqU4dauG23N4aB8RUcb24jBUJQqfsTNh5AUjMwSOuRn4/y3/eI5/Y6Y85j/CgQrqn1g3scsMBbwyqhOEfShP+h5uz4HoXmvvLiFu9t3GSo2NODyvSsyhCCvgkb2fmWuPB89tcSpeVzP+Bzwsulk2VUaRmm+unmU8fhGEEZaQDRr1HPA8WwvxKuHXyMj1hMpqn+lzWEnaIDjeYFPhB2umoTax3GF2Z0Sunu2XlX4SILvhsEbk9d3Zxk/oDQ2bVv6gICrlKCa9y/jQ+9ZACwMxrAT2zD0H8c1CzzxO+gaBANLnFxoB/pxRia0K1cDY4Kkp/444NB8ihO0zpUr51HXfQ2grHmdnNPHNxB+F/qcPWqowAgwcBxSOtCkM19P0HV/nuE0q8CNAwnJP9IgrKtAFquEydORjjhNb6VaX/0b2/juOVyX3Azg8Sun1SDNY3WyQsVGq1+/2HD1+SmK5TmkjaeGCwrPp5SLg9QjlPMbAiO65/cZU8J/SM0uQg4gC+hp3XSBkfM3ICxgZDxdeLiMaIedaD55Uhx6pwrfg+D1dBpfg+dTPVmxvFdGE/ayERHoZN5zXIGtifIpeJbDvn3sgUa2GdoDvSDjlZm+wHOtkVTfg0FvmCzSFcceEKph0DJeKh5M2A8gJobzU0MRyfnL0R5KD0SZwD8xzgQFoznPESVaqqnhjG1V6uM1gAuawtK5p44PsEDI4NDk783XXeZ0atL6g23hq6+l3JtCMqdW+HyIsWOSGe98JX2VBXRKhyao0mRDxZhu+NbyYcSn+UPXU5Wqae+7LM6RBJqfko2yDbQpeqRAYXB+zAaXCXqgXevfU2kK89YgZwCHGIb9uGAw1kqMPX6Txzem518kUdanIsep1WFPVRBFFoZuIEbvEQXFBe/h40FRDuF/jfPawTgih98SJnaqkQ86xvj4oM+PN3p+HvS58HmIQU/OP95eRKvR23yjL/X+XAZT8WhbfZ+SZaPDUK74HjzbMT7SvH6fa2+cKyT6Sb/+/kl/f/xXcmWtkMMP9cj68SHfH8jZR7ovNYJlOVC9d2Jb+ev3j/eHVD5cXln/5xcbsp7/fHES+OWVtQxZ49UfKa8WXy6R87oagJcH2Km60fp1fX7X/mAK4rxd8MuC80LQuXgdTF7rJjsnxOKVO3QzDIvAyYopjAPqKYicPhXbhoSfr5BwiQDo/P0ItE4/Sf/YswTjrHqIdaWLdJW3ZMBD0mgonYJ8HyQG7e/qFRN/l4MQoWfCr9HPQDcy9549iXFZ5IbqiTHM0vCs9ry5d/eb5zZVen4TugEd8ndFiy5wDM/t9Z38bpQ/UlthnPq0P8PuxHv5a9e/4GCI/iCnm9dUMkKLOcQQ+ulsdpeUL0AfsjGDFsPDvjvv0MFl2JmcKPtOjFfDnRu4QIMe1qhM3/D8cLm16h538NjDhe8UmQLrETyzyKvW7oyHsW3vV9ryvT7TM0kGK3rP3XhrG+t61Id3QPidQSf+hktChoJArwu/iPUbh7FImfM46HWqxFVDrCRuHNdVAb0bWxbQ87yMYGwMIGnsmysBOsx3hyjR28PGFxD+LO8i7xIp0bAxfEM89uPLrofYWB5Cp89O7bsav8g3aEXSFA6lba/LjGRMcLupj5fxTboYSKz9ObcvmWCv/UVl/DvCGMf7Hc5iXC7s9wse7Qg44FQZMjO4Dubgwg0IZpuu1FeDCK6r12Hpu270gZOlyHC/JxrrOsQELIph2ScRbj0YNxCSmWBGVAjyhihh3bCeeL7v8fvC2Dbz+b+9UttlzPH3mr9lR7TXFffFHUPHb7X/2vedsDBD22kelNcV5x1sMCr7LbWJMej3mJCz0th6Cf3LDVeDFp7rAd+jl2LdP5WmX5iWTFTaIfCXEMpT5zih9FzhWXFrJ0RFWMSr5omp7+NKdIfDl5BPSY1ANXcieH5pgxXCPm1/IYk3+CPPUX7AJAneFLGd7+aaEvbSTPOK79fEvvqC7ZUnhwk+6evzpM9fLyVrhej98w/9/PxFEgLma7ByTi1jxErO3frbS7/PPNpc8qcYSURhda8r4C6H+ZGEzKS1UyG0hs7XayWd5pCZ1ZaG0S+d+eRDCTU4vNZvCUpI0juVVwkIZhKABS5zS1cusCO6/M7FGm5+g3xAAb8lddQgVGvb0as7PiknuVmRgkAtZcNrdTAh/IyTbjq0d+TRTqIOCyVaIfkyFhhWnLYKn/MxipFmajJ88ZFig+M8OOSOn2e75WH9Ok7L9+UpBy8GHKVx1bgpBu9Ic/g9NTpA/jrggUUZ7qB3iChAnqTdvo9ji3sa6xfpkz+rf9VSt6pvj+Z0n8ORYfApyssOn/I9KEnX03iUdx/K2IFuTqezp1NUAskwgAjGN8CE6RRyzOi9Z6QfSqKc/kTJ5WBDos/x4HFJ9XKR0SSHbtP7cuiNnGjwjkIhB85X9ePDQpjHS8cQI494eHFi9vHgyn6fC/lORH4p7Qj7u3XpHwas1jMP6+p9uozzq7+/+998//0hufZ+/PlB73/8oL/++os+Xn+XZ9YyZK3fHpww/jXmN/HCYrhz+GpnA84fr+fG653zryf98f/8xTT2878/X//+oV///Zs9suanepCeQ+FA9L70DRKj+DGl0usXG4Z1Ly5K2RbtOXh/L5p4wrDamhkgsd5AaZYzbmQdfkUfHgE+lS7NYDgHHZL2svwRvUXknnhE+gE95Ngiu3fwJ+w7p81RzsZVQ6qwF/zfnd5R5T9tb6KPDKcqR1RvGMzhPK9jjGO7k88MVoWftwJXokwT4lgaZThVupLoaGgj/ra7aht13L+bn9At+rbvdcmY8duZaO4M8459IWT+KgM6j9nBweYQ4Ftl/OsV82q6R1WOIPA+4hrcyRAVnjtZr8rdGdYF7i16aLYkK+QxVJgJNHZhkPXa4crdPOuzjyrAWgNB4YwNXoWxbMGDwEibQRuRV6JckQ6JWu82ZUWa3WL5Evg80Auj5nhqA9mFE0o6BBnkXFIZ1d7HvNZYrWqB3o/JLyOlR14aXGcYOwg2cnX10IcpJ5SJafyLyzzpwrolxGwqVttccIIEOOW1rYJwCzDn97SvWkXkzvgHOKTvUxQEENaYY20W2IHpCFNvrrDZ+EMf+vmJKgst4IC2IXk1XDgxwVIFcZzpYt6wtsNDo+k4K+GQk/pu1TIEKG5BPwNswXwnvmGND1ECJpGFDvmluSV033UkddC523gp44gpWVCG1VVg5TbqAoi8NtIAWU4OwA+/B5hCyaRAI6KnA3I1RThhzHxShjwbN4JQeq98dyIsQkIUvGUeXjadxwqj4qUtr8SkN+Vr937uxvedEPG/XlWYMEHv5nkcFNhayItBUfI9KyoKJTqFylRkOWGQswFVN9E/1jbTiWhon2EckTZ0zIXokpOwoapX8EQxwbKp4qthch6WTuRHXb4/+bYBKhtbYo4CuakwHtMIjNAK0GasgZoEl6cGt6XCqI5+UlbmByl/geeFZnE+fORBSJ+ad0QmwrlVGnDHecQ6QIfnFnI9YV7uebU7vLkarKAUs4dSo1ShEc9wnyZQx6TPvhcstPKUSl3LeLX+fv78YgPW18/lefXFnldfnyrEiPVBDJD9EIPUgmvIb4eQniSE8/pOq/gn+7wTTJnLMMG1z3oL66z7Hie16sHlVYp8nZ8c+iS81nIKdgm/knkK1rw3oetrzMCj5UX8pcYu0sSqDOcuBPJQvPfk0YaVCT87nmtKuUJuTYZFqDIocsywqoFx3fA8hG3cf05UzUO/w/arKN767DwVm7W/RBKn5aCJcoaQja57Hh5EweDVW9ox2P48Pj3sOYd4SUlHzdlRF/xiKnEAL8oB2yxShyXJRZigeAadoHFNQ9tWG4dXd+I8V90NqDHnHmOtzo9lxSRktsQ7eP3V+7LyBvOgbMLz4ElJFNbMmnX6LWulClnY/6agmjyt+1cB2EvV0Ygr8Gzl0EzzeAAd69q2jFd+U48oez/IHVq0SSoguDGBdL+dU/c/+Ip6nQkcOxknOYeHoU4JHWy8kg/OE2MFGXj9H4yPJ4wZr89fWiUV4YorbO99riqj7/SLDVoPcolSDZIrbO/xTu9vr/fXIfr4ouPVzsk590Q+EjY0/dAdFfxsnYCTh82ZxaznF39+9pPe3j4Yl99+fdHPfz7ZeIXwwmXAWka2t/eD3t/f5DvnzZpsr1W0Z0PWazqv31+w+DjoWOGIf8i/80V7VwXD5Y21jFltVS/UYhiPIWkgIEm8dzHAirI8xVisa82h269nv+apyfYn8wHGXUuqLp6hXav8Tg1paqBRbdje5jxyintjk54DdCgZ0Q1vs0egqvayx9TYy3NYMNKUM1xh8VR8HpCTSQzb5MvP7UTdl8d+urGLBK/J6GmsEF5lwiwn8tqrgR75NWV3xpCxSUKHha/L/eJ00bJnfLx2Bor4WfCzuXcz43HMBei0BvyFHZUK7xW9VNsCTStFLOpVdcmdMULkUKdF9ZJ93PRXwEfnN0ijgjBWrIHAinMYvnR90Hd+V2lNxFNwzeRx20ArwW+uhv+dPiD4qS2aoQhyJUJl0f/UdVdkLBE+toabojjcF0uU52U8NZTRdDAxAGRjfHODbBoLmXoW+ryu52696nOnNtk373G/uufh57u16czo9ZmPzh/fKY3XwfnnCtS4+DxYrAs6XYkxm5wsIGlaG6cugpTP5rP6pVBthOnefQJxghnp4IniniN1IW28m3lZ22Pa6QOMDHg/5iwQT6mW+jPFcITkpZpv4JwzjWcL1wDznRJcN5LDB8Kfw8Ksn5hWcJecpc3aR4SveWvdwOxOgY8KFAwrl3nHNfR9fIXBhGA42QpkOWhA5y8jyAwxGmTjeKMynxXr/WmDEf9+w4gTnkqy39QXrNcqa6LPnaUa67SELjcya+z/4Qxqe5UlkQSxZ7xjZZ5Hc6XY548QtKthMxlY9Fms73Yo0xW3e5yOn/fPMCFTQ3P0rts9lyYS+wmux3k/fO91VO/vxoj7Wzz/5qr7rc4DisyOkcXLaEz4vcIJMLzf85Tw3N5tzswrDLZrQJTw2xTw1BYZ4+w9w+1ykBEEqWo03+FMhSOEuNmyBxSedWFtC1qSHDzP/R5N/xrNEL6ahUxN8D6zQNSUPsqvzTwiO4V2YdBquRLvRSC4GVf8fQrQ03O7E2H57TScwfP4bXkYrBL16+/Kc8VJ2X+JB/V5yu9rZksZg4I9m+Qv6TAoj8AvAy2XKpDPjL99smeQ4YgZ+bp7GgPeKpgd7PmGfExDDLZLSFcCbHR3shTCSmuHhjPxV0LE0R8Us0YZtq2BplCAKSXYYbl2h4aSODyffmPdu9J6M5ypbMP0e0EZBkerrOQHk0L7tZ0bXh7xBoLzVIG7BQMnDLqG100Pgi6z0bUsQn9U9LDaIh8iZIUI4YnILzJZCRFvTlSyjgqP7G+lHxyC2S2pNBtmpiTHfVALPFCVigmvGoxDvf3C+CPfiXvF4Fj3WOAnF7mzyMzrf4Ljagx5feZcRXpIF+mNtHPFm3iYlJ+dBUdV7uY2HX4iI+q4tErWjrZC4cF9DrvWfD6R1iAJ/9SxIY8SZLjv5MdYnIEPAi1aY+HhQThAAR3ghPuN3Jh7ei4+GMPZw+pFg5ahiA3sX08sGzCBo0LGqkbKIc1fcpj+fPLetwqEbwdPhkPzDg9T54NvJGMusmTv75gZP/ep4dTtvz/p8fHOhSRgwOLQwj/e6ePPd/rzxx8mQ6LdEXnaMoy8P+j9NY7H+0Efr/fm5+Bk789fX+yR9fd//iH6fMHwRZv5kFHzWq2E7hLqu0y6Dzq7VntVtr+MtKynKa9d819hn533ma4/QT+SisZ+kOO0hAsitKY567L+1if6yvfjnoq4TAVveI8qeY76joVu0VVOEhuC30cOOOS7iv0D7y0X1CZXUsXfqP/NMC75XekNuXwj78e96d+tnSLI74wAMQdv3quy3+PzsQIs/7UqeYC763xEfsiOFAd2IIT93vLa7bzFIlzv5KcqLxkaqIYBXSTlKbOcbmRwlQgYkT9WW+xoAvomD+QxNfXOm914auXNd7JynM9uXXa/G0+2Z/fGsNr+lmY2h9+lOFTgPVWer2OsckmW820323s72aW2fbm3EaxZX6E9zEwOAR4XHMF1m8S9PogOqiuhbV5CufOsiNgplskrwZp8iEHrlBIu5lbO1v4FSBClYAF1QcXHVBEgL3or31WYpODxFIenTLaC24T6QlBmZJ6kRJmmEQa8ewZEO+dIJ5sRjjzCFJP7m0uZhJ0su4ThiKCz4Twf05lJfN86F4jJM5NUcI4brsx9knnbZID5vL5DwMuGai0ZsQwupfnoOlx/ty0XNnocF2PF8Pd4jMpjYk4HCu3gwoYbRZCcmo+tkeOavRe8/SDUpfHxZz/Z4vcG1u1qbOiaNwBVraT/6Gl0lWgvxqswBkpjnckoaDlQcnO+C6YbJyus/JHQu/a1qSSb3t8R9SjciscQxuf9XIw8VhVJ9zD0UooJKq+DiVXUrIE5HXHCGCMNikJEHH/MFbWulMOhPL9TfOIJRg/P1/ejB6cY0adXrgvjiH2L56nAoek8kb+J1ymtqQcIVx6wrjN8Rp4rc/VPMAec0QZ9e0W8SjQaQuzlDSSshkeIvqOGX4Q1sBJ2nuZ5O5C4Enwi5BvAHuW5KB5NxNRyP8jDdhikrQSz5ptR64LAmAWnqbQESqCM82hhjsvDaGg/lV4a3wAcc6VAq87XtHKO4sS0dYOA62EWA14MAR8htCA8B4arpQwiXIYNWk8tV74geCwFS/oZyoefQ/mGfu/0Lv0MrWJGZN7ZD81pGZOpI6SJjYTzSIbPSMOIkN9nfebjeYYfV9xdhqwJpaLZWrEa1uQMzUJi51Szx/LMmFxNi8kzqfFIw9og5KOqJvwKL3S40En/rqfCQV7idoqxGQVG8j7zMB2soRg6JrlihDU8yOndaWPFPa/2BLxCSKDDCZMSRWcGXAf9iHxelbaQL8f3ci47zznoDrk3ToxpcGXH5wiy3JKfjiiwS0jX2jSTfWZOP4luakwyOLr8Bx5gSqM2eZhxC4rwYENrXEMOWSUX/k1hnh76h7na82HdmFLzeuO7VLNK8mwwYp1MR6fBPvHGrnjcoPCuceB0PtPp1mqCBwSdB5wc7bJWKBbgHvHyIfI9mZ/8NjF38r4hu6NfeU++4TBpcMjKoXmsvA+hF5N1BrYQN+RnXZWohF4cMBQ/Vw6+02jWMngub6afr7/r87n6gfKrY1/76uMhBqw/hnhKLQP6KiTAYzzVp3NFj7w9FFcPFbcc3yGbYP4twlDzBDIsnmt8n0Rfk43+b48H/fr5k95/vtHb36/+/5IcgR8f7+yV9fb44H7X9hVFuwvPOl779/2N2mt+y2j39ufyxHq19+OdvbNW4vdfr3+raMbqk6stfj1lzwzhD8swxQnvG7ykdIW6eJwejesXsiFrfZd0Aw+B/TIW8MHsm9HoU/cBilUx11Teiarxo+T2wwVZ0mQbcTEPOBt4JXv0oeqkjplpsuwmfprlHzXGDaED1tIE3deNsvo5yt4qukqVearM6SHrOQvw0Cqo4OceoZD7gzFqGV3FmwyGqSP1X/fdTuYEROXWNfxfClJkR4NOKIYCWiDrBE8ZOrP8EXsDjzE5NRjW7q+U9IKQa2lCD2IAwePSD01ExiKj3YgUUUHPx6RjdDghFQpkBQxDD4cQmVPWL8INc4sXxLNa4ENg2DTXmx6uBDyxAeBP0L0g5wQAk+VKvtFDzIOdQTpDO1dZfaeHX+7NtvX09meDbjv9gMVSBlh7+T2WCVUm5mea48EVh6/jAvwf94jvV83xkJSJQLzt3qQEsGvpeBH6jodUrUGi6UXh2xzmLVKNG1GAJdqPtxIDKmPdLVSy9AV3y3hFN04I1XX+VemMibuxAc8ZNiZlAsiPhXvx2in0cc5uFY0ntipYheeqR8ZuTeO4OKxl0x82SVznhEunMxUoWhXXoFja/XZVRHfrtRvL3W+4dl4ncf7xu7y8b7/iOwxpYASXdsgFmYHn6QrrOHMoLh7GI0J0JBjY6NZjgHU88b/CJuAxh8JkQsPvTA+12s3d2i3MPI4f+Wps317ozBW/75KIr+tu/eo86zPJuNNdWI94BQE5vfPNWt4JDt8z6mtbsf8dDGufdT7rusu/VWlnfbeuy+6Kz+zWso4zjkeESs2EU8aX2qcrTP9vr7oesbKWKDvEHjhTk1A/NdxF1tsZtqiVUfFSoaj7XGDEsmeW8LIUoOdXGg/2scNBQwtjaITuN35GhQ5+xnINdZtHXBf+HHJnxL+XHF1myKvtZIPXNdeIXDBcsZFqhdl8ivFKwgef9vu64FESDa1IWi95uXs4wBFDS8oZ2bw6WGvuAbbaRIhe58IN4TSZ4Gkk71sIcaDXbNxAwnDe4ggLVYFq3eZwqlPXROjAUpQk1BNeJ24ollCiqWQleFqBfk7cI4NNXCfH+Xt6G+Uv5/N1P+ocsI/C+rqxQIw/BMPWUI8scg9IW5Umpi5XQCDYe84aIjdAxDG3dsVHoisfbS3T9GWwZBF8SCgtKwNQgvo0o7L077yRoHDxXE6j5BmHNSRzkqWHiAc5XZMumQKiSX/rBTjyyT65h1ymsVe+wGvTJOS05iFhrwb1PGN8G2cyXrER4OiXMWCdGrkxTUARD1XyGPK18kM9lf95KOWOt++oMtO1R9eD59Pkm0gjrdrg8PXY8Wvzlre8uA/5rNUGrRrmSswe8nL1ftj7vBrqgfX8EiNWV/oOI9aqfv5cfXU1xFg1MvHqWUasOf8QT6zxxVUNn+MpBm8OWftSD3g5+/e8fKL0Mt3rWZ7HvI4j4ySMnl+fnxzq9/V1cGXWx9tP+vXfn5wv648/PtgYtUIN//jrz9fnD6WVQtvg0TyOlfPr4BDDx/vg595e7z5/ftHnMmC9/i5DFhfWWN9/PV+ErNMIBiHGv7byyImxcRmulh2ZCwcsetA0nHrRQ8WIZWA5FKeBI2IQP5yHNQrRFYr3uh92V6WNIqtGPVLGauHtQR10OkepDQrrhCvKueAxNVzPcHnmPXuV10aRxbJHlD0fDFmVx0b6jpyk0xwhrjLUd7pb1QOi/LAujNU9rfPvhxVEI3tu67xyI1NiLnGMuzxaDmvQqix/8G8NBy+g727IgrdupNVxvpBBTqxrWL8KR7m3X9+d7hrhHg/kK32Ly2P823C88ErQjgZnGTyXU92AB8W2kdJohxPWd7/icJzrLPD5TtaPc4vy3+90iu9+28kTu3cwvkfsNE1EcEomTnqKxYBtXpozVBwBoGOIB75DOehorTlT4UohRHaqvsI0uiWcPOU0t/lCcwxvmBzcSKeFVsTFk0nwQgzETGfXaXgAMAM3rxdsANINGhUBmdUi3HJCEYhByJ+RhEGBuLwJ4rohPiDULiDuIoPLIl7uerJgPGPEfH0/h60j9xeEP9J14PcAbzspl+usyDS8xDvmGI44zBPNNnRTgRmnqU1Pj0OzO6OAB9AVGARhC5VXCjR4XVHdyQirucIqrDBfuBnTUCaEkyMlqiHpvTGJwCzvjDADa6H9ZI8xz2Vj8KcogMaKeh5bzesBAgfIdBFqe1z/sCaoajFnzGVB5CcCeHBDBOe08BgygcQNFpHpxb65P9uSTg+yQJAV7mq0yczMcRq/x8/fEfDvQlRrn/WK49y2kUClghcVodX2ATw19ozhu++7Pne0hOdMkfaSeYhQcyX32IwfVy/0csfId2Mypa30kXL90VWIM+wpJ3d3a3rHEE/lWV2IOIu8lqdDv4MGpxyFRahh5UA9ZiWPjj6mqSRsXSeZsUkqmzWtmqZqHZ4bM5DHIUlm11yH7pHm+08uF9TrfEFzTciuRiu+P6zfqSfoUTCFoBf3rbThyq+E1YjHFQxX4ykVu5bxStpqmkeHWJkVTx4yeYH71xwszIPMYOVrQJrfh0mEeVjoSav+M9VvilBn8+OS8VrzTfmJCIQqdUxZG2pxbck87Dpo2RMK/CmGLDp4Pgtn1io8J4T2CdGA8/scDXgl/XDSZJ4DPyAV2jpmEg3PLqDqqpZ1mLc4Lk9LtSTkFiLgXBMDrXgkfAW+pW1PqUPWlabFnE5mwGjD+QohFHOaUiq9I7fWNTmsn6rPJKhDXmRDDfiuJntnWDfSA9mpCse0UAFJEh4Sy6aDo25htz4ZbR98hSjQOxjmh3mGEIuIuo6o2MjrWD19FT/VIMiV0ZZ3jy5hU1xEqCzDH2vJwBBvM8kRIvsU1fR8bUnM2s2PVyBzPIPMIWOMIaMuL492mIwVKwqKfOA0vNm+IJNzo1yPE30b28L3A3JIy+G82IMksJV8oPD82yspg5y/dM2VB9lT5AepMg7jlaeH6MEzWz1YlqfR19MSukulvzf+h6p/yxtJxjOiGERvx0PHc9LPr59M31ZoHnseLUPd0j+W9xXJnLg6ZW8Kv2nVulG8AFeHot31cE9DfFe1QqZZr7EvoxvP6f/n7D0UHMd1NlFQcqjQPWfvvv9L7n+mkm2JVwgfCEKUu3c1U11lWWIAQSQizHf6OXEBjDN9vl4ktPDn+yE0+HX74RxZPA+FC4z/s1Qr5F/ssVivK523d1cuqMGGq+8bXX5e6fb5ReePE319fEuFWLrj8MGqLFZFIK14WUwONLl7a3wtS7efOf/Yg0MRGQ5lsrm0w1UJ5xKkApzDnq/iyhDoBwWDTcMN1fvaPleZ28J5qT8QBg63ewhVf1iewf4+cq/qe4vye1Jeqbop5EPNjUWlr6bYZMbFjU46DtUfo5FEB2J0mHo9Yad/495jFbyH3F3AV9aVoOti7/p71k0vi7fUAMp7NLKi+gFLL88h1LCTzQwm8ToyguS/cfA0koVdVl3XTv9psAw6l/PLPuVBoUC3qIW5q/xWPfcj9EU3PPsaQhYlQiJ37XMxenMey+GQM2x5kYuvz128eE6sBpj+D8iSMYJHaX0vby9SFXVbwxhQE5+nXkbfyeSDNcI4II+1F5rh8OjK69/6tL0anhWjGw4LmsBN0b7SPLfGOlDEGb53yhONG9OVkDVVQuhOh/oJZQUHz0bE5abmWU8uS7HTP9twMZF7TiA6UpAghCDETc9h9gqytJGII18aw92Mclnpjm/kDZ3nGuEVFbj8/AheowuC5IjA+Rodvv2HPv/0ol2RWOPdLFTn+cOQBANf3iwFSk0am+McNVda72swj0awUtsR2Ws/Zv/+QCeIGzFWD8Hmw3pEj4E4v1FuJhBaGG5HsMswbt+V3f1n425zPXqmzSm/B0K+H0NikBgPUXPFpXhaT10SdwhCMaxWjWxxg+uJ98hooR6PfcgBriP8PjJ+QPA6IvL5nfz9KKdUfCf3n+F3NO4RcxyN6eg6msOfWj0SnI7a/H8Z42gt8Fw0TMd9PoL9Udt5/Pk57CPtRQXw1bxmVFitGl7NzzZNsRO4irypCpmOO+UTGnhsRA8wn7t/t5AadFrVJXfkgaK4aE4PVUgrZeMwwuyzMN3DYI+nEW5oZ5fXx3K2LIslZ+eT+00JeliYYE0nt1kw8nxBLKov7bPyLDUKCjlNYUUt1MtCOUPFOeq46eRhtTruImFBU9WT/wkKPIQjiLaTGiOm1ZRtCTHb+mIjEy+ouB1Zzh3W/dloKfLLQw1CpMo7mSHlZCEpOo/FBPz+FJlp1zz1gllcL5GD2sp2a9zj014O8AMT6umNp14QBtgrU/oC5+1hRf6x3/8KGce7MAIz7LTP6rWhsByRiyO5zXN31clCFNTAqUmhqxgIHmRjdDxTr6e1TOFeywVQQ4663kMrGHriiRXV7rsmF6kXjYe11YfLEfmKShRysqgMMxbA1wTrWvfrfHR5G4Va3ilTiFEKgiznmz4aldykKNexohDnFfvtaLad5Ou8m16gRqzWBozJGn5ZCZ7k+z4mqJzW3kTNEytER5CFPU0TNUVnclkM9IKHd78v4mW0vLBn0iT6Bht9UJnQ50XwDGlz5Weu9ULvL++0srF+a/DOIYWWC0+g/Whh1pJYHXDY+odxCXN0XC1Bfgh4InCN9Hej+w/bZkxrtarrQyq6vr5d6e3XO71cLvTy9mpz0sPDFtZYZDxSTfN0pulyppdfq3h5cdXC789Puv77SV/bb/b4un/fqd6r5w/jPSlG3gojsSrkvJ5aqVBzEi8SMs1GvLvg4YPzzBU9pOI9I7R/fUhlT87fhcO6x4IwLqiHzTCRt4LzsiCXCv5BX6Nq3qK94g/88H0oMC990nYzKvt7MDJT7fb1ZIddeS9kWhyvLP9lHp3nOHo/vpsjgPK+zjJt1IF7uEQjFrUD6TCO0Tu4dgfUg/7jc7jX6QZJTtZ9OBtNssO+sB8z/4hji2MZ6WNxvbNMucLSL1euJIw29W8Y9DJdXIfvjMcbrxLaOJKzwR+G94n+GpfyNZKth++i8u3gPf2dvHYP5oDL2EA3ryinHo0r9p/bPeUNGTfE0YRlE9TVkgqaJbSaeoCTOH+bBRwty8rWQyYSE8dym6ucEA1jhuL6u0m792UJicNt0JyUcT4bkzPDBKkCbaJo8zbQrJymRE8OvEIhKXtt47PzPANjH2Oqc+thYX/0MKlN+YkeV3kBdnAtGIV9l6oloWx6E7cMItZOtsm1KgSNSOyQojTCLfOzmaMfEO1IaLx6WMCXjmgUZRaFQNi0K9/YGSftpKqrdlna7x0hSK9nTw4fQw3rGzYJ4EIVFZ96JuXCiCRMB97x+ixakWptoReozGKN6zjgfpyIKg9Q9kQ4gV07JaAJUg4n2VbW/8GGnoEfAc7RhTmkjrf3p7AmzU8tCpE8bw8d7L5rz0J5Q2iMwxl459VJdEySHBTvpy0hAlGcYzICqLI7k+NmFAAG4R1psOFDVt6pJZEuvSLh+eBSHjpnegQfi9D6gIm4QE3UXOgzbhC5ATAywiOarANpikoen+zTKGCEMVkmGoHm3+Qm6Kp6dp/7UOUIiUg/Yv8QdPg64SCkwNjdGDJRv8//xNAwPkU/Ezxr2wtyIjqFcVCj707bqFf+4dkB/MVzLdyhGZyEp/g6rt6JVubFu73i5spM1T3pAiGqcOKE1ugM6MmqB//UPI6q5YjEI8h5s+zW1ueA+7W4tzDGod9Xo30k3jEwXrHnFZds//m+Sy4VGKP44jQAnaBdIWxbrqzFvKhr2sPW54LxsQcVwRPAFIaiXK+TO7A9sUesMtRsCm+jh/pPqe2QbWFDhFSiOhnGLF40xr2LqO2l4v2bh9Oq5eYlW1GtxkabEI8QIjeWFoxdcyjNxtvipfuq7IhjlCeq8YNGB7hjjNv2kSmC4J3yZ2UjEOAe4BIvqx7X0WvsVyPuc6lG1w2PqHksoW/dN1GewTr18gqqXKGaGJLJNZllxRGk9LtImCfPdbECKdVzj7msYT1q5UgXKHz/YU01FNhVhwCEVfDOaY3NB8ZO5Cdr+T2KyxoitzapMVxTd0ATaTjCYdF3D7HwTvfJPL0KcqngIdANOykvi3suxdPzrKSuUzMo87UsFiJU+z3g3CTygwkHXUU88GDo8FBBxsUSjf/F6ELzJFcaOYVG1YzFnqizF6iZ1UBa1aMJidzZQ2sOYYSzhLQV89qbhN4wnWIj1vLY5nnWUMPTpj8wvovBdPs9LZPRhwZpGMM41JC9sdj76S4VCcnSosX8RaqzzLx/4JlSNKqEghykciRgityd6nWFYlHk+87k6KI4Ll6vGw3++brR/DHR1+uFPj8/6Z/3X+IJe319odP1LKGPnAi+BL1FaN2sRTT4Oi1nOnFo4a+LhBeeP650+vdTEsnfP/Vwgh6LGbKscja8dUmNHYXgAcWd2J7h/FfCczUnmISOLuwl+JDk7xpCP9uuftj4Zt/vOIiQflDUg3oXk2KGDc4FOVk+IVS3hvdz5BOPdbHv24ET41+71OtZZCaTQ533uYpXNCS1tIMUKqh0qB7UDKOcjFpaD576oh8EXSQbWyA3Ac5O0yHDyL0sE6q8Dg+hnW6JyJi1HaLo3MAPlS9FGSfrpvE3Dr6xT0bvjORlr/69RJHcnpksv6LsE/PM8x7CGsi+2HuE9fS06WFRnnS+Qz1f97EaPrWQWKjHJt8YP8fswav8dzFZACGOgSfr586Fpa176CMm4He4wVPfz2eavqvyErmYES+PcII+BnHEYIDxoRouDL87fAy5EuMhRaMvc/feny6B69rzHH1fx9HwOvC2CLl0E+M8jZSEkeKaX84CMoh1yZvAZIZqC+2CBRMXSchYNDkqkzZmFI92Isxkd7F2pqkfX9xAcdOMNlb8Ls8FJ+lZcXKF/AgOWUEwnDpSq/PGduNJlKkG4x7dj8aKGLcdCdVwU6e1aTkKqG10fA6bKW7KUZw4hE8o7PJOJuhm9c/51DKMdoYuosNnM1wiAdit94DwHb0bxwzOAxGrlr4d9BPXoFvjFHIWc0tFwgXLNO5PNA9xPI4NFu1uvOl5cTEvpTOgiKDhSV7RQN63ezysNW2UcI32IC5UOozP7tdTPRdKwK9+fFAYxicHo3txXLhX0/eZWh7hpq8F7eFyNBYPizh4L+LAaB4jHB/18yeal987ojF4Xn7gYZs9zqimPdyP9ahdXHm+z3C8m0Paq3+i+62fPWzaCeQeXh0MDuAa77WVpp7GSCJkVTqPChZEHO3D+lpTeQy1fZHGWGwcEDaagJrfxz6O99zb6r7435zrSg6VOMfVfTVDVJH7eJe/szQ02s4Q3/Bu1ZD9ogYsGGao6km9Go210hiH+6hwroxVDlSmYCAXg4PKEPr5IQqVK+CQ3CyUjq/ZKyCTpgCosyjgTAo5QbGUemcFheeEBKgVYedqfOVxruLhgIMMDWfRghpqRDptiq8Ii+wRNsO02mSfiK/F1yYJvty/yUdaAKDxmdE+gXBKBWH0bW9E/CJKYzjcN2Qe6KpKzsiBNZnhIdLhqriucl3x8fR0bTdkH58LzURdcZRS9XhxxSEMUGuqLSSL+n1UwufYjvPh3V7uJTYds4VOMI4UxXmMUb131OBFlvVJvCOxxpQUqNR2IfDpFvKJSyuQrl4YB2OPPKtSdc+REY16BucMq/y9r0EJeJlkU+AZfyWG7Mk8aMxIXxFG5s4NrThFjw9mwK4ws2n4mhopmwdW866aupy2chBO7Xs5CCPdK5wUnUPwmGYh+pqfQ8oS9lqq2x79mZonD8tEnA8M3lkcGvhyvrgR6f5Y6bRN6r6qqYKVMZl3WV1fwSryGE7zRfuxOfReYnYgHODfZPdO4yDdotr+jQtm3Dn070u8pt6+vuj6641eX1/psf28vFwlz9fpeqKzeEqp/sJGd03AP4k3FE0vQmvnl+25txe6mwFLcmR9c76sh3ieMfzESGVh4qoUkx5eckoO9lze4PawXILqOECWL2trX+jryY0wi8xjomLGKSX9i4efwiBApTkY7OQ1QtGVyT0BafDMkWw0xP8ScDvI1DImb3IsR/GOfgzSSsS9CdoF3elZFWjcHcmGeh9/Q17Y6xydHqSsxaujR3hqXqWRR+RevmxqVC+PZzq/y7Gc4XUgp6P/o3XKMln8LsIp6w4jXtmtQa1dNcMMzyz372XOPf98noO4v3b46SGRyUkk6QUlvZ/HBg9diX6b9vaH+M5IDg6fzLCLueRnKX3eR5+M5zqQYWrs588XP3fyTPVPHsrcuBfClDB7MjyzfJO16bkDZhU2vY6fCYHoY7V4dRWeTaCuyLnTYswpuTy6AGT9tYpXPdCOgOLV56ytyXf8bmU6MNQVhqGlzb/uQOVjcD8vuN2tKlyLACTvKbNCLysQwZKtNIMGrOa6ajl3CZjB3DKONaENU5KFQTWOR5qmwnNZm2X/0CgU4Dv5iWog/AGux8r2asbJ4p81vGzq+wwW7jiXxvyacD+H8XobfzA8tL7iSbzCqZ2S7Z+PcCilWbzB+CZxjSXymPfIyGi0t0xBqMc464oCiHpJa2N7VvDOko1mZRUCpe9BG8fJQjZWHLI1rQGdm5dN3IP6FcIk4Qkj+JjWr40FudpWVwoA/46RIVFzTUcNB+vQ2hnDrp1zW7ueNNsbs3lbxbmAw2B4GZ9lPRf0vjQY2dgKPgfBBe2dBidGUKHi3nG8932xFyYyTPD+yCOnVekC3WjhLbI65iEJ2tHACe+B3mNgxKyjchq9vvJY8exTIXDwvPw2PCf87J7ZM9EOvxqj2PWrYVh6EjW5JKv0IWBzG6MLtRDurPR4eK54qHrYL0E4A97CW6H/ro0L42y/dV3wjGWWpBo8rfTxFi4oJ7hkxqq7elv93Cwxe/C0kh92QVhb+w9HeH6vknuCUAvzwUTFw8eUvBr5mqwRckxNIjtIGNlcJGxP9SGEIgYc4d8r0zWWGZrXhNOIqeGn/FVjZRv7zYYoriy2KabLpqCWTXldTRmdTPsWBZlJBPP6Ykb/inFoWy0JsEodcmq+rl5ERcZelV4uYV28ulTVNTDLALloymsvRr+EBwE/o6Ar8hKpwCpGEJo8F6LmfMTctf0FhtWwbcBLNNRnIWUzwCedN0rOq8MJ5KxmuGx0RWHYioSABmF+bR/o/gU9jbRKB3iyClHAHx3Y5HseBj7IEiuKLoD2+BF0FY8QQZHEX91j0mRO+IuQeUFoqgs1qFVL6C+hme5aoT9Yc/xeqKdrHd0R/qPzYbx4iCxYjEYET6tltbWYlV54cQeMHcbyIOoFvtHRHSThr0aPvdgBOX4pjk/dYWLzOG99rNYfQgcZNyQpPPajVZ6ER5EYv6sZswj6wQZfxieWswSf42n/JB7xKpdbFjTJLTXpgOcWZihravxcjC/igXX3Q2IxYJ0mDyNcJs1ftRodYmON8qh2MMPf87OXywtdH2akYnq3LIan6sCphutFywesRZzh1vmmxn2ELfJ3VihgsX0mY05FHbA/JoRG2v7gRPJSPONx0zyEP6uE/10/vuj99296/Nr6/600/GV9oXK9ejhzlDkE7ueZzpNWNTxvzy1vb7T83CRx/Ne/H+LtxX/X758NjndqYabF5OGGGLI3DJWL5SATjomomg2GskcmDbH9YVpb7u7Buq6aH/MRvKMkVBg45t4fMHMmWTx5TeFS2boGw0Rv/JhMV9GWi9AF1yMLeLDixlThGVJ8HBV8Xxxt7f7UDG9t/Oh7spDs6H2pc8WleN74Rky03gxDVnShZCNYVO6C3uPh7tqPV7EdHHJ08la418tsScYC3zJetA8xXHxY0XAh8ofNLebVyrLhSHaNcka+sgyZ38/zbLEqtu8cYbpW1evYvZL0p0yQsfYyZv67NwZGXdj+NlVwgnzgiuQKptKNn9K6NOO/t9hGb/SWGpvdhdy63DgnPXugN+t3eyNftBfgXvOYT41kvcov3R85mX7Uj+J16oAwYLQd0MLn/Lxee+uyT3KtLvw4s5R9r4atau7BMQeW920nYprk0pKJItQgj9sYfEmb08djDLfZMJvAEa9IQPL9CJOcsP0IZrow5IIHBKvmenqMKLHfPN9RvyOjI1/dZh6MuWsjjOFP/cW//VQknNLHNvKpwhTnnxKk46oQUgfjaG31Lrsxx1YcR57Pn+ZWa+/yX8o6XO/4TjEhe7SvAIPRVSsEveqKydGe9Gtqa9URSSqeFwHjOe5zzyCO8Dq/OxrX3+HPHgbVJNtslP2bce/HNcaVozU5ukZze9Zfh4M8xlq7rZhpyp9w6dkzf/N9plc1fBdDWY9GMWp7SN//8Nwz41V+Z7g/B/cz883tYz89m8uf5iYoqaXaOnq8O2msIUdVQTJmO9xh7yLqxxWH0s/jGFZ5rqNxQ8iWwuelP/SAp8Cy3L2dhRUjMeJYuMpqpdYfqjD5gclCHs6C5MjarxlYqFUL5D5YaYtjizwd9ybzaFIjG4xTBhspNU6S3FfhW8xGAO+NRnvgpV0I1bFafqAYYq0kHDBYmvcFf7+qqWU2ZXmCy34REUXkXNk9i3pjPQonfJZ4GemTD4zW5u4h+DqZRxg8dARHsHYo135AQxsShj+H+1k/Q45AigRhp4ZLSofMXwgGTbKuazNyx0tNt0GBIQuvDvAc7dMmxI6nk8ffGuj3cKRTkJVgVBFvudmUu2KHXQ8bAzxHLX1EpZ4uwAMv5q/r5Uh4MSI1BubZTtwxP30dIUollEonwV2krXCYYq3LSD5UpcIPLm1tKmBqa9a8mZ/T0g6WHbHB2INMZI0r/w2eBYPmR20u9p7YFtwgUyQssc2zVarr4YiQ4iDHkIUJoshTUcOWPGfGcQkpnNSjsi/e0wy6UhGQNKxX4LHhzPV6pdv5h+6Fq8XeCWkLRKGT8Ec9YhfqvY3herrScmk6ydeiHoHLYjlNmdZMoNs8N/beVMOOGM2cP9hhJuPBZMo+k4EZFQANfqWZ8DBv3t0t8kHpD4xzj7t5Z91u9Pn5Qi+vF/HI4nlqjqxZQjLnWeFVzIutnE902n5QtXC5bp+vFzq9nOn8+U3n7W9O+H7jKobfP2oUZMMdimHZvGaTE2fDSRR1kn1AllDeF7bS9XymUz1x6ndZsXU90X29S1D3IiF5e3nrb/h2F3JtdDYbOKIOImusaqS9X1uqh8SrY1Ek5ztJL1PS0Ty2HBv9syZNVz2W/4YHZ3/hvZy2Zkf3B7JB/HtkXMDc9cYTGoF5dzyhOQrEceU+R2vlsvBAl4lrNBrPqM0sY/9JTxrxqr2cV4fjfHb938jxeT6yzy0Pmby/Mwg9023CvKjH+8w/KeHBMzk9ywF/A48M/x0uPdXR4mO9/gT82+lT1K/n6dkAj5STflOs3jAEneJhV1PX1gg5dSGLJ3ONQrZUJKxnFVZWbRFjmgNSSAUWTKyaN1ACPg/Jba2Vdgq6IxnmTBSEl7YwEIgBMggWeCbOM16as2luD1uuq2aNty/gvebPtSpM2kfvmdRF2JYSm/crE7F4vwZBwm4SDB5RwNi9NyAKgnBSWUetxuuOyPfeXDrr4sBU5Cx+Ytpvun4MMaZcEkyijYqY+/HGjeuZcWS0ud1zhDf2PIWF78fj+D8gFLoRAddx8lQIMSUIYu5NWGLixUDA5B/EtgdMMDzo4B+InCoi8DTq4RE9o4qtja43YvH3hKrWYOxF6ENiTEjKnKC7g7fkQIjx5FODR5h1gJntjwlw6mF6FPLa9fmEqO/5SMvbobA03E/laf39znMseVLJ/lu65zDfLMjlcXsmqrAGf2I0UMi0LRJQwqsBo/R2056Yy15Y+BtG/ycm74IVmYJ2xPBKYvLppG80tmr09Yls0QRMPwnNLvArNQeZdjIMzwunw2tc81BlcVk7hZF8rKC/9nu1cZohZVn3Bnvgt+QPQe4Fn9vqcLLDZ1H0q3lHEEIBLa/V8rg5v71JGXeFFcohcxUvwE94Misw7JllRixVJlUZZj6N+fF3EjoDfgnPqyTYeP4S0CK4c5DyZnheFcPRNfA988fRWcMwJj+ThcUX5wNeZMLyI2EcPM7ZjPynU6vqxU4SPLbTrKGMUh2Ln9wUrccmkwhvszAiOauxE1M9YAnJxUllodU0q0l8M9vR2Wm1SlClx8+Iqjr/XjGH59qi2rPLAw2fXRppvFHwC7JKU6jBVaPQOns/5IeB4iUq3hTNICxmnljMh5pRt6tcGnC3gOh4z3ljPpFDjX/KUSYnqvbwXD0VjwV6TtzXabI16o3BzW80yX5Gh5X7NLkniEU272bgUf40G9x0fAv46VTb3qew/1P4H3BmpCygohXkUvmmtITjjfY0w5Dm7dJrQahiU4vtPv40D42qfz/WGuYLOprWCDSLDD8KZIhiJs9Gd3Foq95kusebocnmL8aZs8trarxqIXfiEVD1cFvXY1LDMFlOLJNRivFShXPL3xKTL09F9zrnhAJsV3hVVoMPyy8zwgjZpehEb9c3wTPJh/R4uH4CcU5zRakutBitr8vk3gwymmorwd/N9l0xj0bLB9w8Ba2Noh7dahAqdLpwWPXJcYnXtzLt3ub4/XWjj/N/hY6xAev9/Z3efr/R29ubhRay0Ur5uqCsHQjQubDbvXiKlTM/s43tepHcWl8fFzp//ND0MUvIIplHllQPXftUAjLmBfij98Rr03QmNZ7xnE8yZ04Qw95v4qW2Ae2HDVr1YfS8N+5YcHa/TyjI8HjQq6Pax7D3XW6AvGZGSi7eUadex0EhMOwxn5/sw8XXVMdm2A/54YmsAZxUuj87LZd96x7/8CZ9nmqFwtyzjDWSy3ZGhsMx9l5G7d22b3O70YswymjxmdFYQAOx17OMMJx3el9GPDCC+XhC+1nPy59jWGH8HlcMD8zroiQ661L753BPDuQMX6PNAKHTip17A2eJMHKdNz0T98Ru3Wv3TjR+xTnvDEeHODWedzcWowHx+6i/j4xXxfncgTODtXsaC8nPE/z2jaG8chiwjGKiaOWNgwRCiUv2VJyA4GS3Ja6L7nJTE/pry/VUTEAbjS0CZEnf75A4VCHMGyoqiZV6hBvDhPz5CKcRLLzdgRCjc0djtHsn9/3su5HyqN5S+f3xCf/oys9BycTfVPdrEd/Nl7o6trGuAV6dkD8iEE+Gu1pIR9fXYFzA/dF9CU0In31ZBhvflbJAGFsVsSjIHxPlUpqwB2UWoSkj2OVxjL6POOLzOHhvP57n+PDMa+qIpmj1rexC349VnTPWTtl9Ns68j/C7yzeWrhGR3jOovv12tVMUJ84pj1e+xkwSv5NidbCX43j6do6ZThYcbLDaczX8jMJIt//GIk+G9RFuHnmztv3bnxwdevJmmpOFj3T/6PPo0mfqrl/9bKf0pXshzblXyqvlBjnqO0RiNHhTj2sRf8HYY5/xO6KmLMPDaFnv2tddk7GLdxUfDnEVrfXheScRto+2+Psut4vcX+Q0H2E9wrdFEjnt9hnGODJejfA3546YbI/A1OGGmWreDqYwLHcoPfa1yRzsRaUHKqTJjU+T4rrj60We55wxLxcNt+GpnMzrw2oLasgYe9Atj01/+6I7h5Tdf2hlLzapXDOZLGKeZKKtqUeUKyJFzS08J8mRZd5pyPsXrx3NjVlY03MRfqO/VzOqUdhfuQ88W6B4hz6Aj+rNkPef0ricBDZW5yUbeV7riAMaupdooA6mn2sJtK4aVpTSvaPrHuQrHs/pNKTFoNEeJjQ1TxineebdrLx7n0u0JnLQyQegbaN1KSGEsUIB0/7Whwn7EkILjy7bT8W8uv6v5LxIK5phwOkG/iaiEV39g0Zubc0W8tLovHpvRgMz6HvjKTBUCc6sJbVpdIYxzEJ1UH1Qvit9Tikd6iwGBuA+5/NjY50k9CZN4D5zON/5ZNVdY1LhIJ9AF5iKGLEKJ3+/VC9o8YARy0KNO13B5kwGXxjQePwzUJWQ29dCpwzPpD9quIvUFWw45nxSmvO0tsObhVxf4nHNt1nwnz2mULXw59cPvf56FUPW5XKmC3tYVaaHTa4uQsPYsHYW2LCh7H69iCFreb/R5eNKt48f+vz3gx7c9vZTH4safQtMOBhz7/FfJkuAbcZR+Wx50qSmI0CwjeGxzHSjW4OjedBpsRRyHyZcMUwdmBqV+UiTRrIELgmPn9Uc6iF/NN5PWY70782QPyVajaij9ixC6nqaBFpI1Ax0sb847kinR7szy27P5LeR/DiSpdt3e6NgJ9uH6UeeHvsYyafH8jXt1i7D/tn88vtZL3gGowyb2G+0UcT3n+lJ3TgGK7eX4QdjTu2N+svjHnky8SXpDkIOtPge+EPm56EXAq7msWfZNMPvaM7P7mXjIa7TqPGRAhgRLMdtx1MkVTr1ZEzyPlAy0DDRZsa0/ZqtGiEG+LOuJmRrGAOfSs9nTcazeE4QJH/sDS0yptBWszD2xo0d0/c5B0Qhtuy1WGF3QwejGQiNfrKXNpczNquiQKi+UZE77GESetmhdGfZdv32eNPGz6MqfXgP8xYhrvQI7IaeP2zGjLAiCoWytKMxjQSubnkwN/soJyFrj2OxrSzsH/VVAmz3B4p7It3vCTtFhfAQhFd5xj35lOAgF5jkuXWvjFbhhJAMF33k8QOHqybIjMK3nPvbu87g7N0pGEgjDH1WpbSE3HgXxrrwYIuxHxOdkfI5uvJ30Sgc5wuBoSkowcuNnfUrYs9VoY2BBvorhcWW4GVk96rdlz3hHk4WgmJjhYcR2hJYl0Y4I33jyxN3yn3E8EehpOUGxLtiBK0+TBPsMZ69SBLpZoRpxvM/5QIY0fNczl2MxSF3URTUME71CNQRTuHdZ3iQxxHH3+HYaoJwQX6mkH/J4Rf4zqDfo718hK+dILMGel+F4bT9H9pv467kiwlPH+xNucecbwlwNoXO+AkZnwTs+XsJ76o9b4Uy1uDcSnvze4+lz2G4PFr1wBrC8aWS4O0m4RrFQh0qjFWsyFvxlPty8xCRaqXiuT8pLf/yooK+JUSupSnD8JRC3zfLpYU5QFGFh5cmuSeCZ01nvDKPH218tT2mHhCAgyuHK/7enrEwmUk8HDadkxWyTVHjSmKX1xcJqzmZ9wXHrEjCY57X6awJ3vldWy4JPRLP20WMVex5wAasz//5H/r+/Je+Pj638dx9/SQ3MvZOVTxG6Xid2KQ5sIrlD5tmxxUouG3djwX4iLt8zTMMNOmgTUI7hYK6l83OGynKF2vip4xhU6S3VjUWnl8FhgvljwV44DRy9XaeXQjvskDOTnHsFIM074qk3xDSA51Z0/yOFBS+J3hcVbluhstGhSUXGPg/IldNzAFs1JkJtKwpeVEJiXMCree/PSpArBo2ZzLPRhjY1M3XvZ3Wbp2TKoTvQp+dXAA4FfVmotBW34yFCAea3ckCeLdaWKrwwGYUhOemt111rdnwrLTgJLg7hzxWqEAn9KXoj16ThPPhO9A/yNOEpZFq59ofh9YpHdpo3v0s4XFiD2RvI+6Tozom3ePKS4qsm8i//NxqRhdWK5jmlYvmcNpowOOsxm/J58T0x/K9QT4TeWIuLksrvVrESDdZBce66AGCeGJtoFYPUA4vbDjbClcVMhdVHe9UDdZm5LFcWSCZTHvvt//S5+dMX58/9PbxQq/skfX+Qm+/3sVDi41Z03lSmAjOqsOBzPd6ppdNN7u8XOUg4/X3O/18/dDLxxt9/J//0mmjfbevb8nFJft+XZvnvcnpk+MOYGB7atEojclScTAenMVQpYnZz9v63Dkf4arpZBbZZ8prZ4vU0QTVi9OcpQBL9pfzTewF6g8Yq4E3GwZcXwA9K41OyoXfHkI5KS6Az4MfGD60nFiQN6yvTv8qlsNe5Yu8tzuaiHvoy9u3YRltfFgkRfZ4OZbYWk6ofs+DTo7lvZGB5Jl+JpxpVdn5SM6Vp4JDwZGciWdGRo5Rm8/u/80zOzm6tjyLLjcP3u9kUV93HODuI1byOGCbEGkxpsgp5GMZFQxyHgleYu/AeBXng2vovWhyqo1S+f7BujhvSsX3+jn2OH1k03jGv3ceWCPlIneWn8l/y8kJn/5WZebxe7fomZsuEO5hyQAlttvCF7RUOAnQpymf8PeT0RwTbSw+GhvvkVdZE9hKh/zPNml8L38P0W23eel4ExxdnUCK92i8KeLnbPnOY3chyWBcDxAkjuNoM3dCVB0TrYxLo3m3pOd6rXbPBbEn8NH51CBEFhfMpM1BGFmeSxzrSBFu/YwJGk5uKXjyxXZHF+A2wgE/7Q3PzpRgVopvg521/Alh3o2DVAg9TXN/3wT73OfR+h797WMNf+d12OFDUWN1RONMyKAgHME6w108BjJBHQn34donWc3wiUnyqws6RHuvr0iDmmHy7w3F+75Lt8+fMeVn+zd/n2EoAliCexb4jgSGyIDys8/GE//Oa1BNaBi9N3ofNHEEj10bEACzW3vkO2u/L2VOpOq3h6JY8Y3R+PQnCNBhPDlXVP9OL9iNftyL2TwF8F7LX6UeWaLweB4rNShJKKAodBoqyV5LEk53nulyvoriM19M6ZynHq5rMyrd2NjzzdWy7n4gFfemGMpuS4Bt7/Un+WNwMlhMOVLtRwU4U5CFHk66By6XbTynWbyt+NCLFcLz5bL9cI6XC/369UvCYsSIZV4YnH9Gnmevq6Jrp7mRioTDaM6XRQx5958bvfxc6bL18TEXMabdvtkD7GaGcfNmKKoIi8fJDM+Whjo73LS/o5dA5kuUPPvyM+P7rTQ4TltiH5F2572fZTnJ4eZ2D+M5yFlFWsnKQ8a9PfChPV3OMmXkM/Jd/Nv7NCOmuixJCEY3H2p7Nc8z9nPkESBznZsc0hQN4/nhcAKGWL5c1nMlGsb3vg/9MtJNjLf1Bw8reN4IriuCuCKwDnBE7gfFCRf4UB4H+CbuNW/BREcHB5L8ziKVEtVwKwpzaXLDns5hj+s+iB72DEfxjuRxL7PDVPNf8f1ZflrERjtggQcW4WBTcHGWML3F6dBNf5Zt366rV/WUdWBj5YmLR+kcW+GgajJcg5eEGm9jOnN43suL09h1XjWTU9UCCkgA3/HA2ifhvos3WBUFVvCIgqwXngVu4S/Fg5g/lmQ+MZUK5FAmPxzurB5jCofvmxrzbtvnn+87vb5dN1p4EU+s8/Xkie6LhaBy8Z/5VGmjoNtcz3IAcL6ehf5/v2h+LK5ayIZ95iP1pl5pzZBlh6q2d1fJvWZKMa22F5TXibGSZ8npR9R0zuU56F6N/JtnuBqKje+YYUbzHWOv9niaeb7QmWi8Gsid+RrJ+rtrNcOOfV/DPget8xAq6vUzSBLBdEDqpLEoH8K6Rpk56gX4qe2ztIJcZfPknyNeRk/Ov5l3q1a4p+M93xjoKKm9rA9GA1SUaZ/J8rnd2NboQDeP+U/3Yjv58L0bV3i/G1Ox/ImhzfxeR2Xqkc6Z3098rTzH47g2UY/u7v3FPujHpOuc4T2WW+M7z6+Rjg5ee8TTTyOB5kgJyAJOblAGgZPAkCxSiW9RRjctfqIkRF+a0JhQzjcBxoMkhZLPgInOkhQfJwh7g4V8j+o3VmXsWUJ2WMrj/cU8QRA41uatJ46IZ3fiUkFITNkj+2yE1Lc2aBAsnNZnSbmMIjFWedE2OYS7Cnj3nzGfmAhyJLzpPCrBAVjcaEO/IyIwEpo7g4JRUoUSPO7CHG1TQxkucReHDdYzZHs3wCJeWiUJcePtWXXBV8ESHnnRk2Yc0rYnUl2CPAqMxF/FCtgJxdS8xtop1Hhzy9tg6muYvy6Iz8X5ltzvLfW2lcSrERDSsVpohBO42aSeyNSb8hjzbVnjtndNuIeAW/yMycbXiJcLtyW4lSfDBcKPEE6pJ72VagWTwLpUitv60OBAER5EIKzt+ZDfZZ47AZrC252xQkc0JJrwgHFl2zWvPLrV1k3H2NNWC+0h8lPmwdZKrXWT3F3OwCnsxXCNGNZoP69mhBu54hO1DAm576Mxxf4zo+z3GvbW3wkv8UAgK6mZZ8W/kXQcHldssWDhTuZVqlWUAs0nzSEkgrnhJSf8jcKx0LHV6ajygVhRqXlhyjiMF7hnMrygAJ+6Om/w/Huk+LhK9TMTwDlCkHOyVAsNfKjBhcusi3L1gGCo44Q3FDylBHdZYXwg5EWfY0MOh5Cwd9L1qr/Zg+nlRX9P54t7TXAbMJLBs+pmYYq37xv9/GjOFPHKqs24Jt5gp4eEudRHo/CrwUmrrCltaIHbWq1IDHWaMluS1PM98bASb6pNIX692tgvonTx35yQWA1bmv9m3pS2i3l/1AleMeQ8Sfrg5MjLtM1vW3/Re7d35yJGfg5sYvh+bqP64NxgVj3xZCFf4kFiiiTTS4bH5CfXGnI4pxyYZYDvoIO4ZN004U44SEleRhQOPiqUlehZBmgn+ph4nwrtce+h3erva5VIbmemSBlUqLcCAqg2SO3S1W0X5Cqnk9L27PjaxqdeLerdMFs/Nrral3DvFL4AH58f6OB0at+LcQz82PZgbYefQ8UXfQVoVpcPSiPcE/LuqNcaqkgDMsuKXFa9/FFKKkRQI01p931u6TM8iSdvq3mGOd2VmRc7kQc/A0Uz4wnO/q2S4FS1wiI38QiVMot51C3m+edkktawNipbszckqgLSYzK6tao3CxTZ2rza54Jw3bCeJkMCg8Tn0cIvVxSm4Nx91So8FhV52Mh9Ps9iUOK8VvWh69Ww23jGao2THiCe542ubLTrflGjzLLeIGlpgn0yY1UhK4SwyPsiFxmd1Spbsxq+kzwBWAOvaghtFC5VQKrNC3fWZ3VpWg5QeEJxsvnvjRZzoVhJ9P795TSdPbKub9vvNzXsMzzgOS65sqpR30lp7cv0Kgav6+uF7p+v9PP9TbcPNWTdPn9o/bm5LN4MokWMTtJWBR4QqWtVIVQVlDxgq4Z+c/+CF9vfN/bGmiO+r5YBcbIonGLgWloVNhMcteCBbxPX00AXwVexx7IYo/KULv9OG0LkxdKvnxiM4M2KfUth/LX/Di170TmKBxnNS4csNxLrBfotqiHqT5MnksPAsmgxp6AjYd9EOjGSyxI0fEx4dugdZXoWDJmrVRmPOZeiPES+v6jpyJ5XsYTn9zLhaMxZ5hvpdFlefSYvZv0l/u33Et+UfRf0S3hIRUjW2J8ZPCGvCT7as3PdH/bbABvMkiw/kpdxH/1mG06Gx5G+hVROwIcM38x7V+sT/MfbsTax76YE39Brciwq1EBQyEsFxZeyMpcn1SM+FM3SBCcfbPVTHM+tIXtxH06km03bUQHyoW6jRdFaCtutq5forXEzHgAfwhB1YwLkqm+Q/J22AZhkYahHnHh5PsxwZbf9vDHyNVrEaBCgYsTaK0z18362sTN88ni6ZwOSjMaDzeqGoNK3je/mafJwxtZ2KG2drt34ct/UYOxPscITcnmNCDPawVrGhLNx4+UNnXHU2yx5o9lQVogz+vwysFA/YxxitZ+TkQqGt9oE1DgmEBb9e+kYVOsP426W8wir2FatDZEzXrU2C8Gd+Ai3Rvd6mEWL+3g/53nmuT/LNZXbyP0f4Qr6yScC+vy+v6M91cYaFIOUlLAvGz/GjRHe5MSVEH5ZwM9ePEfMKLYZT4mnqYWWjGB4NNaR2/ER0x8JFaC3o7GOcOhoz+bnsiATx6XKZBCoUp/+W0a2bPqthQu6YmZthjL1o1NAHwu1fV7Dj+djCXgTTyaFxpmCGw1UXFb99rh7FUE9+HmoIuPC7CreBeJJI1pEyzWJPsQwc5ro8noRY9Xr61W8lljR4dN6/i3Jj0+nDjbIC8Mn/dzey3qRvh+vljTeFMifkDuGn//+vkvi4cem9GCOCD1iGqa4pIlu2ah3ns4e/lvrRU/tzXj1/s6Jil/FaDVvY79cTqKQsaJ1ubyo4cvon4Y/boqohSStCGXBGjHM1uLVQ4tVYuSwI/HEYI/Lba7fr18SRnM6XWQ+qghVMY7JfLi/ipP3VTzK5hAmEPeKCLwHgiRwteeB8HjpDw9UTsg0TjI2t/0Tnh0JulEgVr+IZbf3Wlul2zYrlDD8gI2M9mulQf8QddMlyeJVyUXhgKnMXXuxrRH9i89FWIFvhlHoOs6Qr5JHGY1pWrzf0cBS3LMqzznyGNyWe+FsHnjb5jhet9hm/E2gc6Dv+K4m3mIy5k5eTHIdpJvFDM6ay6iK8UHfnZymYj/HflaEwNnB3dmMymwYuf2wcWwR7ys+6BLF1xR3FFnQHxQ2mt04wAZJvvsI/cBYrnTnIYYU7Dv2Kp22n8IG9Af4ztzPtTNc6n02fN8vFzEILHx4cJvcyKkt9Mqhe5UgB6rrGyR0RjyoghxdYCA0YxqK08Q1luqFRks89cCaDoj414RDkCqHCQwLNmAx/WMjFhK9327v8veL0M6LVyx8VKVponxK7sOZXk/v4sn64JxanGNro7Pz5+fGF75o+vja4HHbYFqtgIF5Ya3FjdZyOLFqTj04O+jBBJLtt7lpGg6TwbwIhzpA8FwUmRevQhsVg13eH+oPsH2/QBGX5P1hj9sWEb4Ank9tL+brAUMNnlFC3OE+/h7Jyb62g3d8nevqBy4uO/CzUy8HZ0+mbHjP+k6Uo7P8diTTO5wCPPSwTXG5hfg2BwKdSNKZB3ONsiSFcYzgvks9cCATPotKGsnA+cr3RvJsN26MWUDQ9wNcFZoBPpn0ChiaHK5PZO+j8cS/R7g/muNIj3l2PcXlqKynMVKAif5uz+X2no1jZ8DKykdGZtzHiZ54YFQdjjAPCAvUCHIcFBN4zi/FwhFb27UK0IkWIWIqQPKJJU52UYGERDHXk5veSNZfM5LcFlSA2S8yNhYBjDUoIv5sC6/Qy1j3tM+dI895e71w2GBpFvQVIzKCATjCtTUhhMc0k8Z9a/y3nfDUYKCbjEin+cY5d2sZ6X0pXRJ7ndd4I0eY9MKsGQTRZm2wil4bOfdOGaxPvFpi97VfM7QnRs3Baav9XsM6RIURY8oGxjwWbP6skLc2p555hnEdhWb2bTUF2cctOpO+I0lpAYPSZo9RVG1oJ7iWXT9mRLG8PYIn2mk3Z+Bn541F1HIJW4UYCPWeY+7JPNG2MpAQPnXAKDKMAc98ryPWxihnN+SpIgKPpBx+Oerr6OrpX8TmYKSqLaTE8UuEwIf0PtvRH0JOTJVoaIN8QgTl0ZTRAuGs9wgTJ3NXPtpecqYYqqxW+89xK859aqXioQj4CWLYOxFKHR21KwuMowvtxcpQvn52Ut0raw3+O4+y1OaRgJO/m1SD09yDpNUVF1MswG8dDundmYobnjBF2Q2BNrkg4++tIpy7B0uxtTBa33Kk6axEYZCDdt0nqyfqrW500lBAGLDUKPS48b2W0JyF7lmt7MJXH/KdGa28aqDSeT55f3m9bkrMK72+v9CvTal52RSUqyk0rGDCYwmhEPBY4oXhvDbVksbLDth+nee6/ZzpcdHQoMutVc/iqd9vqyhV4h1h1RFl7KKxgz4YnnDKKpYVCnU5c1huEE+CtxcxVLESLIrurEaqE5eGP2mI0uw5zcRHyXkn+J7kpZLBmTJqXlXw/AL9Whx2rVLaSRKFG0dfdZerA9HWb+J3svZVvVcKqWLLTyxQ9LtyM2qQJuCH0dwYDoL94d5cde14A2hRJn/OB6vR+9Lvc9//ImBPTrNFefZ2i+d0WcRnneUSDfObapMxJhhGCgzBgSa5/KAnu8XwqxWX0TAk9ZazvEJyYm2fDQ9bhUnDn8QPq8HAaZp5yWGu+dI9qTxTjAC1elU5kf8GB5MAs8utMq1qPFfXsdGTXh4hglHNcvxA5umeUfwQlGhuWZ2cs5a27uAJ8n0xblMD33Qn0iKEcUQ/1YBELbk1+sG49Gi9JRy3ylqr8eQ6wTA/uadntVA9tgWzJxQbm2fJOfct+wfKt3rjTFb0oK8kVgjeQr3xgsGtbS1SNZU9Uu/3N4tgWMVIf+IQ44sazsRDlMxbqiqdRvwC5HRPxF51r1/qRT3RGWbbz/S4iyfXUpEUXiNLOkV2fYhXGoxvrkyLzqMGcrlTF9vHGEPziFJaiByBxXUPsvGLEQZJtidyL0OWE9gbjUMCeQ6Px0q3jR7+PDTU++vjgz7f3+Ug4O33L1kPeLSe3KvJ5DweN+ewmjl34CvNG409v102/vFKP59fdP/c4P11s0TvK6m9yfI7kjoeYLlmWLvX6rqdwNhlukKXE4wwD6U7ZsiimXOa6QG51HdVt8yQXDuEUBN5VIyAGIyeTF8CTvkhFIxeYW/jO9As6CKzGQYmHT9yIpVEcLPMFHWz/IwjH3QA+bXI3OEoInTPdD7JnVfrvijMQ9/JYdPPjBKNRyP9RTVSOqANpU+T4fqtwUfpoLWLd2x/412ERkf5brVwX1RZjuPtZNIoqxJ5qNloPkc0Pj8D2h5l7WcHsw4L6vWR/Ezuy/Vgp8f9uKdSDtrcj1/aKzBy7vWqzrBF++/xTEy1k+c96jPK7/HyzwM1wOcP+bl4kLTzfiEzgX5mA57L2ByhF2/kBYLQlgc9WiAR5Kgl+Y33Y8euSHBuDfnRvBXLxhgeq1UQ4US0XF1o+5mKxURH4ScoELmfjgAQmVBUvM88l9HYmrIdNkqyGI7e7xXd/bXbfOFipQLVVrr3l5hEeqbosTGyFjeFsB/js83nYSppI0cEzYrlCA8yUdaiGu1vhCWsVF3wynQxw7GbY63NUJjwMzOIZ4YJwOcINhEP8r44Gmu+n6sF7gwCGGtaSyRnHo5+rbTT5AfjgcFjN+fBeu3h8pz46jyUseXn4rNT6ZlmnH9HkETZ6D0y8xgPCWTqP4YCa3urhaKsw7XKOP431yFBL/lzW1cR1lG0IXmMjfAO+0JDToKQGk6RovHKv+fnJYR1HTIyCBRZkMrPjEMn92OO7+8Y+hNa+AzevVJ3LPjF70c0MI/NBZOEB/nEbPS+KAplP6YRHnRjqTEBuypQFetiHkfcDsJutV3lcisMVg/kr1LPJeaNarRqXkvqbRBDdILBlgVGyemk+Zw4XEaMZMyvT2cx8rz/ehPj1fvvN/rnP3oq//LyJgqMj8uMU61Pq7K1wqh2t3Ei9Fn3HfN49nRgjyduBwYorhgWQwo9uXtcMwkXIfFqggELHlT8mQ1WbLhizwH22NCE23rQU6HosRGsqpKu9E0rk2UerxUEzUtiafPkS/jWrCE4nLhYvBlubADlUED2FnkYqDc4bIrWWUKVNcm9hgmpYUV1NAsPAL5QjzeZ/nol3h1+5j1o+XvCvaIPd/wx8/LFLdoDGQptqSWGioX5sdGKBUzGWz8w4/W1AwOFe2NVCyGhQ6NhqwpmPj83XtuY5dlCXlVQemZZ8DRbuPukn53Ogbc0xeqItkFY598z7U/NG06o1xfnjROPrxI8Iu3a0cIAwy5J7tp7XNY6rs4J3q1rXjiikRA0BMVb5bWQ/DjMMXpbxHtZVoS3hN4by0qTKeWAb8MbHUgMbZSzsVXxY1n7uUW8eqyaugJGAqYHbDBhD1HOi8chhDAOTwXJ2+eeT67NgBD76NaF8YJp5e0uXqp8eaVR8fp6SBGp6MHBB/CnKsRzJy+4VwuPt1w0X1opqmnd2Ig1iQx/k1BtnQMF7z7lvdtzEi2QPDdqlJ1J6U9YB+CrfCnJ1u3dUjwHFufzQzJ5yLfYS8Xm3mSCIh674j37fafPz0/6+Pdr4wOv9Ov7RzxvX99e5HBgvZzoNAWjg8lSPH9em4sle3/7Venn41N//uWfb/ra2mVvLO5Li+ZstHiZnJeKHiCVXLGPlf5B/p3DgTgbM8X4yWHjRWnDnXnGtKjxf5v/Y9326UaPF8sfVYz2itg8mU3IsL1L0bI2GqthnypDISQR/M9pshmCc27doVwY1jDrFvEa3Q+k2SsxejGoqnwdjgvAI08xE/AujnHkaXUko8XxjNSp/N6Rp1BuE/eP5NFIv3OkQX52QgG5qeyei3t4JI+Oxpr3/Wid4vd53M/ed/wZRI3Ewh/xiusDXSLf79opvYqIOcXDl3wdye6j+Y6uLJvjsx5w7duKa/JMvx61T9Qb2k44JVvbcYy5GitTKoOGlHjqe5713jegflHsxB8MtphAI3HsVIQo8skvJ0a88705Iubim6FT9sWYQ2LtXtY9csq7Ni5H/tVifycTUoncxbHWrDhS97spFPtFOEoTh5NUjvm22dj4m4t1WwxyRj45QO2tBTlJps7Y4jkvIHCW5C6fBBpcINwzwY3bkjWm50YbMo43PhMv8UQoTd32522cfgprY6eyJ/g74pQswlHQbYl9yZX8Aq8iCooAtc8j4hLLbvO1pHXJM3ViYuuy1j8zgfy528SEXB8o4bvYqdCYCWZxszENrBP2HOZvjMCSjbuAi0YglLcYTIPXfi5ObKIwXFrIZIRvXE/pH+MNcIBgDYUnw+wIrqPryK6nruzZv1LnOUroi78HPKZnJmH/6X2d85zxi6b0WdcPba19BwG/oIhMLc9dKS3H1dRCiPU0nMwDq+3qvE1lPSp1tBXeFK4QlNUNKkRHqk3f5lGYdJy3zGlqVehGMB3dHwke+DzcHwfPzebZ0EIG/QF9Zu2N42QeUAqvR6M5zhuQS6sY7mYF1SRyGJCsDfFM1has8Izm3cLp/cM8me4/GvrCSXclPO+ungCoDNh+yKrlFQ2TIePnZtAiOxRSfrLS1cqkX184/O5K1zf1vHr/521TXN6l5DqH4LFhSN5fLBSQzOPLPjN6esJ48aDSqkJeSSzuJ4Mb3+Itd7Kqf4vQnDPd17OMH+s1Tcbf5uAZVGYLz6nqQVHO4sFxmi8atscGFjZiSbhKq56InDiSi9Hyh0AJVlqmuCBGrQd7vD0cJ6juDcifn1/0/f0jBsUHyyDsQX6+bmvEO50T5DdjaTGtTGAh7U3i9+cVTy1PUPQEqu6Zg/0HZVVMBiSUdiqea6hau0JTqHlqYLxabdIZpediEoODz/GYV7E8M5vBofHbVr2Y15wNitVgVTB3mk2BFkKpHhJ8zVZB2hUPMkLVlFWnTUEgK5Y3SNbTDEvSPxK7I2ekveue8iDklv8Iyn+xXGTSdpmCthj2FpncMKV0DcVw0w7+Iq1aCfOZxPgk7UzFQ4NXO6AiGHmagNLBHvxEjX2redmS863FcggBbrGao/QD/sRrEkMHsbbFxiH9r60KZeBX/UHa5O0DGarx1T7fqXr/sNHPcwWa3CawXmf1fps1zPfl+iY/vP9v54fkzitlsnBdjdJAXiQovJEGT5JTzE7tqXQKPD8vHjmyuRf1kpb9OlmY8ZlurNixR9GiBoCyjpVI0yp0bKIMbrTmIuZw8/y+CT2T0LtVs/TVAh5cCZB0Jaw23UnkoEWPq7Cm0BvqQ5Qmm/Yq4YYyjdK8hPk5yYFkuXRUDg58yPBR6F/QX5gG3oVaMv3+0oMIDkX/vtNt4wM/G1/Q/IInC/Vs3q+8JtI2e3qx1+u5aorj67Zml+257R2uZrj+sJHsh5afRXiZ0J8gA8QoZPBhKRBi69zzdK0SKlRwIuMhM9cvVI80zvXEqo1Uh7VUNK4PLkYbHehtP0BvkL2l9FJy7SEhPfa0J6jXx5cawqsRQhuMXmpopxals/SG8gK+EC5407dIAhiKDYOcTIFGNW8m17OcNgaP84DSeD4XDhkbZqB7436gIbXBg384supR17Rmx1cpvjhOQ6DztYigZnDzYI/wrkv2a8g9XY+92/Leznpuvp//PjS0eG5gBQvCtUvV3MOAl8/Z222HaDvlLsyljaHuvgNsXHdLaw35QdXKP3tUjeb/bO7gccoderkdnoL5ULyggjfVTlYMqog934+1BL2Yf59U4FMviOa6P7aIjZSJqOj0ikivzOjJqZ3CWo6ByybI8sksJzRlhvWwU2oywUMYg6FogZJk7SJGPI83GjwiwGJssQowvUfRaFEiwmQkzwpbg8PYk+RPFwxcNSTV9vZNmBHXeQgmTtwDktZgNMz9po26I1xhg69m9MtInN+N30FIVwbTe9r5O2GDjhTkSIj58rwwcWPBEPVkTY6U3kiE6ro/LTgaV57zCI4lvb+3mLTvR+OT00ZhNOOx5zn65zS2TGyzCS4bBZ+1ne9nYl9K6aaZv4tXFJw8zA7eROL6ezpcv9E6PxtfvK/ftXDgI/jHdsFYRsytre+eCYz7trDB0PefGHwNVHzd3U/4Z99hXaXUPe3hc9hPeOaIHqLfZ3vriCnGezXBwEMz6Ji+OB0M3x2NY0Tb/PsEc3/GFVyjT17tdrVDFzN68Nel3zc6rp5GoU/34AkCCBIZk7XXFLGqHllSPdCqZ21CP1fxYw8s/lzWscE/UipNEG3heI9FQxdXPfQRT+fLWUPuNuXk9+9f9P7Pu4TfSTJfSX6u1flwaMMe0I/b4p5Vkr/qpuNbLfRPcI7HUpHHSStZFVcgqngmYT113e/bM2cxQogicrnICT1OCSVsr2iYfDkFQXpVgxNytJxCPi7PaSkC/dnBIif/Frapx/CqhImSyWsHZYoNg8xvFg2JbIraJG087ts6fN3o8+ObPv79EaOiJhXnMEVFHwnzVPMOqUcXGR1Z1Xha1M1fjJQYN49z1mIcAzN7wDNua278FApT7Y+gIu0XQ8ejbzPTf+xt318mY/jekUIos+4DM/RURTbPc9LQspqnafT2MUHW9+tkcnb18BsxKtUmaLuyUpD4fM9rMMcRGc1CeKY9mqum/a2jwd7UvF8OG2q0UT3gF5NTBqf7JRoPbPyl0ZhqOjC88rKQwc/GsCfk4XF5L6xZppuAQ5S7kP8o3s8wavJtS+8fr8hngG9snhFZHfytNmOchpvqO0s4xHbj59xy1729vdHv93+kuimHuHHY2v1yl8MjeHCP0jfEOdbVcNo8PxfkUopG4dpSknB4Gm/Y5bKK59DputGeTzXISh4t22ONZkOGdcGVt6vAa91o6vV81naXQveHHlLMdXUjrdMa83iTcQspMnwUD6RQZMNwEjn6FsMDdyNaVz8EdJlq0j0n7c0mQy8t5FdkLegN2H9VK7tD71DjvFaO5d+fn6/ikcWh5K/vr/S2rRHnRZQ8iFOPG5K4nCu6zi9iuGIPt+vrG93fNz72+S0/3x+ftH5u6yBVW8mifGuXlF8LA2CugQ6Jkjs7Hs3IEVvUC0xCRqcqxqypKO8QGjerFyTDXzBxe+YBDyQYSpIsvdY+56we9hcPNQTMkZw6pkohjH0KjhdmwIWBATrOaE/qGNTg7O4PxheOivJIl3keazMaEDyzA87ENkZtZj0McNfv91FZ8f1p3n8XZe7cd5adEAL6TD6O7+3mkN7Nulo8tH6WPgbvjg65R/J01j3y+OLnTj9LOkMN74/aaurH0ff7Nkfzym3Ez5H+jb73sca1w3xS+8KHqH3v491BsB/vEbzysyc9UVHBE0iqRLv4RlXm1m8SWPmQoNs9sUIQoT7fAwHGK0kay4lRJaF7pahkcp4JydNBmq/DrZRKvwMQSu8KOligQglgmOMTuxIQhRWAnIA799VuANHDiWnHOKI1vV0tFxFCjaLHUZyTrs9kFZh0jkHktTniBDAiksDdnvF+EdJkuWCO5jXaFKMrJqEtcdnX/cZu8yvdmEDY9UTL8C8hdHaPxMlgTih+2B/RbgPJOgmDK65YTGl5fYwJx7B+zd33QAkpDSYw4sQNimpB8fmg4/bjNlxTJjrwlrHnFPcLRSu/w8jLT4NwNk+SCK8o/Me/HbYJLfy7UR4lY4yTCWa4IpPoCgMM2o2wyNeOGdQAR9en7EQYMES/uZ267zNeIyYOgt0ZMgi0MjCn5FWI9zpX7+g/TlB+asCzZkiTfW/vZuOV05cDOLXcfeNr9Z5QVXG8l/N1JOD4/A4MyKN35GfVnE5rx1vaM5kpZ+a3kAnCuQOsFRQ5vF/DfmOVrdv3LUlxS17c+oRA6YaCYklrgzK5hGfEw+mxiicTlzh/cJU+rsR7M++pR1NQYw4zGZn1IR4ZNlaq2t/JQmT45Pz1cqWX14vlOdGQwbffmviclcmT5RphxfTGpdE3hVLLpLNXxF1+2JDFCo4kLX+sJmzq6RufvkpxFjuoWufZwgWVd3nIljDxyr7fMsbZnjtJKB7Cu7A2q/NRtsVJAlskcn+QGILc28rjmWL+Ggnycy+MuM+4upV7kHGI2KShik7XZ6sWuP3H+cMYJl9fX67ksaFrqifxztk0WdHhZK5bW2u9yQjM+Ug3mRj11t4TBhSewcjeC9U8rALfb4qReh015afBSPFC6ZGEEoW9pXLMqngteUbNS6/2+1g4aYF3VnHaXvx75VqTpTmYLH1qxTrZSaoeXq1ukGqdZKHeTsuttRneUGjUhGJVcCdCFS42ImloYfMy7WFVXN4ikxEFBqVVx0VeoUh7cYCrtEl2lI0fcNTRRtoFOVIUzMmBpXIa+BiqzCGjfVHPPMHnKK8kUui8lhUA8yCk0taK/4FyLfujdqKUfFBcAbxr+F6Nqv389kWBFO2MTy46SISQQTdol+5rkdnX5ukDLxA/jGQacdK0IVrdVCuFsifT2aoSyrTYm6k0gzZyR2UZryB3l+0N9wBASBFv/Y2WCQ1dm0LKxvqfk4Yjc1iguMuFMM+soDneGtIyZThJHqyT0LK7KbvrnZd4kd3BuCH6kSbvU8ldRS/S4leGUyu85kzfmIuF4mquTOCYrkALGwRsnE9BJpG5T8IzEeKrOGu4ZHpIKc0rejWDEvIoIrT7/PVDv35+6Of1h26/3qyYh66fHiQgumPSnFTGc6SKIOdPfDlLZdh54z3nzyt9f37R/P2pHsX3h+AkDHmMkzMV/w+hszIHG7CsvQtt1bxyZ6VVhu+oLssw5ByEJ5aSLdQdqKPV8VoYLtl6iTFMaGPz1t0dvNcgwwtOqCfmWloaC20Xufj2WgFoyEy9jOxJvd3ia/yvqrHPHRgIfVDnnNHah46rsk1dQx9JJo9X1vegv64VEvveqJDlnza2Pnl4P+7eQOKGeoyBmv4s8yl1N97+e7sHb+OpyWJxrju+Snuagufzdz3/2sMsw1XpxbE+qPwI+zrQdtPelL9o34iUyDrGsO1a3QtvDvcwtgyDGJGBz3HNcj8jg5LrHQcifV6nPN7WHvCrT4mA58DvMa6TvoTqG/z70TfqfyeLHCy8joj7RVYAkJ9GF6tryvfYeHUqJvhZ8nY3WtnzkguLvTPmPrZdLOMHQBghYwR2XqyR8uNTTJsvzq1Sj+QOh6l/9khFc8GJ6CkyOrJYbgcQcRe+CF4e2fOm9TPcnEGgxIlHtwFpj7yZeIyUxR4ZE6EYACP3sSOgyc31SPE9WsOj73aCCe1xN19P1wjzrlD6xwqCtxPWKiscR1cU/omgcPSMxGG3Lofj1fFkYbVZ+KMBphMWR3/jd+0J0Yj4jZhB+zuOZY+3z5jMCE7yTlRuSqtuQ4F+OBGv/elMhkFm2s3wN+g3CkUE+ee5oLCb78G8/LmDtc1tjzwpfYyldXTUWgtnHe+7EXMb4V3GAzybP+e/ZewQCKkXBUfCl88tCUj87FSfjNdg6t+bskk1cprVwa7tq6eNGxXC4UrroMebxQw/y9qSl2tupYcbiUShMHlxqi3EFnwGAkaX/LyGCnucl+R6khNzVtTYw+H9dVM8OFfJ24vefz2LsQNe0QhR5LFwiNz3x7cYsB5fd7ptCszX56bE8Gn67SF5ZRCyJIrYbDlrODxxU1zOF03+LomArxyOeFZFfDJP00kLs8yT/ohJoaqQI14QLnxquImETsIDzao8kuXg8lD7kBNoNU8qgftCnihe4GlGUDHGPTQ/Dj923RQtTmB/5oTSJ1WCLvPF5BD2vvrRcvQ/D5FLZgsGFnpp1avud6YhVcIQJQl8USV/Ni8ucnoUZKZCnncFyn5HPyoqSp2oIo6sNHrtaEa0o1ORDrQkxr3hXcJulnacUMo+B2NPTybNL0bBk6tO3XM6Nj04wcHkarLLGnkP7LtFDacnavJQ+x1OzEvPH/v5qucUpqYw2+fHHPGQJutKev/uOznjFSOh5lhrxiszSqGNRBoFDwtg09r0EJkDGQPvCm6ZMRI5k5Q+tYMm3K8UT8zHyhUFA5biVA+X+DzuIwRL7/dyZjSe6Z5D/3vvbhweVDNuXszILTRio0nn01n2B2gGh+fCIN0Oa9ua5LXb8ZbSDHegjzHcUzw3Fy3OwDnV1BvKeHWhXZujS4w0YlSN67jR0PnUwYcP7NUTrSUVF09GUTBXDXu25PF5DVwuYho3q4HQDaXpWR69ePCrYtJ5rkVdgwj8qhp8Vk+1gmf5MIT5AP99tsq26pX1KQasX7/fxXuOeYlWjJwMVzQPmBjermc6z5os//Ryp+uvl42fvNL145O+P1/o9vEjVVyZ76ksovkSme+pnrOKpxtPZ6l6QCImJclOX60owGJzhSyqPMZpJ0LpVjPKzZY/kgtOzCdpu8sjifUxzKvhcxCV9NuK3JgJXyp5VUDAfJzzyNaXIq0zYy/t5bURTYd3XW7X57D0EVU9X2mGkCir72lCr1+M5pHpR7z/zMspjisLoLEdG8BwX0ZxbfR+vjc6IM9y4jO5dNRmhiVfo7yKHW/G+7GtwTwE70qPIyPeEeGtbfWeUfm5EV+M945gQ7Snwd14B3OObSElxOjCnonjGfUV753ayXqlTklBQsAwCJwASgdrD27EGntStbCQ6BT5glTQ3n5OZrGWE7zFjVarlAW/iXDpp4dEzV24wkLXCwfoRxYCbpwViJG9RwAEbAq4vuvJmx8Cw4hFjW8UO7Fzo1zoWw9VmgDYVYZI4/T7HZLMB5sFO9XyBZmguKJ6F4wa2qAj7qHiiJwRwTNk1+MAgY4Igz9fq+fhWKkpnTsjQBA08W5sGx5KGdUdr9Dmpiy00JP92A+Fnzz21BFOuYBdjve2vmhgMsmnUMNETaZY+3mCC2JuRAmWLeeRbOIVpqm1I4YISfE5hioeBd42QdBE/4jD95LDu7UEHRgTf79fjMgAYHh0bcbUqEy19xpREnUgGYsegeGPCFzEnyFDwHe2UWvIiVJNuV0TNhUoAja+JeJnsRM0E/xNXTWcQh894x0xCvOr7EInu/EOGLviPeiAnbasD6crmkthdpzNCifWPebIiMvVUW54ooVcZv4gqRinNLdVCSObSzyBjznOVGkfMyn3IEqKaJx7d63V+5Fk0NUMQVQPYcm/9WSTXKBdLLwjj8rfNWrVPNwWrSAnsF07AX+1XCKyz0T4bV4tyufas/BEZAcpT1h+s4TnnJR91Xuc82q5qYCNCmNyOj4pjpVgsAGt5MTpoA3sQRUNV2yM4eTsarB6pVfztOLvWamA4Y2NUax8crighC1+3ejj48sMWJy75EeUjG+uLMU/t4eFJ67t1NQMWMwXzxc9nb9eXjfl9Eyvv1+3MWvFL/a8qJtWwmGB5WGwfCi/5XkuIdSQhW/2jJL8X6KEVg85FRg8mnIKfHcvNIb52hv63IBlcoh4uHFSe/H8YHPUL0kGz3h7Pl3psilmnKC98hi+7/T97zfdP286XkvCggqCqJSs1ZJ5YifZOahOOZmBZvJ8HpMnGCaCEbQJbn2IiVKeWnF4Y/igJwYms2meJIGb5xLTcTGg1UvFjBxEHc3ZHQiZyyrSSIOWqyeRjdEz+WEPLZRpH3+/iHxkn2N1Ser3uYLz5PTXabCaNi2fCKr9Fs8zo20F7yaanD7p3p+0MBDp11LgwhKpTGb0gac3QotElhIiwOsJD0uyHGow1JnJEcorjwEn/6bqtqqITC+a+sv7WLK5WXW+6Lnur8syWGEdNxJZhT9Sw+CD+ZvJAlGGcX0PdAwyX6XgIbcYLTdYRpJvvETBUUiDulCcKRwMFNBCVD4tzVsSuKjII1XSxFdyZcPvSQY6n8+WV+ksIWe1alGJ8/m6tfcjg5E1CnjWy2/uW6D/m3FxmpqhTkKemd5KQahVaIrAYVa+wLmwRORQy7qiZ9X3XD7ZeVor/58MJwRDt/bOghsa0swgXSxkmPHtPLfwfn55LU3m1vycJSQMXz08VX9MJpJNEmRnl4cm9VibjBcBblDjfD9pj6sieOc5rJ5r5LoZjPY/2zrUjZYx7ZRqhV8X8eRlPvD4z13gCe9dhKzpFrXwRMtlddp4wvo4izfW6XX7/XGhn5dvun1che+xIYv7Y7o+FRgbZw1NlbFp3rVZF0vxay3YrL5p4LOxFoQJm+wyabqCRy12wDwL7YbXnvwsZEXEFvhe0dkKVijpMkNk0GNxOEgmezvM16oeyVUhruva8rMpOagux2B9ZkMKBBA+kPsOcqTJ+0pzlkbLpyQT239x70QUjvig94vnlyK8X9XjdTX6jbEhH1f8HN+D/r8zUGFsZV9gw4svdbpq0ldq0wFitAK+z4YWzzdWej3ymYEmfo4yaeSR8ZC76y+8F412Xr2zPWzYBfxBCHu/T8nkKyli4bJu2fWXx+swNXhCRsu6Un5nZHCK7430r/x3/BwNuLFtpehFDNByD/qE8Qrto32mnQG0HZLJIcLRgNBhVi6iFSxPbrSgcFFVZe60bcBFvK+QEwuVjlqfWinJT6I5dGQ1H/tqFSrmU0L2fkFKaYa3LB88uzojijOQvSIG5UXniWR4+/Y0DnscEpXhC5iNNhQUsqN38+eIaCMDjjJZWyP4nifPsZFV65nxCu0D9m5gsk3kwkwdv/8U1uFyQhKI2eiZDNd85b4yzgquhe93SegywZimkAemjT0bdPN+y3PVPbs3yh6NGRJ7oZ5QuGErKQqOA7t+93TgWX97gtJfo5OXJkzXZgnxZ5sR8tma5fvRo1JxrzdsxKd31R2dUu49rSIDVkN1f8IyGt8OVgSBgnaneNn7EvOIhH8Ht7QuIshOfUGJrJwehUDH50eMbA7jj7mq+FrSeLJX6xivAy0I9/KaHuVn2zHgQkPcyr/RnhvzcL9rvM8JJMq6edCQKUZymlmqe/x4Mv3STt9gaEG+FcBmeWjImlR9uqvBamWD1Xq3ZxbxGBKljZPjTtXhzt4IMqaQnF/yvRQ1Dlw35UCqQL280vX1Zft9lUTskttq++FEyayovWyKB8L1uD1Oxs4Jk1kZYU8rNlz9fP7QF1eR4pwl23f3nwcVTmrOxrNNwSiPTcmsk+e2WR6SwpgqV+SbRNqi5Wein/JNn9OneDO9fHzQ2/u7GLbYkMbGooXDTOazC5ZCJ6v+hqFJvNTuqhxz1T82Tqnnle3vpacxyLnVYEWmiKNKo4Y7Yu2kDVY82evj/SIeBVx5keHFyrWsA7/LoZQbXNiox8Y7WtrBgIauINdZISQZ51Aati+oDKLKkbJAQ/4JxUOM9U6amJwbPTqt7/fAGrx55V+HY6a7Tse8LTBjeAGNZYcoLPPPHGiS4KZSWuMJs3icadiS96TjQPksuTV5PrSJIr1PngF+X5VCNRc1g0sx2OGZmL81n3xnmiRyKPNyW8e1AdHg/wj0i3uV2NVtBH2qBXlthfGs7U0kyob8CeNV5hs1yBcdHYvtV5UvV1imakvGLsY5wWltP+YdjevktFdEr6Q0duNJedGowSDL0bH6IKqN1rKPbmhzQvhpH/oyn69mxLqKQvN1+m7rs6IaHWSDdBgZjLp+b8KBgRp274+73Nccfo/uWQlvFv3jpAeg06KePYFLq5zfFH4dO6rj2SENG3XJ6ADrNJMppZPOuppuznv8NBU/6JeQQllHS4ZOVpkzeEjG9Yu0UifbyyK+76lYTtEpyRHIeaWhflq11o9StYhU8MpDcSOmu0pvH3LAcj8t9PWlfOLjv/9KxcI3hBa+nOnCHmhzkBPJ8I5p4zacS+FQ7ZPkyFp+3eh7o62f/37Setv44bfySPHwfah3FXuoKW8oumdncm/WiUMvRYbL8nuRUEkODS1W8AHvnYJXpjiebet2L8brH7ZW0s4sRqJFZHqllXgXsMeWQN9eQTzJkYC/wCPSrXTJAV0prdAWjA9xLxltkYO82tqL42jzmzo5Z0SDwpdDvgHOUakZZ7qoGOrpbH/40vrldc1ybdZ5+9xLY90WfeT2O/js+GV/ZXk6P5vl7KwLRNo5ejZ/l8eZaST4cPeZ1JCJvTySqY/mleeXZYKjcfXj2RvJ8t8j+MT5ZbyI6+3RMP68/e0pqDTf5PQEhnyd/NjBiTYW6FjRjo3FzZIVv/hdbKsZr047xGT8v1nJcBU6ezdIKNHYVuKSPrWcRWgPn72KwuDSNjE2tG+CVVVwQvjy8QfBS94Pp4GZcAnC1+pKQ/wOAjvcX/GvV1ExITxaoPtxQ7FOyvJwcwwMDBBAMU17FogFYccFwnj6Q+20A4TN+wOjxWld6TdUq9KBgSDR219cJXjJVBM2CoTBgOQUPEmeNlfsZFWFUAgJZMKlbz5qnhnxcmZvXoGAhSpUTcjKV2fUTXsjtw/AtET+pB6AoZzuaF5Ue4ISGZnK1Nj3KUmq0QNgAQVchgCnTNwYhZ0WxuoTef+7AOZ6TD9PHV/bgz09yvtq8T0qSY35M4X5+YnGQvmC8GGrQOq9oDSir0qqSlUmwnlf5TlkxpDfwXvx2bz2rc9598z+Utf/2IMrySUJwE4PqyvT+p3BOtHPY7pBbU8XbUfXb/JzPzwXgGD269b2n4x0uKfCb5sX3Pz3vlS5rXZCLf3pxiYo7u6pUlTphMrevDms/xUGisW9LNTjagrwUxxiYR98i41W8ABgo9XDDmWYt4kydVPjVZlXo2V6QMMhGfybPcbui+WCtLVgjyD5vc2J81uxMehFvK3e6T+/f9PL+wu9XV/o8noRbyIOx4FhXcPYNhn95yaJ2dkYw0oIe1pxZT0O6ZDPm0LB33HuKznF9NwZmqdqLqdNUVtlbLXe5bBJEhazQlQeUplP4c88/nNr80I/b9/b2N7o/qreTjwu4Dfy4zRD0+q5qeDpJaGSt8UrWIqiEJTRyehhFN7b/jFvOXv+LikJSCplXc9cgfGdfv3zLr/FwHY5ERK7cH/secA/7LEFmi3Kr+e8VK8D7IC1IFObGrHEM6xoTkfkNxF4zoVaiJ1inySRp8YbI+2D0UnXYnLyD4/sNXqcRsETStCqXjxetRi4XLQ9bHVUE8IYTk6r2gkxv/+oveFaK4Kt6nlg+KIKusJIT5ibR6J7CBfzFAgCLZSmVZLkgy8Z/IrJXKCX/LzNTXmw7WQTUCKuKJ8v6slvyYY9XEfPrLq0EfJ9aZ6mmRbHpOUIJ1xAAavmIOKhSBurYsgKSUVyp1kePMw60Fv1xNecaJbWzvmX0qWiYZygg1bEwL1im0bgFbubbBiqFFbgGeZn3KGqF4/SvOIeAQ4HNt5NlsvPDDr4TtuFB4rOjV/myqicL4oX9XS6iPFGciVZSN/pNEsINO8vGLKBk1OQ413RtQgI/JaCDZBr5GCWaQg5TYYR60QXNTCZHqI5k9S4qvjY1lj7Ujqo/Rdfq4rvF6WvJ0nsfhL8kly2vJfUecj5pqRZZUMW9w35j2yPGPyrJlMa6y1YHwuprlOPm17j1nWvU1CAq49/lgOEKmRRjLZk0SekxmrwcXj8yBZifva98YrTJMYmPvz4+u8P/f5fN/rnn3/o5XGlynmvrramk9JfVLtkjyz2wOKw8mnZ+OXbSpf3n+3elX7+/aSfyw9NG39i8W65b//IAYbpQqiCV6mnH7ZUQnGhJC9VPeeKHTzWalUtzcAXirHM8+ryuBriTxttuxvW8lsbTBb1WBReZNiBQ27RSawIkfYvwG+GpbWEXFTkBi6nX9CngjwEI6fjWFh+owiN18FzsPSHf06rkjwe6Vt8FlwIh7z+NXRNGzLcExbQnY5H9bpplvH6SJKy+66XAZfEd46vLB8/06cgN+ZIGv88NWOk5OoN3vTZ6J/1g9E4juaLC/RLZOSYsiiF0z+br7eV+spjG+knz9qL32c7TuxzNO/ORtHBx3i+8XUcxM3OBU2XcuM6EQ6nCIenpclCp8yUI8BGyrUzwZAULi/gEaB0YQpRxYmCJszDiT4TPRBbnJryz7yu5v4srezGm40Lsf+jBYzjfrZBsuFp//5YAXV4lCZASXJbCH2h/RHscaEMJYVxxPeO3o+Kcrw3ejYKBtnogjZcMKoDXEjtS98o110V1WIyuW4dApz+lhiMrqP3jnCRr6W2k2sVOtvpr+sHUNZDE7m9yDiOPEjyXLC3nnmcwNXYBxTwAIa/v7nQH/IyRGPFH2iXP4d2IjwFW+ZBVSsawwjGUeShyWMcGYxcDg9MrbHxoJh0ih45DYm99PNI9wMjVrimcdCfcbCNc396k+f6jKHk5/SZ2DfCp/t55baHDLwkhY7GdCfOPZ+6xXm2uY7byPlegClTwJMjnIn9xPHnsWcPVxg02nPIXVV9PxUlrM3QCcVePHkeKjSX1Q1Ys893sX27+NxWyWcFYxXCA2F8WbskuQ8L12AFQkLkH1qlrxgtKNY+lC0JTzGjj/5oEl0OCWRvITZWIUyQy8IzD71aMmSH7zaX+5d6VEmOq49vCd34+ndTRn44cfy3KiQ3zfHEi8QKRimS/paiMXWy6llSSao8fO9oP/zbkqWzziGgvdEnh1+wEW8bA4+LT+nbgVcRRRPV8nDajapiSusMj2D8qOoxAA9nNnohZMM5KxTo2ow3qmiQ5L2RHC5suNp+fv/+LXCcz5MoPrzWrJiLgrbB6GuDF8OlLnv8dPyV0O9Zky7zZzbEMV4sanSRcENOGj2px4rirBnQxYFLja0Ky8dQPkF6ATdskCkVgZ7vxrcqjV/9sEe9eiYIkf5evwcRqt5OTslC9e37eer6VnFzltA29l6bLMQH+0//bgeEwCkVZot7RtouJVQ4zLAeXdHoMFLOIs3DvT7MY3/a3OhGhktxM4AzT+PLGk4D+qSyQwslpEAvNBxTnmugb2MvDWexpxTGtXtWvneD/mx7R/Gt1lAwyPXldmA5pT4bLe8r8MX58184QNBw+JZoe7dOvlbRMwZezMCBTYE5aTLwerFwwu03HwQ8ZjUAkyk5OCgZya0Y7xoPc2xvwYAv4dpcaZQ9Sa/81CRGNBjQ1ukuxaOERlCTh2GU8H4lD1UTB5GrkGHBxv0zK6RzVYNYVQVZDDlFYYa0GiJnl+Dd6BVGkdC9yWadl1miC9HjHJ5rI7ggSkS9sE6hDXM+EHybCOHw5Htbd6McNFQt4sDoyPzp66u6jsa0kqsWKj96VY+s68nCy9vaCS+VMHLOj6W0WDzhLtvP13XjQzcLXb9J6LaGgErdSzHaSVhykvF2+gjmbIeUalCsXkVYiodIHjLSaoQM4w3fzuy1t/Ep9uxCARFuZWED19bnoyySk1EomyVJL9SMT/o75bebdLRxn0Ra0nsdkbcJOT8mN8dq6L7E+pLn3B3pd1n+HOVmOtpT46sZRjNexvll2p3lxT9FBzTanOXcXgf/G1k63ve/+1+d/I/f6iDS9luMkjiyHYxk5CPDV2xzBDf5nLxWR3AazffZOsaDp9GYRjr9aAx5/WO/+SBoZDPo28sHOLa2FA/mpFdqofxVDVgjoPTKSQ8cuU/7DRAXun3eCwnxWWfEazGGNotAz8wYJ66YNE6Y1GrZjFejBJp5Dr5g8GghENO+EgUuhEkQGInxZHhmzN5PZtjtEss+9cQjZuvPfUp71b8O1kiCBLKbo3s+pE2mecUS4kUkBfIVUEwbEzUrPAgoRThCQLO2XLEr7bRg7/tizee1Wqsl99XTjBjbnOczIhhHuBt/Z9zDfRhNs2t9bFLwETiHNhBvDj2J0iZN8eheBcZP7YIyHzqbEWo4B3wKY7Tlac8Db8PNDhprv9ec2KzAa2u3HBjQrN0ZhAjN1bZ31Bjdcl/pZYoVqoqGMdSAZ1nubSGEvdKA5d4TVxMDsc7eUDiFQ4tBYG8KWysvrOqd0qqTlZYuKMUchcVDpt6PsY19z1zafJ8wrRKNdaAxeGLq4PKsjzymIyYVP5cBrnWndrW274wu9QzTTVRGL4H//Rpi/x2aYCtOOMdCEnB6v79VwS82F3HLD4pfD5dAqVb1EGCPvmp8x713mI2ietOqiW/Zw+qx3D2v1f2mBiB46rDQrUYoM8owf+PqW1z5yJQWPdBgY80qle7USGPGRak6V+n1cqFXDgf89UuMVG/vL1aC/sUMWif5LQmJZ61qxIK7hDE+1BDEhqv7pxqsPj4+6PPfD0nOrsY147M3Dc+T6rTchhnAVjPsCR2b1bintMzgPjXjg/zLilgh98SR9GEbLG7rTbyoeJzfoSqhhoY8CEnosbYRV3hOZ/YYmPv8GWxPkeTfp7kp5FPDR/WcI/VWEOM9adjly5V+/ecX/fO//0Nvv1/o+uuqeXgKlMBVxvr130/6/J8PMf5J+Aq3QygLDcOV8QgTsHSvnCQ8lCx3S5V8LosUOpM+yELBXNlRTwEVzg33QdsKqoypSz1yMU1ufIVCbF7zpvBorjTZvGIkbXJIlTVazdtC4GRWjZjoWWE/WY4yEtyCoiTjWhbKlEflA+CNbzSbC/KL2rrL3IrBoVILhEbI72yySSGcmxd/PtJxcmUDeVNGCkaUB7vxOoNRjb3lCoR3lArRittmfBH6sEoYpOe6DHKSpY8yTdPwSdbO2DI8tkVcsJxDLlfDOtK883TNG96vHmZWXExQz3dtAysTFX3CcICjxeQ88wAq5mnFM2VDxezGUsh7pjSAPgHvQP89x5rJ7Oi9miFkmk3Gm4OctEjeu8KJwDdYnq8XOm1785tDdUux5df9r4Zfcvkq//gaWwioFJYos3sycd5BDk1DWhKE2LHRTBLHTz+OS0ZdZOCTIxwMEtXXShMqqWH9VE4CO07afjGPnmVajBcp3jCtWorilBiDqhqBJeSNf8TYc5L9KevIhryqhjyvZj73oby+xuyNt6zuMZXxfVnNsZRlds5BWNO+QCis0+3FZH8U62qGGvEc4zbvD/rZGr5vPO+T+crHxpveXunr95uEFr7YwQpdZjNiGd8mK9RR1Oh3OW/tXba1eH2RKoWn7T02YLEha/r3U4qbiF7Ca3dftdgHe5bJAao6BSj9jz7gpm+wF6/If5qDTOeyCi8TF4piYZ+2ZvNF8+bJPhCvQ6Xv0tdD5UZZE2q0R/MqNrmHcGpvifqjDqjzb/KVtDT1Y6aI26X3zoLHSsQBFCCKkvycnolrne+Prk6HmaIRydIYhEPQI9l4/24wDBl/9uImoxAX7Sn02+sqR6l5joxL+lLzTJPvoSfhHVWAm1xrixXX4U8GopGcGu/tcmSR8nSihhfex2q6ZtCDRp5Q2V5zZLsZ/T16P45/pDOM2op6cMSf/G7f77IbM+xLJsDId8IJJ5XjWF6CvHcaNzpGxg4xBgAYTSADwz1JyAQnnO6KHUW3HbyvsFjC+1b142l9BBe7pMgfAa4DainDzdUZIwbjj/fV/ffIXBPmnPumMYzzhYSzz9qNVw/7P6/HqE0Ya5CA1seCzTvwvINgGfECSAgU7EL6LOF3mUOVoN34j/FwP9d+/kff475/VygwngDTdU+gRu2gjapWHUIAQ7Y+x7aPxie/pwEBKH2fACMzWW3LKVs3vrFR5M8eRIfvUw8PrOfhvjEenuF4RNyerVdnQAnupGqEaicJ8gxyzoV2XfgLc2t9m4JF/Xw7PEl/j66Me8/w9E9zf8YU+7ZaVbz4zOi92F80EgO+u9w54f0sDIu30BAK/fwag/4zvcswj/dHzx61EUEg3kMV3pX8z2oMMKwTNRjJQbgnwV6MD2kI3/p4eBig/L61CoAIFdSqgJZMVyromkK5qBmNFd+lqEeB7p9VToUxZ84TxclTVbG6iofV7/eXTRl4o7ffmmRcy86r0Yo9rTolXvJrPdRgtf2w1xArbXc+1f64a46rr6/tu5uECLbwhm00iyrDYv4q7YSUvWkkma4ldYIhHgogQgwjnxIZsDSjseIbBPtV8madoMja2OVAyGiaHGoEQab4oUCsUFMs+bcZOUqP/zweJBGXEjGsMG6K2/XtusHyld7/84ve/9ebfObTfz44ExhyUurHqnnBJD/Ll3pfPdSYMCU6qH9DiZzVW4QP96+vdFo22M03SUZfzarBhslVM0DrvaKJ2Sej5ZnWmKqo+3ZB5anV8FmT7GpojHlPr+ZpYAdv68N3ssDfx21wW2szSrW9pxW+hDbY+pUgNI+E9728FfvVMaM0NvqQ7yabo2t0E8WcWFnmkjUSz8SgolVUaazm6bgEvNvLDPmnn4Majho9Opbv4N8bjfPZszj2m/kJxughikGR1ftq6H+sq+XXVDYv6yvGVDuEKQrnmChaDGdFjpp2dG64btToYQ87e46aN4/P04zXKw6TiLpD1yyfAN7uiQVjzKy7ir2vOJ/fxQ4B6kMNLaWOeWQcT9w3Kpeb8mx4i/yD8Bhi7yv2gmWjGZLJ37a9yvtc4dm8dkf8SMcCj0n1Ojx73lH1YhKPoQnh6VpJDwfLk4fq6hw4gb3Q1FNx71muvnepashC0nUNR22efFR73KaE145rUf5cyIsX+D38ltBW8/wJeIpLn1VDu4RYCTzJK8Zz+DnnLGTaKbT217t4ZDEvm86TRdmQG3HEw4V5DnsPb3jwftZwUuZbl68bXV+v9MVFRbb2Hl8/dPve5m2VC5dwMAU5ZiSDMez4gEiLOmjRJzZRSYVfy2gmPJk9gy2FTswpd2fvvElzEc3LTPfltv1UNZWV4s4OcY+Rrfka4BZheSjj1P29LFsKbhD0DtWpczEI38dp30T5r3lEHhs9jvSgQ72aenxyeh2cE+I+PYJD7hfyaTbeZE/a+P5I5h7hR34m2gX8c2ovy6pHcx/RrX4OdXCPdvqcPx1o3rNrpHuOYPAMThmuIz42wp8RHo3u5e9GfCnqI6P1OsElqUzpdKpBTAdp/8ElOg5l11kHuOY6qldO3qXCjORMoLtWg3i00uSzVTharKqQVF7hNib1jqghNhrjbX2PgSWn3yYsroRT9n5cfcn1TiuyZ6wv+woCd1T8ZPyEBZp2IU2jqxt36UMNwcA6r58wto5IFDtZExo3hXH07vTKSHQdVEBaCYFe+r258AFPSvUTUxkD9QJQ3lriWUQDvArz1XmFjUEtxGhn9Q6EpyoXHW7UXfvUnpHNQM1FXkyj2EBVmWpmJDFnx9Fmg5omGB3nU4KClzdhwRiDDE8mlJZgELTnWBmCq7leELDNyGMhPpKCgfZGEYfDVPZjIT3d5WvGyasg3BRX0MejH6vjGULvVKgOuFvsoCPRjdii54KBEa+29ZQ9a3+vtce7FptvLTMB4f49t5wJ2sXWulrCUsJaHTO9Z0Q4M6WRAWoo/OV7tQk/sZ/9GJKx3Qx5up+a90Eed/Tk0s99ctf9PPZjGDE4nAR6QneE7MGT0Dz9ENSBAwecEx7RQYcvkjmmB/cwtlxyUNjlRJM0f1MlVzCqDpIgfDd4GQW0ynWSh2h9mDFqkep8krvq/qOCOSc3t7xW2RAofzN+1smMCg+ryDhJbijkc5LqKZOWYOcE6xwSqKEs+puVqbc3zsv0JmEZ7G3lhitLOixwssp8q3l78Um1GF64Yh4naP/UkEBO0M4GK859xWPX8GNVkiTfCZ/4T1DYH53QKGCSqLdGz+R0Wu7D8HVgcJgnN2KJecVoqygC09w9G4r59kKRKXoS6hGrO1bqQ6yNryHkWw1cVYxi7A3F754vL/T6zyv9+t//0Nv/907X9xea2Wgoiq6e3UvOHPa++vymDw6x5Ipbkg8MOmAIE5l8EG3s8s+0KWwcpnPZ+uWqXZ90f0wyltWMqghD0srK7dAJignCd1T2miXnVNviTdidzFurE4ArEkK3sU21hZTBaKmob/Ic3jeBSuUfMjqqSiZZQmSVOxqtb3uz+D7fCZtW7a6gBJzx4b4ERQuTq6ZUSn+T4k7Lz1K02lqBoQRGPPMkYW+1ZYWJ2HFZvXzBx2cdK/ilhaxqHq3aDqWcz81mOFAcW2oyhPv6tPBON9pOaoThdV7gQWjttfxaMF5VOxQrZnitQlPlWUOw1eQUlRFwCGjyMrKJGE/sTvabcCpyHfIvKTwNfiu8AHsFq1K/z6lgjZsxXo3WxfuYVbgR3AWNdMM3aMSkBlcJSWUDx1XDCM+3xXLrqaFApDTZ48C13gPLqzA77VCvLaH4SyvkwPTvur5Kv1q59SzGldvpS73aO4/0GHYKz2xHCCouzJ6dZkluqbUZp9xoV1SmFHm46C5fhAZoH4t7RG5QkzR8nHPwZHBTPUfm+ljEA0h4EBtlLDQduWGRfL3YfU0/AmJj62AFMGT9516m4SBoTccIeRj0ATDXcaqcXN2TS1KOWdj798YnPz++NZxwo6O//3nXkO23V1pfVjdiATaCz8wTL9vNi8o0l4caM784tHD7fX39lkqw07/zxte+aL1Rp6MhAycFPABc5Hvjd+Jh/dCcVsusNJdDBuGVyDThDFq4AVeqk05n8bBj72k2ZN0kVPwm+1O+t6qk2hcMlpYDsAQ4FsC4yebQ5fxgJNHUjp+Ge21/186jy/G1NGeE2E42qhwZHLIxCHsuG2zyOzk0cKQvybOr7utHeXRhlOLUQLWTB+LllYijXkTUcgQTdXM6MiT5vqzQAcc6pL+/9rAcGV1GOsEIvjGqSNBr4FGV9YSsH+RxroZbo+qzO/kkvp90MuBj7Ceve4TDny834VLDUpMpSviNvobvNf2ilOIt8d8nv5nGEhegs6Aa48LmOVrEHA6AdlTmxAmunjaLcCoLMAuz5nwYP1ylqTYPA/27lWkFY40C0zMDRvyc5wnhcbRpn1363hSqn+wRuH82ENwDN8CM6HEOKvgEoT/lQMq5mGJifSDK3tjTxhWFaBgQKpB1QFDUUDKOB640eIH26/GMiB7B5U+EdPRcXlucsKyDZ+P7/t20/25E7MC0lnVtuZ7q8fO4/CSh9EaVeMV92KobAqZoD4Rg70FknfZjMEH42f6xCQ/H5O+FPmJ/rt8NXsdcOmKPPnN7bUCHONQa7tc6upUjP1I0kI0YbJ5jhMWIge33VX+5IFJ7AQXr8YxGPR1XbS7Wf4TLYE77ezYP2s83rlMeawtX8da6thsetc81wwLX2h8EPFubfn6S7EKEdzlsWUMREFpMuNULiVsRmiOKAQvgkuz3ZonD757Im41Xnt/q0XsIK1zMI8RyYxXJJ1K9fR6GlAln/WAudD7NdLmeJG/V9WqeVdeThwW+vf0SoZ+/lzCXE0I7quQJYSWEwxUlr9XXt/z+/t7G+HkTQ5ZUdJLv77Teq4yZlnaKOZkheLbcK/f1/+fsTbQcx3VtQVCywzFl1X39/1/Y63XfcysjPEpkC8MGQYqOrNeqlRW2NXEAMRHYWJ/SBAxE5WVhECkYOv09RJ5mDGzFfs5gzCo/69Ys1lghjzrAs0c0nalv12qpHosa65shdHw/0cffH/S5/Tt9vtL8ymmcB1InqOo0bBQy5hX+caVGUZr74i3Svr3pgHOC9SWA8Gkzvl4kNeZ2+ZLoN6YRqb4s6SwVC9F1pO3vMplcZf44JWO/YKbtOEr/c8uHnh0wolRWZTO2Vzd2pgSHz152SjtXIguk2smX2I/ajr0B1vOSdh21fALPjOwE98MZLGutVBHl7ZHxrBuUkJVxM6DhQYYPBtmp/6qeZC71GqUe7q9yHnQRU3raeWvaiKipZHLYEJz19yIRMZLSbI9A+ppw6mzRWal1AyKlqJ87XWvk7WvkaoltUkc++mcxQ7soD/Mi+lfBScLaLvW9aMdo3bqtwClhvC7YYcFOrPvKOWrmGKnrDGskphLjd2xmwDBSlqDXckQP88sMx062MuwH5bnMY6UQgaw5vrFGqejzkcKk88vvWNdqiDoOkrSDnaPM6wFwvxoIfMv7xBkJ/VsA7snW4iJ8mVP9DvOLvqOY/cUpezZOx0WxF2UdcBiU8PXktClrMU81GnZNcbpMTiWPLtJ2tesR/xBtpQUkilJ3wbjomLLdxinnHIjAcvL6uHvV3cv5RtfPK52kMu7RNmpmlwHqQEpS6U+OTT7SvNBreqfjaVG8x01Gcr+vryfK54ekLhZLgRfxnqttBfp4hreas1WJ3E4xr0VqK4pqaZr4RMdZK+/ysXJq+MRp8LqJzLKCUSKlciI7IsIGSsYzSnbnCgdj5OAwgcMBm+mjo7d1eh3MoVC6656l1+F8XEv4PPqLzyM9dyT3na5+sqVS3eiIujTsJ7ku3ItnRRnpzw2Omz6iq3GMhfbG8XsmL/u+IFtoZOP3vK2fi36s+rb0bejvffbcpr04P9Czmn4/ec+z/sfr+naM7hu989nRvAPfhUlWvFP2rQBnsNEL7bmHVJO8dw3BhW0KD17YEko85hDeHdsPAw6f+ToWHJqqMG+MZJHdXWYMnCIFIFutRkganRGf54Ng+A9lv/C84wCAtdPI9QdY6U7BoPHgO/GSpg/yFXnVHZNiT6Yn98Z2uXBwiVJM5gbicN+BxsVggTfAf6jqh/vtPszPSOFviC9136HYJGuTCUTkcc/Uhp2OjOa+/3+6VgUNuXGf9OLhPdLC4OH/U7XBnlGUQL87xlEC3WP8klHGgCnhHgrzyYcCSLbpBM8YkbexCymf4ZCI7QvKfvRQq4LhV6kDYB2nffgDjU4cTN5O+86HfXcB92R8ASwcPZxqa8GxUQU2dnxxrKU1XOU5Ngex7bHZsU36GtCQ/TYlT4EaCQ5RKiob29Fm38+RcGraBesj7d/XP2ckFNZufnoBUOe7E5wEwqxroZ9rfae/8Wl75B3GbtDVaEz3bY4HOL8Lc4+80gOYf75DlsK6tbWD6AJ5Vl4bgOHY8mpM1TdLzTeLjJBrDb/A+7jq3GRzJB1nK1u+yRjOfcjAsGJH0ONaS64/1InFKRH4rSpDs0RLNXSwIvVdI7ckEksUah1DlohsmB3FaXWi97cTfby9SpoFf+d/nCKIqAAFaz+KocDveVy1ciEbYoulCN65Ot7lTteLRgoxIDstCpheOIuF27PofMzcnmmu0VsOTlpB10kU/2495NI5D0zO5mQ72Sp/S6lVw2QaeYYtukj2vUJVz0gHGvkxSVoh3jtTd6xhk0Rb7BhO4L2Yc8j1ItErixoQ7Cx8f6P3X+8C2v76602cSvNRvQJw5vEcSsTa+Uq/f3+L45LnnY1AxoBScZjDWgt6D9NYrk5NHt8XiRx43cb9QxxY//v/WeSZ0qYVSX+kTklLXRNwYfC0VCSNKG4ezeaMh+KeTU7HaAT9a7IosH1pNyZTcxFNrquLH+MoY5HM4DYsO6xqOZcrX9R5Kc6Ha3oKMItMp7FIsaa40CBlHvqGxNxYN1T3qdHlgkNn48zpVRxd5thMJbszU+cpOVi2yPJk6YrmPMAGnEddyUMMt2rNTcXcbDhRfaU3OHj0O1RcRC1R80x1iKlTQbIZAmi60nJqouyz0T6qHKNK4GroXAhB02IBAzkVqlwrn60Oaa/9HPVR/Kuc3dZwdSA3WGiqImr/GRwb5OUROyZ3O4PV9YpZI/K0+mCSNDPmkflxVNB1qW5apCqVpGQVnWNE16ZS0+gavZSj8Ghxp51Ugr3dm+IQEuV0eKkOLPDGZHYUt9UdGjr3Sq+TOhfnkeGMqtoWPSU8gednteguq7JoIZ3Q8TQCXauwJ2zqFS3+cDwepAIt5uZUNCUa8kmKbyyKyxhySA3KZ5b1IThOM1m9geJ7inBi2aKWH2dzJvHXGfYSy7RpNmy9UlPtneCoRjEVYDsudD6f6bbJ0jPz1PO3OK8+Pt8FG+vtrco+Mj7zWCsmDs/D/Lr1/eVI6a3Qy8eb4GpxSuH96ywg7xxxzBFZjDkpjk6LSp6siqbOXaryoVRnnWA3mnwrWedDuiVpzJNFr+l6E2fnrNFpSz5IRV62U9mZ+EgLcQ/EkSUwAcWLkRSIT6P7OU3VSZOqLofVlusSbtcLBYO/FM+o8cyfTp+LfADPid+xBqNTIL6zP/cnhwZ+j9f/pA/X3+s1TcBG2l/fO1WjfdTbu73e2tuBMWBg36b2+MlZ0/f32fXRn9KPzeg3wAaQ84dpN4fx8Ig+LB1lV43dhDGM4zO0gYl+cKnuj74f+IxzUVfwseqekdyHpI5xf3suhnYw233ZnMz6hMPIKIGjqfdoooNQhv7UISW4vDuHiUHVQY8UyspgeOd0eWgFpzt7uYWwK1yXE64pRTFsMb5n6gx4CG5PLxoQmn//wXCr90RMh/EY/DQ+8fNI+cBvMeLGnVR2z86hhev71LvB+6F8jjzmzwjcGeCgzc192FkK749tHLWrHwf0ZXQdrh0xz/jX3ysolqlGEuB+MGpb8N6GgvFtdyhG/YUTawqCJo5aLyRGToEhw0u0c7SN2tHPwzMGvhuXzsHWC574DKRv9O34aX76/o/ajyb0uGF9n5+u03hMapjnwXjtxr/qef96rf7bo2fa/XOerbWe6eOI0ZSjdvV09Uzg9s9t5nkwviO6enY86xPuHSk0cf0hZRgOqBHPQDv1u/G6Uh0KhYITMXRHzgkoOrkjylMDN+VfUgMv+ndVQA/f2b0vFfhX2jm1cogPuaeUxoHBCsXLi6aWzIZrwuXDWXFnJfzXm6UFvlUD6sQVuQ62YSQOok3+sXNtU9Q5yoqdVF6diR1W15uAjfPfm+FdkQF8z8b/D6SCf3ZDsQVDJhrPW5wzN17N+OXoUjJcq145aeiFFMNnUzI05apU5RGGO/l7ahvYsD9QywcaYO4y5oNQ4AoclpYedtyMprePN4m+On2+iVMJzit+jChEkgmSJc3y+/eXYLgwphhHLcRKRKWL/Bi1AWkOjKv1+vEqhtr140Lfl9/0+3/+kQqV/IiXrZeaJjdr9ADGJKuDgqkol1q1mP8uwVkVnSujw51XYWwg15TvJapA8jWqSB1Gbb9EkS7VsAGPjZE+fVGFntf0/A000ugENO3oiNu0mMMmWZEBSdsxelI8G8jdapgIlwhjEGm0/l0b3dHHqhje0BrOT7XN4oBq8JcCH8qQ3+YIsnWG8V8Ry5USAcZIojV1F0++zwabkbr39Ou18sa+jeQptiOeL/TRbfLEvpNFrsh/zAtxjYjYNrpLnIFRd9IrWzmbKuYN3rHk3BjKUoiCHQXHje5fDrRuPDHfr11fq4z7SfcAD5Xr2anAWICPxbC1tlk52TuT8sSDpWYDBiERiiFZu0OEI/TmuC6r3NHrxFHBvIc4ulXXUzbasB1aMrZDGCZ2rsnIrlZ1TzCZdFORweHTEVFC6pyRlEhLC79fV8Fl1OhgbsNi/dd1cLAoWKlyy/dbYQdJTeQIJB9G2xAt6rzD8EqlxmwRZTJ/FWdOxgNGJey9eTK5yTJ0pcvtQYfLJJs0LGff3q7iyPr4+JDr2IkF2ZRSmNekTk2Waa8SqbzJytcTLRs/542Gy+9vumznl+tNI48fvIljDrdAKxPou4FPgAzSzKJs+FeFZf6suIi89MSxWarcOXJUHBmtbve8rAfVFcypOyGyzaq4Ttk2iHkiYqbOmq3CppN1E8UotFbI8ciirdeuCRp+H+lwz+7Db/X5da32kUzPjl5XG73Df+/04mf9wPtHdkF8Tm/z8PFTJNhIF+3b0fz2xE7rHX3xc2/P/Bs79llb/2Rj7Wwm+tnm/Dfzif6N/ECNzP4Xz4vnR+3q+z+yF/Ve/KbPOKRQPcFTbZhppqrc6ctTE6WBHaLRy2PnY38gEMCERSnSnAoNlTaFQZWSIt54KaPK1SHmajisa8V1kZBZizqB4vKnCU+5NHgQaH2hGnq9lmqw89+Z6jhEIao2VVi4/qwnziPs6AQHyYiAcV9TsWFSLCvfRLWdxh7UrYlQ+uPCpOH5XgmNn+X5BWXf9w5KjIM8IyjZYMjyO3ULvGtXbh/aGEryfChhKTUM1iO5+vaY0l7rh1BTWcLb6+1PnjI7MuQ919jGwzExnqyFZwzqGa1il1M+TYp1EsdrCgyqCQyVSg0/OCMcKHYy41HVNSMlARjGXFR8jmLMYqIKmt4bK1GplfgHewvmFzRp9IUZnoJROxAATYRh7Euqws3Hl+9ZNTwZ69IjtFbDmkiBHoh8t6HmjsedDmr+NvNjwwkwVLSvn89nSsMzntmvudrWGHXWtqnnH8+ePRJijuMxw4Ac84qoODVKQNjxffZuXxfGb4S/w8gD/y5qhE5WVQgRFVRCVMCULCKI37E2fCJhvRQ1Sp0ODadIUiDYIXRXDKvb+eKpgUjFY3y5VKoDSsdHo60QBYz0Fa+QW1q6RcrfK6c8vCAl8IXeNuUbzqqX1+38rGkU4rBKhs+xTcJ6540bLR1+uyqWFe8yX39f1GF102p++S67PdqWTWmfOW2FkvGrWStFTZbGJOsopJga/l00CIsHprTKBfpZgpyBMi1yPB2kMFaxKI3V5IFEd5iiIekVEzYO9B8+c+yVTJsbLMozVjH4a5GU4v8HXUCOVF4pXGfNvkEh8/iSJOLq/e83euFoN4m8shw4AjZNkrFk59X9+yqAwVwBi7HF1PCbhf9q0NJKVkpO2xHAOmpaat2B5yisX3//Re/rO/3P//w3/ee//3ujv5tUsOTz7LRMlnYmQwDML5osco1cPmLRu8YGvXq7R1JEqY6JLDdEnds0g05Xq9IpUKIh4hozo/of0BzloWrsIvKGkusvKxR4svcI/WA9kke3gTfkOs0qb4Kgd51uqnKGj2OaHdPLZRX3C33m5zhfny3NrgUvd/0gpcpb+NxETSEXRGJh8wjOAj6WJnVFw1kUxyo7e4M8hZOHDBCfqVLhGc0RSIqWI39zbuaLBCtLeWQ2Xbj4ethHSjlrFb0ENKJ6gOomLcanRLuk1imNCBhjIK4Y8ziuQb9VzKpEponWHX+Xp3hPa9Qwr+NoKwHO5op9xVKv1rtESgoW3/ZIcV4tRypHosfhbmXkc9VpMllamBY/SKXygN4o8ujyoutDMABvD4uqZFqQWXFeWVOaaxYFsPvqRttB3jaXQMiE8Ze4K9ExIBt0KCfFGFxVp2J+nQ5JQOqnuRg9E7lrE+mKzMu4Ou2kthdHQ00vR626yrbA6yut7wZQf80SPXre5BpH4t74mflBcPJOCc4hsg3XopVEk84nL0SJiGSis3SpKYaqY1xnjSTkqFYdD9PfVtCkDUpWHsa0na1a47JU+ckQMSx/uagIVyz8eH2TzR3GJGQZCaN5tchehWnJgtl1+jDZusnYAzu0Pl/p9nWmA2MWnlVOLndy5oI0Y3lO0XbP0KmS4RABYF/oYlLZCiemXKC6sfCdpDL0yNhYnOI0a7DFLHhOd80sYNrmQAx5z2rOPzBiczAI4WTXizxa0rOFWrtgNj0q2fRRqesP6zuWnIBO0uvWcY1EcPQ24CPq90SQDuDvRIhAD/6D8Hzo5nheswEVbEvHurbx0N9bh3i8tnd+RLsRfoGRPRXfFZ8VxwL90Mfntj9rpSXohTL+A7CuHvpn1KaRnh/P7Y9/HyiDcVktUrW35SM9DO9VZtbYd6N2920Y2cnIjqvXKf1A74j6U72+td088tv5Cx+6poZVCGMDqsGYHAg0goWPnC9/OqIzIk5uNqaHnT7BIVm0sszEzKNLQWoHqk4cH0NgNKrGeAopIKmbrNFE/GRw/tTPvn0gxLpYW4+kK1odhsE07RcBIn4ytYuheV+phDMas76Po772iw1YZiNDfcdgOuJ+9ls0nKPzKnfjBdqLI+HOjtiW7j08muKUDEzf5BDBIbIjriftdkM//dl5MGIS8cD1z+gV4Hxom89FYEzNvJX22Tuhleo7y+iabjzj3GsttZbpYk4i7sCofzXdps4uaDybpSbtCYLlWaofhd9+olest2cRhuoACXP5f8bGmv4BI204h5wSOs/NXI14Tf/Mvq3tb9Nwjv50/zOh6ef+JZ9zGukM1Hhdw5PCfZq+oukxUNpcgVlXX4reZvue8r5t9X1YAzVFRP7lxVJIHqLYs8LM/272937XNDF2GImhxUbIUZmEzhNpWmpYn6hkxbR84NQXo39NA3wV8PV3U8jlt7cXcVQw5sf8YsYHPzsbOLPgbRHd2LHBKYs33U3mqKvbRTGtWEHniKDlsV3IpcTNgGRwWU1XUSD2BnsyJU818PHSBd6MIXhMpJG4lmUc45gavSmWlkZ3QR9YkKLTOXRhCKOyVUxJipAD0h5xKNcqq1GZiU3PZvnBaFbAa6TlZkm9eXnf5oPLuv/9KVFYnKIpPAs0alHUrGdwZNtZgNsV/0yMbQZSRt/X7Bt3aEccs7gGZV7FeE2C+8IHO7Je308b3c10W27ajszG7SyA07wwsqVVy9IqMKRb+eIRQUWNilo5s+Xb0g7/rVgAABwXegg/N4emjzcN9Igw+FAk23n5/8E8Q58wfjBwIS/4t0WMvJrSJtfnNs1lnlp52D8ff3fK+0DnifIH3sBM4+eXRNVJTJpxwA6aYvhQkDFSfTKp41fB2UmcVHCWKcUWWddl1ec/cuRl7fqr/arOGv0N8rVbu2E8+oj9+o64ETtZewNdxXRE6ujjh7GHfjBzFGo6uCyU1GzbGPBrLBoqnbb+v7zQfd7WIuPBZeBetXPqn8Xpsza/6VolhbPKqETImwOcSvjq+H+S8cv76Myf56SbYJ2+jBernAe/atOwMBYacZMIuIhzOQgf4EjBvNzNuFxpOpijdlJe4QVdxJlXVN4xhpRhdsZIMAYUnzlq1xw9j1MW/sVjx04sjKU61JPQlI7TTACVkRZLyn+s5KZ6kKZuqicBAO7on/QxYAJhw0nWy1qqLjWps5YCXfAcXK/kkc/ixDpf6f7r1/b9Tm+f7/I8dmI5T6AKMaB0tM3b1vcDA8K/bX8vm2yVjaGNt/7evjPe4PZMdlgKAWdLR97pN+oorBGYk1UttoIPVldIsOYm45vJrj+aw5OUd7POcOfvWfmVpIlyVBanGfJ7BSdLNwcAp0F1FvSAAxs2nzVVg/aSbw79SZ/rHUfNmgi87086IYIm1pjW2b0/HvF5kOnP3lns+bDFsBESbYJe/gz/Ohv/WQ41ukzZYy5GPVKfvb8ftI7rRuP2J/s3HiOb/bku3+r6f7rnT9+fnfvT7/39fPTZb/0z+vdpAEz7rHEbVNIIGwr+JsyD6Ov11XXHqn+gMj6Iwd7QVvwRB7HddTRE2ZQ2+gWNAeFKtaZ1MQySLP+QvuHGA+mOgUeA2Y5lrXakufIQBtl2wqDsQhb5LhycGWnvIOoVBfSnP6D46bWjc3UyZ48S0Asna8sc351S8xos1DhxeK6k3qRk5bPJx2im/zPi1vFLtWoHmKc5PA6IsJlrxNKzo1nYuDDXuY/vb9wawakwemZVbsNzeqZrz+nf8ycFOz5L9txF4SD38KeubTrjMaLBFuegj6N2REeaCKiBAq30MhM2bvojGoHNvQaCPXKK9YaNPELwXZ4LOhFkBe0KICahrdoUQ/4qAVPLF7xdXxTrhbsFgYyS7rIDjQiElFpesZs+i5REeEFYn2hnNLQrlpfR5opvlSFSSh7S34xrGjN08AVN8aVO+FYTEb9FfjJSCNp5bHe4ntMyolzHQkn/Vr5VSvytHtjB2w1zCZE79QV7Rkd7h2L/V84HwYXvMnuFGsc0xI3TCPicyxEDlnVJaNF+4BMGyq44IYwT9aDv68WU5os4jbTSoMo0dnZMQbiWomk9i6UF5qyph2zgHBjf6KBpf68SVXV0LA8GXuc0B0RgoaogGxzJmWqRCKqb7BRvBgqDr984+udijqu7gH0L6DCnm1mZcl5kh6KFTmpkS5vG57SPCBBFtBdGrhFZHb8MtO6qUpg3iRrJIaqC4tSLxaLPoQpMqwqvntd53qe/VqykaZfyjvnX6ADqdPyauljpqFgEjjkLSPH/Dm8nevt4pfdfn4q78n6ydBA2JCwdhx0Ly2ZQfd3p9//7RZcvdSLqjv3k67A6kzqHWkf74pgFXxeeoko6Oy/ffr3TX//X/6KzRP5dFO9FjCadR99p9JTNGt0EfqZ9rpEByXShsTJeDxgMkkYb0+KLgnMzxhekH26A+E7eP4uEMmy3NrVkrs902tBIumQRSZCx0VBBn4V+hNgmi16a/BlgN4qjZ2m6ZdpteiWnRG3jSHFmgGx5H5TrvFeehT5dhiV3ssixZteJ5E2rvcs2XqW6oDkBk2zEmvPK9LPivIVq+qDhyvFboH9JNKOBievaa1NuUR14mkCH3a6/6ReSIim/tWmSyZD4MZ6GfeBrbQUWCf/GUULMAxJWfCGiUDWv2pFBvkQZo1FXHLEi38Jax7wwn5T3crYFX5aTODEeL5stsCj/1U2DKgOkH5NGXOu4gI8p2LjQXDF7oWhEk/JaxcKaTkflj1wtlR0ShySfibF4t7GfK/m0HbQ+aaRvP65aXVZw2QxjF/75LDi5pmvwJgjz9BmFqdS3JJdKdUw+r2Du8gbOQ2RH12Tg8OLUK1wgb3sEyxmNXuMNkuPrJo84cveqVWiv17vJwyxRxkpHmt6HjTeJRDV8GNVfZpGPsjkhsrXyZb3WUi2n6vQi2wwEdH2FnYCRpQ5I3QAidygyjhenbLMs5UqFnFYomz8bv2bZKQ5N9eDJYx7sIOLou4NGZB44UZNxDrf7OWVborC+Nzl/vsp8a2qhzj9wp1wfTVO1vSyNV/ktopft+1rt4DwtsvGQNrlfjKfKBhZvUqWjto8dpYdtrh737dzGc+ghjkMe/5nqpku1gGAPJJd9Nc2/+JoOi4xGB6K06sbF2OHU40mN7MI+6r63ZeMzZ6+KrZanR3bZmuyxveoqGgcAPEvr3tlVWXlWHrS/d/REuznq3NFOqBsA+4CONoIL1eD3G1e4BlH7cNiPnFtxTEdy221+Gw/Fji1e1bSEz9pqe3Z2Ah/qBj3sUnQMxfv+zTGyjX46F9efyjUyjhFkcTWkMcXt/XYcRh6yp57FzrFSnEmPIyFgKI28wPI5kRNOVMA5HBWpg9XPhDDyuTqvaE8I8TuUv9GCezawfl2h5vwz4/PfHHHhjJSqOlb92O7f1Y+1MolaOVDS4qT5bWTN6H44CWCI/9T+3ffBQhzSQDBY+52/hrGgz51tHZ0oP43R6N19+3IowTpcVOHdOdzv57ujiyJvopD2ToT+5sHznqy92Jf+3I4ucxuR1TDXuCuLeZkwl6O1G547XNu1DRXo1YTBrm9rY+SAb9R0mMoT5Bq7zkFnux3RyIpQZaeld/7chk4/oxF5/5NU0rYPAwHa8cM6Ni3v9PPh/p92LhyUPAXjq0sV3r+zpYf+/f09DR2N2vrk+p9oc3TPiH52PHnwPj5iFaHiaytXwYz3Cwln+bcatpWkCt5udLlwWe+LKPLXx9VAXskVT773KCXLbextR1lkUFGlnw92XqXNEHvflOTX07v8ZYWbMY4QbcV/xZBAldBcRAHntBFOYRTHGTutzndJU2MFm1PW7t8PUbgZaJjTGdngkHZOB1F4D+x44V33ym2acRKw74SU8RqJDKUARRF45xy8dA2Oj0J7JarkSsd+Dnyym8spbn5M0269RhwFeVbQC4brzYy/XrGqSjWeb/vTqTol2BnDgPknnpdPNojexJHFDkVtmSmDnBa4GceSevN1ocuXpp8wPtrMaZ0Jzx+se2rXXkqV/0QewjvL9+VGh5d3et1o5fPvv+jj9+/tff9s9LiKofxI29+Jcb8mUmdcsigJHW/lp9Vxwoa5+RSacuPPlODYbvHXlprOnZFNGZ4xmo+4jvGfKmeQy3sdzN7ajFXfHjKDXvQVmsO7bHad502eGigyLpeGf6JqYuS9va4hSvv8XCa7QdN913vNEGNcm2AI6/M13VOyZkvrnIEhKU4f089Wqx7YnHMnTLG0xFIdoCUY3Lvxq5Fz/VyJ4ypBd2pTbCJ/xvObvmMePfJkQAvd2GnUajumGgmkTgg4qTQ6w3QlA59HFCd/FodF5uqdnNZbZI3e2LGVLZW7jGlK+Vwrd+TZWgpDszoYC8uwDsGXOCpzPmq69/V4o2WZPP2sfQ/wsWZSjdtS/XY0BP0GlS8tEmtV8G9+N/uuFjOC1Q7a/h2sei2DoKdlG/vD9vkhaYPJ6CGx8+eRNp6h43jgBTxr1N/rqzp8GOPv85FF3rHcO3x/0+26yTApIFHTnMH3dS6zdkWAuay4VeJoIk3hKxbhOKfW6BV7mseZo6KyRm3xLHMxk2pbmEzgcUiZIm8QcP3lTLftv+/vif55+UcimH/9+kv+cnohO6YUo6xukuTA83l8OBWfo5/LxufXX+8iX5mnf/3zRen7LJiRUgF2m9u0ZnMwj/kA1jLWdlVRJHZSeO6CDUl2fnJqLEfvMR3x9+264/bbfVFn+bwaXpbMe9LKoaX4X5abc7IUbLOBZGht2U8mdtcna6+xcWIGw+Da2scqT30uwz29k7m383Cux8dyfivyqewL8qS6Udrbsb2M7XXQ3uaI/H3EC57ZQeh//7yRfv1M53a9pNOz0abeARev6X+P89a3N/ZPcf3Gukjfhr6tvZ0Qz/VtbN7X0dXofc/GBuPHv8WIPOgRbVv8UzsGRVPIqZtnnD+oeoZb6+FqAzpf6lVIu1E0+LER9owYo5LTXzMJE9RB093xNiSYmSrvZDNjIMNo8AkyhUbaNiCeuMji7/5+MDPRz5Pkx7tzjv+znYpsChzC9vsJXGHA9/p4t4D7o78PSjA+20OakM7YH39uIPAJAqYUV36h9MzdnHgJWmqZ2eR7sLR7F0rA4j4hyl3PMMBQfve0oeNffGylXZYy2S9YHy/rC3YcUIUDimUvaCMAIto9eq4zbvtHYYxgnKB9GE/ZwaY2ysarrCHs3hTEOEANPWbdhXXaLWakBbpNCcoma31zmJ9WwYzz5O9KgcEmcsfu3O3er9TSZh9q27c7RhjhgKHQMhuLzoJC7TvHU6C/SnfZ1iI8oBF4n2Q+UVsVe/U2blYWnlypR/8wo3U+QofGCnkchwKH2v7QuemZ6/i60U5Rz5d0nhBdVx2jrdBdd/Pi49MdvZBvhbvxNRuXyZQo5/dpPx7P3vGTUejVctAG592+0vQ7G5grdnVtV53PGfaVRl6F6KKitbTyuhkmsqO7alrC7SpOLAdpv2pVQZ5AcQIx3bCSbukUULh1d/jhmAecHnh6ffNoq5PtEr9uv31+fki01en16EDsLwcFbmfHlabIPBTL6q6pgLojfBcFe73aDrT8vshfOK6SYXFMiEgpWhmpVyAxnjPFOU4+b8nuB7+rsqCG7KshXQ1/oYe1pZcp0L6aOzavlmbHzj1lAQ9Ze5AvWIXJaKo4f+3pqTMEE1KqjC53aU8x+jRbFEsRtYAxYl5e5m1+XjdD6IPePk90Or4YaLIa2lAGC2ONcYn385ku27/lftc3DmQ49IP4fQb9Zi1hz2XWsYkApViDZZKAD3/++kWnjX6Ob+90Wx4y9sv2jwvVLALDAvmhPFMiv0qpsQ3SB7Wwply8wp5vFKUot8Pa95lrD9clTO9irFF1oOhNXMmNlU9ggErbbBxWayP4H/872vyulheHjQmzgG2ug8FFtmnFhrjL7H1591IWgkHJzykWtYspmcybVw0o6KbF14QEV3pEpxludk8LlI5WkEUc2ViZZatg3MXaabpAskq7JWwOyfzrd0l5tHngqE+R90QWmaX8vth8RONMffXBmDRpl2as9+qEUExSEvpjY1+nYCIY/MDQgrwrvu5Nt6DQbgk5qXrDFM4ji0DvRHpnwsXWTh0XdthIBOrxtK3Lo/N8pnNsMqyPiiko0Qr8jm39pmVbT69aPfCxTFZgIyl+V8qGi9TyKXLZabQuk54tGk7fA9sCcomdV9pG/XdnB1fWVXaU6n9GD5CFTaqi8SfoauC74rQKcAklWUrfQR163G6uVseRvYie4/nLjA+29XdlfjJb0QKO6loMqytplBiRRxrL+mMDkR33B67sPtFyWKyi7cYLT7NUATyeZ90skXEv5gxcndKdv8k4Vsdp1v8pzWBjfLb1q8xSbmH7TaKLJbrDIsgB+eHEVVM9K49UxzRgYxTTazWMyrtEZL1IxcKjR2QBewhygR1Y/O7D/CIOpbSNcTlwlNQ2t1xE4+sskVkPA3ov91z5tNFOxHNLZWRDKg4iMNJE78/gHSsdSvHgAR4T5qWnrS1HjpxeVP+4bTTN1QvLuigu5KLya7IxrJRr9oA9TaP8jSPZ2nN4ETuiDo59CS+2EfoB27LRQ6n23R6mf5yftg7PqFO6Xpp1befwUKRez4QqcngR+fqLY1xxtqMu3V6Dz/AP9BvBz2ztaFfCHsPzHU8SY1B0U57C/RhzeVayKurB0Qc9Rp9TI8VLNuGYUrPjNGyfv7/tk2hna3ROwh6pRcggA+KzR5vk/PsBWLPQqSbbcrR5iRuQ3qYfvruevxuPtp9CHxzy7hoKnpOdvpQmAnZW7tujwQl8HEbGTRyIXpGIKQi90dI7qvpnx+uEqGVXGSCis5SK3VokBoQSpxIAC0EO8VUBDKJJjcDFQujDHqMy0fdzNCHVabRfNP317XsW75e0D+VmG2OxbQMWvz3Q24vn9ESgilOraPWe5OhwGBnGfeigpxp2ui2IcTR3udnJez4uo99HRi7OC9kWVfb79oyu97Y+mUv0dTjXqf591taeVlwxozCeuD4HbA2LeVTFD8Y27eYFr5669zb9EwNUnTIwMpt0jc6gapY5+oFHlTJcv3GeR/gYMGCfrYV6GK/gsHKAwKZ9O1VJNeEjhtL+uT9FHO2dPaVjb1V5jNeAb+g17Vj3aUwjofnT0Y9X7HBPj/it55W9UhHP9df2wukZvx21P/IORPJETIZmbQUh/2/HYD8W+/Ylf88+wk5ovNgIirGT1YBOxh+19bZpkdTpsxlC18uFvn6fFefqflMHUlaHUF61D0cB8BbEelFERUHj1JI1pgpq2g07pTiq6vNTd4Il2orxrd5fNdKKowqOtoPPu7AwzLdhlepQl7sYDFz2+ya4W3dJbZCUhutdy34XxV/SFAeSlBFxGBymp8rHaFz7OYprO/6WAz+QUSwwlnXuPd3JHQDVUar4INS8V+SzRSKswjvaFPOezp3Gy79fW40MjPLPduZ0ZzpbFamDGDrvv97p468P+vz7Xb7PszNB+aOp+0kcm99MM99a5VHSB7OC+Ht6TYPv10VdiGNmXA2t142YnjgK630zyNiJxQYaG5MpW3TqVLzMvRqN2ZR/7MrPYrwnAg5l4GthjBoZDAO0dDTD81wWo4/KX/pUZ0rGJ0o1FBQLMaQ8UjWKIn4VnofUjIaeixl+SdNUU5CPPZbi0NCyzxUzEYZCbtZEXBc5pAvCgSv+wZR378S8EyGtRM9FSIsMFw42G1Y1KKLOKZGGVjFRqpIlskqZ5Jhtmi4YjAlq13mUDcXnca+bwPASvdr0RfK+G6B4aFsDxxDmT/lErcIXrylUdcM4P/JcGfuDRY5pJT5x6p/eNto/WZTVGhxJWVO6N179upzCmBuPeE30tpJF6aizn4yPR77lYzW1egtwoDR6ro7T3cDj1XCbPM2bbQxZhtMUtroiyT6XgxgTFPOJvKJoIyUSDFFoMp+PQpfHwyvpstHOzmz1nOnmEsbqpRzptN2zsqwpxWWNrC+2NVjn2v4yzhh39XTiDZVCx9eDbLqwvDq/XelyOtP563uTkZzCx88fRFnYPAv3t7Y73IWPgdkHU01NV1275ZcL8LaKjgWcPz5HFumqxXB0/jhabLl9CX+8bjz5wumFHO38obiSUolQHFl1Q0ecSUnTCxlb7DBto81A7yyz39/p8flBX//8puvG63lDabk8xHmUrBAE5VZfpLBOoi7KjhjvgTjdSPAaBRGT5YZULCkSkcZOAik8c0gSkbUcVzo8DptuchF7l/GxOHruEcYElSmJ6iYRDeiOf5dKl7k6pSilqjdljbZG5B5ZpLm+Q9f1kK+Cn/QOfVwf+FGvZ0IejaV6azc5n7Nn90cf8dPz5n+jOwz1eHca/HztyF5F3xLGmU/l4BSTNaR07PcouF3lmeHZ/Vj0+kI/Hj3PlTGa2/bF9o/siXhNP4Ije7d/Hs6P7I3ebuSj90fUa/Z97se9Pmsf6Yrj4MYtBWU47NZKPjm8p5zfjciHgEPRT/zOWAmNVBBLcsbHE5DMySCMouto3AXl88tq4a2FzItqSjpSbkppjG3k4KIFfS6u01r4vWFgpqABDBeCPhEqjGAitAmi+OYxcUj7RTLweGr+OzzcyLdvnCVBAYnPiRhX2h/eCSDfGZf25arQxCg6yb+2x+o8AduDfI7x3hZIz5wmVMzpuFrE8ZiheXtxv/XN+YdXGYo7oha5IvIRDG515tiMT7BHXPFKgYYbxTW7P9fDcEOUQnxufI88l2w9WK6uA1radykugOYWU6hdo1dFOdQoJkNFVcEWnKQjtagYkZfwHeDdk9NFl54b+lOwVeNXBqOANLqkF1y6pnAFVcPH3pm7OW6wYWht5qdQa8z4ddJfOM1aGk/hmmYc8Dmpe6rBtUrJU0ic1p3+rSey5sh31hzzbWAI9AfGW2mi5WnJk9x6g8tN+IYeswETynf11tp1oNBoKCv9qBBQpbHfUMBYPUux7cff+bIO9K5KSa7TTjBgpdOmKGHXr2KidWMmToWqwE+2U4Iw+CyRRUUin9JkiIWp8m/fZZKLNfpElTB5Oxm784i0+6qOKnYQfX9/0/l8FqOIHUhibKZsvEYdwUofWcDi+R+n9MEIZicHGzwCCHs4isPqfVN8OYqHHVgcgcVpCqgsyNfHqE5u552jqq4PcVydv850/b5KKgNHXHHkFVcRFGzHxxIcXkkcvkpjEVi4OpOhzAIPoJqwNleBt4IuovJQ6ZW8GEuUL3hPjQCBsa4pJNjtjLI5tk3oLxePTNZ1l9SolakrXuUqTTEaJxsPafm702six8BrdIsUHS3mgJg1ipurVP3664M+Pl8lvfPA0RyTKcW2npLxanYqfnN6qTmvwNfjmInDxj5PZgyr/gLar/ifLVZfaxRpuhLTzisdjieJEkjpoZFgk85jrgxL+Io7IYphezq/DDwFTqKpRm56e4LhAAJwHBiqnyu3orpJYzsQvAkjyYK5rn0Bqfb1K1qBVM0zaRiwLcGbiklS01wCv1IHm0XmWMxBs1GkVFv5Aln0ZFGaShKVbnyRdCAnKDmlRhFEPUIHIvssFapOETeKveJpkufLNVl8KCbvlV86r/RxM0dgVvkisokdEaQOZHZWPTLWWXTGtDIkGhStTtPKS3knqnDb99X7vO6eJy7fkOooY+ByGc9V7E1AAyC9U3hUrCxNrbGJjSnGTJ0ZJ/BwqlXlZOMqixLFVsXDUr0l6iavmmZS1BHF7zm+MFDmUaq2Xi4HiazhVFvm2dpne5/rgpDRk/HzeWfEoQCHRhnyc4zfWhQWO5gmCwYEFpE6XcZyFNhkWtUxzh+cD2q0ihyyeVBn+kHOv27/HmUbB45EY4wqTife/h5W3dgoyyqpb+t60utZRr0cLb18G8cJvP4hvI9p9jCpU0hwmY7Mb8g3WjgiizdxGLcRDvRVqr0vjR6w66vptIIpXDSiLOvurYz7IYC6S/9n7fcB0BIcqbTq77LsQsov7CmlQ6vOyVhz9wflTYYuVj2YNxjuH5tslwjoV43Iej2ZUzBrSp7p7IdDEmwwjuQ7cIoh09Ix6efvIy0nlsUb3clGEm+ACXHUaBlqZahUTZtq1LE6zUgIheljWjTwQul8o33mHYxPxtiaMufHxgGxJh7v29bfrberOSo7vid2Auy5QHNwoPA/sRunVO0xwzScyaJDizk717BGg33l9BrW88gRkam1f3vnhfTJZGvufhdbg1oHkdg/qeoymHvYyYgMhSyuenGlyd7XgLGJn3cOFRQV6K+ZUuMbSLCr7TzsbUSfkt2TTD67jmP8OcFhHsatmGN/tMb6tde3Gzha9VyMh6/2sOsCpqfnWJfSVAvMUTDxglzcb5r2bW3aZ9jWeN9qGgDsg55OMK9No6iOyd6X0OkzaEvWuT9A+PQv8g6hvvYOvP350T9zlG8q32fbZTYPJnan3HkQQkqZEWwrXRlJUfBTdkscjKHunu19qZ+FN4XB6yOMeuKXa0pphrAa4PtJlciTME5jg3JPuHqyNUpHbZKxtD4UhL+m9r4EA3MavyfOc/MeMzh6I2j/d69USbtsjpHah2UAoU02jnW8B+OHNj7x4fftBmMHU26cXP3CeSKc3f2wWzjtO+NCi22FIYFDUhdTe6/Z9A3TlbZO2DEp8A809/UMe4iZNI3bvG8/ebsQPqtYNa6bOLPtnUNtf7u+BYOyXROISNu3A/OGz/2a9XeZQh7XqQvyUBQgrgFcN6oyAkEoYMSgY2p5X1TGG4DpMEE/ObuqwjyO4jOKNccsBUUiNXRW78Hv9blxPKvA3ysUOrbjcc5hp/hZf9rzXbtKa+zJ/eZshuNyck+u9rOSrxpBSjcW/SP8R9O21XFFamCwgcAqrbxenVGQC6zUnq0UN6oKSgGQrFgiYpgkFYEHc8xLxb/8sMqDi48fRwhoOuBBnB6fHx8KJst4V69wWE2SBuMOJtL1K8o2K7DXxXE3rr9v6hjhf+cL5dsqbZplqSQ6TS/Wf6KInUOBc8Zoo4wIln7My9ipGefT59D4TTYFFiC7HnVhTkF857RKMfY4fUuqqOlmFo+fzwtXUkyrTNlqZdt1w6A6fIdrO9DXs3NQKpmiDtO0k5F85yqKexGjgTcTTq8zvX++0fsvxb06nqzqGRsZAlQ+6SbOZjTczXkl2FeXmxiMqhjpPBSjOYIyGHhDNhHTs0Vdi2Q0UnHQIuYIG5pi0HDKDRubptCv9jo4HaTPCXqLLaWiET+TOd+x8SXA7Gs3PqYfqAFmBXB09e14VC/7eucJxl71KMXdJEuDmzhdDQ530h3omkZingDSFDwo1xRoDoVhMGYw5uT9iDCAXpNqUQnwJUT86PuLyfS6NtDHnY4rD61g9A58LOexQVsjkiRqyCKIxHkiu4bJZUgxY52jPXW6zblbrLSARVot9iy9YmrkzujoFftely7WXjg1mr72stFTw8pOT4/vw4aNY4v5eu4iKmWKdZwwCcC94owK1tvTfNAUNz5nUYRCD1yljR00HIWUtXIb2cYe8xMuzHnkghhSufNIt/NB8AOL6xYVn6hpe4hyjnKcHQ2wJyAnYFwCo4udWOJkMV4JaA/0rY8MyYAuKfsIvv6Ia00dZRqRNd+vQk+PchNHKTuxeOOAo3k49fywtelhvJjbJgUqPHX3KNcj0yATNhuKgMdjg58jsvhdLyeLUP24SmQTRy2fv6/bvVepIBthW/pxBc/FOGgaduukr3oO6drAfNg4LbYhIhv/ua7HqvPbRtNsBvHWHpbrTCOcBvn9ran8LJv/+usXvW9rDRhZcIS7gU7qgE0vm3ynV+W7DAWwyYXLP2fZTHqcFYOS6EYPppGkzkqkTLdrErIBYzKbnoLCJWqXLcudsqVoHXn98Brg1E7G2Tzqluey3ctRYhwJiLllCISlmA5kwgUbN8hMSfab2yP8T6o512ANwMDwilvB/4s6nyXqM++xq3ztEEkUYLPGw7xivuKcU5jreL6h+53d2NoU0ElAW6Dbym+eZwI0em3OOx5Y5ys5j+x1kr6/+N11sNE7NTBZU/ldt9XofomSTnbnYOz6dsX2wL8Q29LLh34c4vpr3/HMnm3PPpM98RjJqGjH8TGVYJf1OsSTNvT01b7HbJzuGnw+QFFDyk/F4NH/7ZViRDAoHGpOPePGTsTe2dEsFFNWEOaL14pzXk0hV6ZTrjvcIkoKOl28OgZsgdINwAq3Y+qcHZY7HzEjmgVSYCxk3Xuy71DNampUTXWUHbe0msKrDAyM0I3MtF9Y0m8QO7lNowb8YNHK/ZMap31qFzzEfW7xbgH6p8l2pEOFPzNQm0U16V0zBaIND+0V5zX83qYVJN9Rh+IFR4f3I1GdD0q75+PdcGbEhYIQblSzAy0gbFaZaW07jEhfRCHCMPYHih9X2dCRMIYBzhUWrt7T4bfZvJgNYu/qlOnQ3mfOBP+cIKK1qMHeUWL3hxIOPuZFjRh3yiTd0V69hHu7I982JLpzTciGi2rEXSsIomKDy6HYYGyiso0xnSfgwOwZLJReUZ8TqqhiJ3rWcAmq7yUb+2L7BL4u+y52wq0/en7XC4HKfyoPjNfH96ggn52OY1UjGyW7Ft/jtWo4REfHSDD0BpA+NdVd++6cvqU1gH3OihqVlT4C/8d17mwKY0qBR/N1EnRV6U14q0VGSWi+OEc0tarkxaI/iuzGqvNqEcX29/e3/L06xtViqenYPUtcqUQwJ2C0qJG5yhiwg4ONFk4L/CXV6irot1YUfFVg1klTxbDzA/yMx/IQ0HWOurpthsBFHFjfdP19lbQ0/p3fy0qORP0JGK0ZIGH9x+jImB7m61qYWVD4O4MWEFaNMpQCn0v1PhhbeKOJfkoHnTzFryNJgSCJAlCDI1m1VSmhni3SQbwrk2IxSISVBpyWFTXIn/CB8LdxDEHnSBiDqsSqGruSYh2pbBfXwKRtO74cpHLVxzZ3PIdsqOnuvDkkyKIy2Nn2WBV7bDOK2MHIhmIKeEKxKutk6kwyuSjtMND8nUOBkCpjusuTdQndJ5lcysbrxIAhxdbCLqkOR1Jdp9QoCD65wsBJ7XvEaWZjmY1Pl1L/Js81IaqOgE6JjjxBGqF6YrxWHXnJL0G6ojoRojFRaZs0c7ByQsGBUiD01XTHqbR6xAH3JtBKROd020f1iKBf8BMEcwZYf0F8STQeKsSFsYubGxgPvm9ZNR9BtE5XQIDHqdH0vESXjHWmkkbWf6lRo9ouaw8yB9CJTt5ALxyZF1G3E50RzkEbiGhoSiq2ETL4OhMNsL8qlESV32TOQILOkzV6MmoYKWETsItQmkDjs6T18l84mkkqH2ZxBsKZxLhgGxuu2RQSWXSQNcEFGbgAA0dkXc7qQNQpGjtbsK6QHlvpWqO+OCVR0rYXtTGAlzofXyRShyO9pPDG/aH6/n5aqGKorRQjz0Mr9N0p+/oVp4I48nQ8D4etz4XxaCyDYFllM2QRHXaTVZNW3+MqmAfwI7Mr2HH2zuNw4t9Pwi9WKeIBAlcanA9GQwyRNavs4Yq799fjJvtO4gxSzKhJIpcZ5F5pFGux6u29PgMj3oDa7JJccYwsOEHuPlhUylrXgaa1IBKxRpj0DgaeL543/u1ymen1+iKYkRrB96C3BWnis24KCF2iUAlplAxHX3F5S47g40qNG7Et1xtdXq4MdEa32aK/7jpXWp2Yne46t2b+6LhOOhYJxrWcmMkA2ZQXL5pWWPJN5nheszrQJsZ3e6F80FTb+33SCPKk/du+KO+ATA5yMgW662mfXW6NvEFknqpW1T1YajQVxecXcic7ZtopKUU+GwIUolx3ZaK0aZC5heZApoE4Oqwyqw8tUc24EnO7VvmMAQoeAdw7UzqbN/6G39u27O+NRxNZ2sl5RBolo/ti/YTdVQIeIMWxgv6Y2nU0endsK18yzyGCzxxxLsNVKWkMNtjVzXsSsmhgVwQZoZ9249HbBvG7Z3w9sdPBhxIiFafJ3jmSaF1bQ3tcH6lPle+H3rFUcDHtCeTfHrGDI88ghItgfcyzGwPSMeARLAqmC4E/27JaXdGoYL54nuweWJPdcdFFWUWgvmYRlz2xjwY1pTCYgRBKl5vY93/0vNiOn8baiSUs4v5cE6XSEd+oUkKzGMWYGy9ofzd2kI2xzpMt3EE/I6OI7fSxpzoeq3FLKWE/Gwi/3tC096cD6YNwYMR39M4IN6IszVOdNtVjP4hxaseuqXbUnmt/2+9o+/u7cennqx+3/nfQvwpoNUjnAV1Up1zFvhL1M5lQQ/v482Q713ifn3pOm6Mx6Gcqjv/c0aiMd1yHwdj2iMACx6E+Bw5KgTZNYW3DwKRIt4qR1DuconNSjaIw/nMb0eljSeSKWetksz8GLts4EKIB0Y8JK2xCSxXPbLR+4jPGmFdjPjPC2urb8JNzDnLAhXAZ0/14bWbZ4IAixgdSfKZUoyFc8cG6ZfwpiXJ4mCIj+8n2Xtuxv9+0upLsxn7T5WZYV4ZlIbv+s7YT6SJlVbBb4RMG8P9yPAi+FTs6GIydd3Q/f73T29uRThxxdTpZ5aO5jiVH/SbdUGGnzvl6kSgeThXkHd3z141uW7vW26qOq/sqhsaRDgKuCzrSw4xNVuADX3d+EIa1561IjWl4Q9JNiznBEYSJJjem+WDjaAGODzt4DYCdQXDn+WXT8w+miGl7l8eN7ovKYUTXok2RZ/J5NQ4fUsmvAHS51KqHz3hZ/F5pvF4rRuZUHbeu3JswYqOanVcf2/x9/vUp+FcctQHnlfIl5TXsOORIA6lO+XWR3feVUwfX1Lw/8iW8N7ZdeZN+8jTf1F5b14Y6LJcuDUKeNVkamYHBI2VdP2fBuzFmvX2WLUOlFYvA8DLi0TNDaFeN0nZjyNuvfHZKqbm35887o6DUcznIMj2vBq60Huk8ZgBGZ20/79Ks2ejU5Gte1fjEhiFSlyt/TL5rH3UcTakxQ0IsKTbs7mKQsuyAnoYNvhkbmWQVILvNIP4MQ14M11znSI1cpGsgokwjzXJIE9SIMnJc1ErdPx8yRp3MHBkWkV+MZI1GpFKTOorD11u4HzhUoG25ziYq3r23Q5LyDQn9UeeFOMQM0zR5pUXFFZOozQCqrkab0ihognUzjhri9Z0OyVNpRsV9on43jFYnSyG8a3Va2dBYTxJBGJ1e7Ci7Xxm/SGVHdGD1/C8Wqxnh1MQ5qg41Pad8XKvUalSfRuZxinmmUMl5o1mplLqdv7Hj/X6n99sifJbl1ntWfC3lQbNuNvCmw8HW9orKj9nwGk+SSsebM7fbSaKSpAIjg6ZzWuFNo5tl33ApbnN5fzAWUXYbbZg6Y+nM2q5S2Y7LLrdXijm01kp7cczi2GItCRj65UpfX1/0+/Nb5bbgVL5LBUZ2TpVpbsY9WTs5/VLkwss21q+brnBip+VkGGhnms6KUVluumlaI8xsLRnPaekLa0Wd9r6pvSq/2SSi4EOmxyTjLhVyT6/SPo7Cuk9XGRfGxBL6YpB94Zv8qtlhatyykbX8s47Z/9bI36zzpTiLwTFQqlyQ9MTJMH6LcnWZT7MnIu4w9Atff2C9YQ1E/jKys0NLbW11fgS0b3Cvy6OgZ/Q69E6ODdoyOlxXpb0jqx/7qI/39l//TOraGCvEtuPQRpcJO42RaXiFv/Zn/bx+byPMqr3Q6pvxGtzf6xqx33vdLn4WK8r1ppEsa68lb9vOZrbPhxkh2Y2B++dJzU+AS6vHvubet2ez4lF4iODkTE3OczOQHicMYKFY+6s6AQxbI5nSVCpGggr+ODgB1Nn66VgTHoVSr28nFdXejIGZAwBcvHiVuSeEgtx3YAgUciUN7RAmW54vKDU2lAkAMDEqhK6kpFSxkSJBmDCJFQ4rVpACFgvODJ+bDMCzq4JQq1xRS/h4t5T8lclrPceJXMB5fyJhYyFJP1cxprAgcM2zdLBGqELxxHNTNcJh4DXOmKCQtMZJTOUxBuGGSsSe6toWUD/qs54Z+ANFE+M1YJAjmgBGRSqlqRDl105B2WS6yEbX0+BZkVlQy7D6UOMpMHJpY2rpFusEkVVNOKhVoKlCLoDHlxquD0cWBJ/0FQpQMz982HiDXtE2223OFNJLCsCHW74fcdyqCUb1PrwFdGcCXttueHboX7ejUQ0/7CqGEtZl70yOSnhDIyhsEFIZtZ+I7DQFMuw2/+TEijTWpIy6QhPnInnKX6KetiOfWL3ylcfhYnPCB1xi35xXi2KpVp8WQlhvEiaxevur4spK9demuDLOFWNLcQrEI6uTSBX4pLwOzunH4lUFk83nYT7Ibv6vd8ZIeqe///5bMK5eP3QXVyOyDsYztBfiBMtqUhQxgDYl+pYFnJ0BwH//h8FhL3T+ugoY+7QqPxfpsSmoLGOlcpIrQ1SxE7stiRW80pRM8B+kSfFueQ683MmDYLiZQ6Co4a3VTXWMda2uCnbM182K/eL9fuH0tiTKPDsCZVqWO92XmxgYjxww7hznTJ3n7EDk8Za54ZSPbW7YSFzZiVe0zDveX50dSdaPsCXDF3H6syrDiPYDfUoVKJ4Tk6u8LnhMBBx9m8e///4lQL+CuzPv+aIYS1xi3lJOGfzfMdBMl5D+GQvkCJ0VjoekI03NWrJ1bUYSV2FENI8EiuQQbV4OQdepPFbloUUg4t6ksmaBnOXXG+9WbcYqXslPRSKWhCdNbSq/kX1zQB4iyhll3O1sG0GaofeESD8YJ3Z9Scm1K9Aly3JPeUmVD7TOGHIdELh52eU+5kHfuZLJghT4FHA0sau2HVzTjXmJyEQywPCi0VPsuAQNzZBjzPuW4mtHoxPw+iIR9a5XinowaYpgKbYGsusaoC84ztcwn/q04npKxRTVozcI3cjPyiGKc3ejG2BYoRhKt4HrMmbNni7uwMNU10Pv1EoWkZxiu4u+ZeQUwq0zIqw6+0Ex7LLJhAKtSsHrqUja1F2iWO/0uhn3nG6lHTL5wxtrzJM4BY5DtDrdyPWRqvZW2jH5QkWjZJZVN0QACA+8PxhT7CCTSui2cSGVkC1acIeV65hXfUrrfjO53Uyv+iH/ezmowy+XN08xRQpV1W21Lxx1zGmFgt/IOIq37e+dxMnEMkccIhyJREdJHxT1lZ+zqgNV+AJrU7OByR846myWNE92El4vb1KN9fvrQtNlWyEb/74zP3sUAkhf1H0mmx9EDGswlskhUh4AQ1mivEg3+YQvZ+iVGpGn4PnRAQD6UXrCBiZvwLAuy7KGHW68iXS9vdPb5UP0A3boCRTA6aROKZ7TMjmdcJGUdGR8NgW8B/bZ9XSWiDQFud/k1+EukdWSURiqoE02L1hTardNGt2YdLwr/pxpk3fdjOD0QT5kY2xrA48DvSi9TNsaSFykwBy4Ezsq17tHuFY7xvTZXDN6fJ1hXcBEjfZR6dIGs/JZFFGKaxtbvKyCHFJdz9n0OOjl0S5wyEGo4aRRwWS803VnUgxrfxfWa+TfRB4VWRIKHFSHZIwV6eX7T7puvP7Zd/zW21yAMtB1nCSSCvbtain9OsZ6/WrppYh0LqVG8avjaW/jPbP32t+xcWZ9C/6LxqHl17d2UsWgwoWTP/fZ+I3GB9e6rSZ6d3J6rM58LYwkSblz5X+TpWhT46cxROGSa/OUkJUHDOzgQzReRhM3GtRnTpZRhMCIwMDQj5PmAbOwEJDBuwJkHqRzGi7OnUcklihwAdFfdYxqisaJ0HMTYQfahRqVp335N0QUv/eCK17nYKqD5zSMpBuz/nNvCEMpimZPNQg6ZSRphE40zpO1yX+bFAAR52Ao9fP3bEzgee+933JMcc5NBcM13mJ/uDk0UP2mMsjRWJfwXjBtGPJxHMDAdznERJ52gwMpbZFenvUb7Yn9Hq2L/sD8o72V5vZMo6ern9oRx/5Ze/5t++KxDwF+3s5m/qFgTgDB1NzwKVXHWpv6ppVo1lK6943b5X3pGe4P8xAFb8+w/8Tf/PGdgWBWNFUB0eHdTNOO9vQ6Jb44dnUsyvP5Dm2O+GdO77TfvYz3j/rXjLM5PucBP+mv73mDGGVmYKIqZ5S2moBj/bU+CibM3ZxW7GhKuqs9paONQ6Lr406384W+r4rXwYorRz/EVIVk+VaensBKu6QMaqW1l01RZ6WW0wIZnJ13bTlt8K+PT6kIx+C2moJQU7sE70mcV5vBc1HMLEkVZDDZs6YI3r5v4sR63HTnXHa7p0MA/W93lfkQBxQGBTwyV4zG0Rr+Cdehjn9ycSM71ajAiHnnFIbTLAC+m2ZKL6+n7d8Lvby9ilPv5W07/6JYMIxVw23UqKpt/B+19Ly48qZqFIj84Ip+HA13ucp4cMWn73++6fv7LDvaosAXS8FaKx3OM+Sh9s+xRFLdrUe4vqTmFXXurKIPFElNElyX9xN9/vWL3j7fJPoqRjvwIQ5ETl/ZDECmHzbS2InFKTNToPU6T8nHMc7dWA+oOEb6W7JsEjgsJ02jsqp/iD5Xx5A5hwTzZ7Beg1ybhFx0R56dtAIuP4VU1BLatHNbkRvD8ciEtK0uygL9DIqk06+lXYEHaRECPb84zRZNe4R+uSLV2RxasnHZYi0qbdU2KOEn53lxlxpR1/I9V6UefOVBdfzFuZrXGl1V1DAWo3tBpeKeFwccrlnbLPg2GdAW5qSz3zFM7ryiFsMu/o39+5Ox4PMJYwF9TobPaHNawsZDQ8fF4DE6OvCUSfAN6uRCaPNID/F5sPmSKH5xUhvfmltDExF04nZmQ+ah0XacHsZV5x6WOqXGLXRjpU3Bp7JU70nUCMWPjO1ynt2Nba0Ozed53pRWdP6sP+zIz8kxsPhvmkJkShi33feBftzL72d4QzIufH7jxW/Tm1YQJN0oyPel6pdi6yRLu82yScIg4Nd8EUxHdv4xj/24vtMrY/99ftD0ehAgczg/Vb4UIuOLkE8Hi7hlO+z19UGXV43GOm48/HzmZ9zFMZSXiuEGfU0NhuJBD+ozS9W+IOMVhgeFyF5Jqwybazo+iLLKzXqJOjbhle7kVqetbGStGpnGGygq4ysEAMt2dkoq/akNqCmqGw9KR20DY1Rt8pAjuF7ezhKdy/Kd0wzLfZExT7l14kqfnA7r/PI4LLZXrP4FswW5iCZliR7jE7NtlPH4vBqdp6t6gVK6U3qkjRYeYvM5sEnBemppr093G+kKfeSMY2Z1+rbymaRA8FQdlhRS/nqaj0d8d4VLeWInU7tufF1A7v5B/o7692+uHbW9tzee2QGQQwgmiX1GWyHnIUAjPx69b2ifDnWN3k4pw3bj78gvE68dZUo942vDd5jnQJ3Ysztv535OS6CvlGoxnyfvdZro3tuc274f/IFdZ7AwAQL3rHP7TuYnv1cDUhZt4fVcpFw4p3Mct3ff5GTxRS2VKx4hvDhZVRHL8sGT4YgQIiKEPB9cmGOXLA6EGz9oG+5XSd4YEnIPDA3vZY0Q8vvCiMt9KVeFDI6n1GHYPAmF3n9vF6Vjg+FatIXaCUbyS1SymkOMYMMZsnv7xaPVqcuA4BUQG5+JatSHpHqFsYIJIkYKxiRg8EwScq5jKnNNqRmHmFjC10Mo7iOt9o4ICMEYyVXwMKo7DjCYozOwp9+iH1rasIWsCj06XQFqiymROOS7YWZA0CM1zvs7/QykDuYU54hSaoyxqGwSxgljT+06rimYa+Nc0/mpVXgme1Cm6oiT9hRTovG8jLKxapQDhFJUnNLSF9rPzYxpwVEYT9hx7osTlMnpta7BODfYEsJYTdQtr/qsMLagKXmGnRzNY8Q6o3B/vCZ+RvTR2v3e37/7DV8nlEcn56WFQkQl5pZsrguMPBWeiMZ051cKykJoe4ZyY6/NtvbXsI5+OmDYoahFQlvMMPH0cMb8uF/NACriQBLsE1vf7Ly6XO/09XWmr/O3pA+KAmFYCgmpZZM6NRh4XHF2FukbGySnTSl/2xTTv/76lIgrOK+kouAme2YrbQ6MnWKpA0wynAZ4u9zoflkEK+lioN+3r6s4srhyHe+AS1FZBmk/HMUYgEEc+XWjVHZKWQpyllJb17LEf8Uib5wwwDdQccvS+bJhaZAa02lT4g+nJAC2r5uBc/p81TS7zTDk6CVxZL1o1SZXaNloMcNA/gnYMpwPszggZoAz0+QOLHZeceUwprF7XsW40Eg7i0DxiqGTpxiJGLESqLxbL3R8wK55MgDt7EC9WOuc7sMgvu+f75I6yNFX7KjkYxUvEgwnpWHuB8/feTPQ2PBhzBnwqbwiOjrIuIIqk4h40ZGfTJ6rHpGl/yUh+sCqSi3FQZEVSD5Jyib/Y2BrrMHGQIPiKUtT14p2OQnGTeWxiKgpxmNhZCSvcKtrOlShS3t+xGndXumQ9rzII6hLvYeftQDPAr/L+JrxuVbZgQiyAgeWRStI5HYy4O7A59FWONbA17RcPKI8crueAj+qcrw1DkTWUlg3Zkw4T0qp+UfhOZO1ZS1Vl4Dzo5hRV9+hyGzsVBMDMMga3RRojcVclUi/rnUk4Z9tXpDJVOCvEQqxwCFl1bHDNJbS8RJ5kPEcdxgSlUYHqc6X2K44Pnw39IGZAfSgH4FOYl/RILPqMY6azvug20PBrN8SnHOkEXZSJTDTy7ZeTi8vxlutxxJKp/TjEYTZ6DVg8/Juv8yFGQ1ehdBoiB1v03EVR8fBNjDYQZuNP6UwJ5CnFfdtv17Q5xgBDceD6yi2UaQQFjO9vb/TkRZa0soxT1S+viTiSrMhssjEySIaJVr9sXg6HTuvOJWd+e/fq/IqdkwdWZZKVDJoPxv/Fo1BdUx+3nGit8PGN/OJjhyNK0D2R4lOerHnspwDFhU2MoQGnR6CrsQDPVfdRMaaaiW6ZE5spIPyho/qAjoXmk65KF1nsydIHY99BgBPOKfe3c/azvPlW2T75+dfBi2wiCPL7ZTJCsRYZCnP92F62eQIbTLrld4+Fnr52OTh+zcd//miy+9Nhn3fSDDJloqVDGwpXxPmuHP8PBSnkZ9rlVrB8GSZuI0lV8cVjE1La+QIXXaQY1NL1gg3VxwmtQqw/l1NKVQBkaSwGdYdNfYuxis6uRB5MxnGG/hALx8UK9UCHLKmbjfMhYhanlDvBT3oeaMXKlpwhIBh2OnzwPmcWj7o2Jh4brA7osOmb3/sv0z/H3TXkS4+ep60qXM6iW0LbCqHCwAPbB1JvU9l34YnDh2zT73KKXX97cai2lD7CNrR86PdhT4+c4DZL/X9omsYf5aJRx/V/jSJYm0pZpPN7XtK35bW+d/Y3MkwsMYNg+AbO636zo8IYzRAvScOnsqDeci5XwtXFlofXmmKFz2uXUIKDZxIEJC90YuynFFxc8dHN8ne3s5RtFPoOoKL55sxTK0jz8+X+vnZYoHwa1K5ihn50AMouQI8cnD0bX7WVoT9qWNtbYm3AO66V1y8VcPxgdcdhnL0nK1xwU2pMiBSZ4S2Je/GqSIXtUyoZ0ww8kb0ORoj5GmTMXgH5xz2l4Z04+fkgYm8dPw0EAjDMPzWaBqtyX7hYhcAr8Qhu/IuOOtude94gVIW18ufaF2uzdUg1OekEb56u6bkueoQKIMxeXbvszbE31vjby+4YbhSlxLbP7dPDe2v+WneR2s53qPjthcUo37vBdaYP/vch/c+E86Y7+Z5fdSJPrTeU3XSpm29cGsEHtatFd2wqwwA1XaB2aVyf0jky2O5yW9Myww9Nm1GCgOtctuY939fbtu/s1aK40qD10VKjMt0BoBoxTJZ3XnFacgvx6NUE3x/Y5yrd8G6YoB2xsl45Z1Ww7iaZhu3VVMEgbPFFQXZsOKIK3ZasRLLKQViKFyu2+eHpMcV4xmzlWOfB+t4RBM7uQNDP8xljz2A5y2lFgfB2kLKvjgBNVRHoiBO7FDbxuLIzqq3o+BEvf2lmCHsZDq+KHCxpjVo5AEUMU7T01LzreGu+lmSiC5EE/H5E+dDbG17Xd7E+Hq93rd/6pzkSJc5yGHZizewZOCMgZYk4uJFDSnmZ2KYnM+WDpZFeWPn18TYJa/cpw+JvGLD5fT2onwhOF0ESJ4dv8tmKJ+3Z31/012MsruA1LPRZMz7qUz2v/25yG+66W74XErNHNosh3/JHHtBJrnxgHsnU+hW2eFn4GasM0TnAHDXlb5pzztiG0a71s/4b39tv8Hi0dBEXiQHGzhSCKCYbJclw/KLI3ZWSy3rxicYcUJ7cBiubVVBjRCoG1RrATB3dZ5F/JxellTeFGbFUvekLfN27qFEH51mcGDJ7bk4GDvzIZVBpq4rYw26ZTsXUimM9puDPR0iNT/yjzlVcI29jmeG9sio6+We6T+NrKO9/jPWiXCP/s+li4RPqY6KOcJY6YfJsitWSdFdHrZxIKmwpRkl5RMvXrmv0rY5dubn+hraWOVU0miix6q4iaY8yTs2nsPOhNlAzft+j3RtN2ugs1O1M+J1qAqeKz6C9T+LA0kiYw8njU5LMIb/kUhjnY/sPNLnkVMiWX5u/65G3xwpJBFTsvH/KdG17JSaj0kqQyIyEDqkpzeHfzIWs6bhPa43wZvkKK/LhaOfZ3MM3WVca5osMic6vQ98j0icldOUmn5gbHeRIDQ1+kWv2/T6kVRvZFoymuK5lejhK28+XSXKmjc3JBX1gArF9owDDOcsOJCvSVMeOVKZ/91ez3T7ugnmGEdZL9tYiFmTn9tcTV+K2lfSbi5csOo8qV4+C8h7Op5kw4aj3yLtlcUcna4LtDxgoloR9ye9mq+HnG7ahbFMVcaP+H8/9s/00v6IdkdubOu9bt1/bvuCCCb7jfY00PPHXm5Fu6nvQ3/fSO9/dsR7oj1VW0rejpT2DrBnY9hGf/cOq7Ef4pk9NXpHn10T+zyiJbfFu2CQkW0geooqMt7mEc38yb551g58P9QIoa5zMIAHStkzYtPvvZeveSr1RzKFW9MBSJQz7I5olYnFdzFlgJLuxk1THVCNZlDPerI6eQkLMiiy8lxrD3J/fXITNQCeuKeJ2inFIyCgJMZxcMEqBkkFD4SHW/owmKR+gvjwhdYM4r8jzn6O+r+T7boqA1+DsuJIV3VnDu+gdjw0Rz92aDLnUX0eM+IMWAYw3KnsiN3bbcq3GCCOFWD4RxKu3yJNiWDrmFWhZwzw+QGFdzS22OGAcYPxloolVMRw9XZaNI6OLe2ma07tDuWwjWE+kymWXaN0/CPGFVFDfxntZnLN2jY9t3cAPRsb3+nC8wvWX+ssKk7f9U4VjC3dZVgIpV5Xx7j2Yc+4LNIGmEF+f9JndevTI9CstC1odzfunUD2+4JCOmybRTLhqKVy2+vc2INCgPanqkTgul5wPFMQlB40Sq3u9O2dao0QLTVFSNd99n5gXKJRg2dpZam9UBu1DQq2cwlFZBUAaqEjE3olr5aSps4DVoLFENuad9yUd1HepoMon1/nM/3+/U3/fP2m6+WmRh6352BVJ3M2Y3WhB5etNpB21kWP84E+P1/pv/7X3/Rff/0ycPY3wcZgfCs2eGbhHUV2fQVgflUl+H55iOOKQdl//8/27u+7pBJwGgFfK8FdD92NZWIRfA2OGEvqiEgW2QAa6emujhmYZ3VcQTHQyNKgFOiNZvSQGH8KzVFlJbDleKoPkwIRv3KU2eebKu+/3jTqiqvzWeQVp+2japOkhCUdA6kMduPIs4vs7jPQOTuQ2DDiiwQz5WCpJkeNtIIT8PGo5elnMQJeaH1bvLirro/izquDGYwwavgvG058H//Obfn6SnS9XwRsXXnfJAYZO6tOn2/ivPr49SkpkW44FuNRvqAn6cv561vw09iwIXOGOlYHt+3JRlzjFErVoJrMcVjCXOJ8b3CupeoyQBgoJksOco9uIomRP9lud56oho5s4zsVw2/KCqJuughjbuh6zg2/O6ATRXc+C5x0pToM5TvaU3QMnMeZ8YD0v9aQqX+h8xQzpCyYjrAUcoA+0PeSRCKkrKmqsy8ZUcSEb4heN2u7Nbpy9TkALswUdKu8ZncGrbT6dRnym4ozeGXH1TBq+Nyy1D4apk+Zir8PemS8T9O7RCBZyt6AJxul6H3kEdjS/6AwVF2t6preNuggxXu0c3RHHi0OhrAJORekNVVZF/UzFE+ZApZJpec657nZvEwSdYfKg0LhjUNCeaOKztXlnmyeMs2wU3I19Ulo33QXS2/jAzzC0/KT4ishYpa94zr6rR43U2p/y8FBjyIfZrfAiS//2NhP1p4g2/EX4wBMzWwRt331by+uE9YK5lFplQs1KHg38z2OQOZ+CVD54+rOmGxpqS+Y26ROQpnrVen7ka+SNs9ylVMQ+Rmff/9FaeOPE71KSw/oF/gxFU3vnRab5+R8/fXjtPHKm0QJsQwUbMTjRVKwH7dkBVKMp2UbgxpsZHo81qsNv0Sh2ljaRovyyXaMZVMBeE9yo2XUhOp7vU0juu82FveiUdpSqOOyyYfzRaKwPgXo/VM+C5wapwYze81Y79z+WTZGXibe3Nnm5HWm69eJzq9n+t70EY68XtgbvwJzmCSVeNISvhbNycOx2PhOeLStt8l5CEd3XxngXYpLzFzqRQvQbLJVHJNrdps0WUZHMZ1nlgocVtktJdeDXe9L0eFl9gnmRJ6zmB1jWtvAzt/TfLI53GeGrMC2tQgc1osQnSzr29Y07ufmiH6ZYVNa+4FxWDTQpMLQtO2rVfda/TS2/afPI6dL7NMzR1B810/2Ux0/IgeOk85bsEaqqbc7HZ/IHf29bwGDCD5Sv9e56P0Sz47he/9gK/fvoonMpqiOMP73SPAfTG6q8RGLxcm11NkUsMNQ2bXsaTEeB+9oH6GRWm9bPEYPjPeM/urnSRZSShGkcG4qPeGQvN8Q6gshmrDT5TtufxxvWUiTG3Ktwdb3qR+PkUf6p6OZ3D8cPbGNnlPC9ynX1Mf++f8mrQeHMPzUOkf6dowM4/48HAtDBuBGnEsgUnpPKPjUXK/AqtbfSH/27MnAmfuErdjjYhrzqN3/Zj7GB8A6wzuIdguvQGFO7XXSdqpKx2h99EejGA8Yy4h+ca0Dyob00lLqTktcj/3zMKdEdda8HTvjJTkwdLyOaPy9j9aJp2N/RyGraP+fjl0bgnFTHWb5R7ruZ6NfF3CYQmn6E38YOZZG/X52zahfaoAqrSfa00hco6Krchluw0wpA4HXvDu8A5hwfbv69yX7fEiGBYY04scio75sCpdEXPHO7f1qqQ93WRdHw6aSykHbL8tjpd/fF/r9+4t+f31J5NV9zYYZBCyp1YyQxSICSSop8d+301EU1b//6y8B9P7r14d85+cfDSBY7BIei0WdNSvvxt80FYPTyq6Mb/XFAO2berkp7vy7hLZn3cUUvdsULhRBgYLYjwmlPf5eM4/BaHXlPUSL8oyJEWBysEYP22bDrM4cuWdrAqcBcoTZO0cksePul4Kbc1oEA7Vz1NVkjqtsTgE+HpaaeeYqVIzxxVFPDGa7/c4OLN51llLmrKBu93JKj1ZuMkfYVLGOGNPmIkDuip0i90zFHFZawvyVgdZPB4l4mAzrBv+OR8WwEgPzfBal1qOBJ62YyJFjLxxdJ5UHFbj3cGjxScBvOLJXIufONzFC2InFO+BiXgAgd+AQHsnmhjexU8PI3fUQVKkNc8xOI1RaE+fgEo2bJMYPjGJNebaKeatFztr7OaUpqaTRbRMek5Q0NUcb720o3ZqlAa/p+yb9o5YvjAyAIZ/p+b059UtwrsTrRLYz/wKuWgppVo2BkH2tg/Z1cw+VOFsHzurryRyFXiikOotc3nXpOtB341HlkvUrVO3aGT9lzL/Hz5MQrqGsrwYL87ZD06ZWv9rPDzYWe9kSr2OnikRqU019Uu+SzVHg+X0kkX8usZ2lSe13xy2qEOpNrllo1MjsUUkcZXRn+XBf5TPSr3saHKUzEj3Xp9BOoqqHIlpLo5WQ4XGSyF9kgkga9UE3A9YpiSOBeU4ANQq8hbwd1r3mKKUdO4m4S6qXSJvNMQFH2uvLK6VfSTYCNHWPU7DP4pxlvCaa2+fj/cLvhJc9JBqLHa+yXhhrbHvW28bvju8vwjfFSTZDbo2yGdSZLphgUvREo7FezkeRH5fLyZxDVwV638aQI5+Kyak67mEeaLzGUtEorogTCf4Z5WC0B9DONkKlXid241r5LbfvZu3kgAj++/n2TutJKxEDpzKUWN/6vclHK2gi+Fm8cWZwAwzAvly3/nKUmxWAyAP6a+lAbcpCkXaS0KB2hvWiF9lYYlWCdanT8UVtpq1tt0Wj0nl7QiqqcrplLgEwPtD9VB2Gvb3Rz4ljkw2u+ZMe2lzX6/OUmsJMOlfjTetoD+x04sCj+6Onq76//bug09b2jOfrJ1sxtu+n8annVPbEglX1d/3zUyQUnvvcDu/6PFh3f+ofxmMXrPPDM+J1UY8FIfh5ES+zbmo37x/7Peq9ez/TaNwPnn6EiyNDDIwjPhwP0xdBOOwZ4UgBdCYWBp5DW7nqEXcUCggYyuqo9dOOQPR+GBK2IPvzzIy7Ngvw4IxIEe07jBq+ZhpMYAnj0x/tJEciIK+egetyUo9kQonlhPHulEL8C4qdjNXg3TBogxhtz/HvqERIFVhVHStaVp4wn57iNbXvcwZj4+EjneNp/wADTqtOqKqOikmxJqRqYZPFfun1vhQmsHxy/BSE1/Y4SmKaB2fKv1EkodBSmL/JJ9gETkI78VvraI2RRVqJoXPUlOpEicKmFxjuMO0Y2KgHUJz0/W1/PUff3d6ozjmuCorfahlci9ay50Jhiy1pGKv/6CPSRivYfCn4quY8N22A0hDmszUi9DP4wgFC0CmzW9vU0gV2qr2KXlByen7SrPUBk3e8FL4mOIyjg710dBnbpr8/NyJ7A2Z0XSNcSncuviu8RvkO1PhWwGDHHTzEq4pC8Xf6DOkm9r2EtktUiK0BiZ7MWvnpsTwk9J7D+DllkJUwfu9xowtWjHk3lJVIniOO8vnPP2f6n39+C+bVlTFAshn4pBEAiwGzq8KfuYyuKteHE32wQ+Pz1R1XnEKoqYIzHQ91N1+WLEezXFe6XhSM/fufi0TmMLB3vmfBt0KaoAT3cpTmdNRUQR6vSYGEJ484RnpVt74H9KVXdwI98oyosJhhw3JQxpUvnXUueKd2stLy7JQ6bf19+3ilX399iPOKU+vYaGGFWwxRdhDNyocFkH7rG0fC3S018nK+0vnrS/p+/dJxuUslwUUi3KqBbOXmeUeeFfpDNXT5GjYQeJdejcNFogJk7A+KSfb565c41tj5xKDxTbSSyU2mmdv9Qt+XLwHvRwVE/seGFc8rV5zCjjpHY3FFLbJ1NtszJVqNo/4uin11/T5L9FXOqRlnKGFaTApxTCR8U2j9uU6reCqBD2EdAlDcU8+yAtlTrpXqhJ+lil+mbVk0ooE/T1n64hw4QfYlZwDawlXpcs3BCUVexUszqFWuF6rYdp7RVInR8e/8PORYAPGt+tdese51POGL9fFK51NqniHXS+s0DXldJ69iWA3fmr6HaoQrteutziXkKXb01VkD6WGWpN+DCM9anbl4hHEOitUc+Hc0nMiwFRMwx6BHm6NC+GHS93I7gPHl1asHOgt0SKRGqj5ghTBKaxC1RUFqxHJsa+tImSWdW57BqWSsgwUYhhFeStwkna2ttjq0raRzJpsNUy1UwPwK1aXFQZs1AlOc/6RRlpyitjC+0saXDtOpSX3FGlo8Mi4TddXMfN4L9GQ459rx5GqJXDyKf2anvPAoTmk/Tp7eBjB3dmTI3M8H3XQVvtIZqTrprr8g0s1lY6oRoR5dYjo9InHKxlu5ouD6ugjO18fbBy2fy8Z/z44PxjhPkkZochZjUrHizCGlZdE2fnejb77mbhiGG8/7+Oud8se7Fu2waC/RaFnnQ4VZBT923ft4UqxDxpHkyN2365tW/9tkxfz7m+bLgcq36XayZlp7Cetp0rAriRrWtHu1ebhgi7jgZSdANzvIxjXSK8+JjpXy6dUwHpG6KOnIeOdkTljms5vsurHDhyPStvn+/ubCIu90+esvqT78sd3DEWbY4OR2MnyNRPkyVuFJNwheNxpILxqdd9z+SpVdxsa6Ke3qfNeIsbm0ltqaKk8WOgxR9LzJczfInJd81M247Xah0+OL0uQ2Tvdpo4XlZlGBq2Qj7bByk27MKEkiimVv+Pefn9kF8fwze17pHZu69Xfo//tshORyJSOTyhyg4Du1wq6tHbs3h2tiO5+1b3Rdn/WAc3ve2+rlPx0jm07HYGn45rpWW0Ev2r9b+Uhv6ePQ+Y2Oov5vbO8zG6eeN71nmpvr+s8jJ1Jrf7efsFGUPAbccMHgX0Ak9NQ+d9SGvg/x90P9sTWe+skYDQDAyuK56NkcTnzRcGKJ3hDGOzcpBPFd2JnwMMrB85zoofh3kSJxAGCYjYi1J+rG2Age0tYYrYuiP1DhgVL1bjaOjdCG0Q5bMxbGkJ/1P/7FAt8vvkBs6F/p3pNa83pMOD1+WD3fj9muveZNh5Lv9/TgRYNnyP8nHUsJ7w5ebY0s2R9/Yjxj+gwfgyCtfcbvtf2xpH1lknsHyei9OwYxuH7XxP8Dxhrf2TBXah0gI4Yu391g+nmHKQqV0dzvmWIfIZae3Nsa9HWt1vf2u+axv/qFhus7/gUtOZUPnvmnI+a4j3hQ/9tIeD5TLHqBMXXTsIZ7XLEevBvnd3gaoQ99G3/iO/IclJlOmpJFpjyKE4KBvW8X+Qv++3I6Otg2O7F49fL5//zzRf/9n9/0Dyvu14dET4gyOmmsgJSvN4V/smqFr9uzGPvo1/sH/frrU5RS/vf2+mJOlbo5wYo9GyuMY3ETLCt2apzFUfP1ny+NOLopSK1WVpvEXSVA2aRpgoi4kkiB3aj8vG6bsQ100ssBjLfw8QlRyiRRAmwIisFytOpcLxpVxRWUGJRd0+k+6P3D8KAO+g51JGXZgZbPAk5/pwfvTm/GCEdZsdPq6x/Fh7qfH3KOr2OjsvKKiRbBLFODBBWElZ7UwcUA/VJdzFJg+D84uDgCAPKQf0PVL9Asp5UxWDwbSb9//6YvroZ1ubjDWdIXJfrqRRxYCsb/Ik5KVYyKr2cZR64ct/VBgNu/NCWS506qRR5Q6jqZsk8WscMT2YJhj5T4aNSrkVaNU+eZRaMhoNCJ0W+R5crXAPhvu9aT0loWhV71pDzXZ4vBJjyvNCoudCChI1mKLR0icsj/PaHReK7nGSqrx/Jnp4ek+rzIQ3pjA3Rf5RKwKAvF5YI2xPUSd62hB8T3yVxQ/S5Og84B5TpFSr6F5u2migHa95O6vuvXVl9RuUYWeWGOH4t+igZswrt3MkDXVA54W6o/740XXT58bn2q/7Z/kzqxUpYS9dki/qBDx/Htn6XpwjoGnJK4JgvgsiHhuT8eZiv0MBu+bdjgZpsBRRvICmVsfHe5PRzzSeAsCnD3EHmanUf2cvKZzeKfGd+IU3QRcbeuEuWEyGB2HExWER1yiXnTclhJ93hb+ygez3RfYGL5einwzRhdYEoFA+whTqzyVuhlGy92ynPBketdeWFeLkM9IcoQl+tFNyjKqjJPo80ewvveft3pleXD+0oHlhunF5El2fiQpCPOFYx6NryoY9EIZimIcj9pdb/Tgb5/HyXy9byNlURiLTZfAURfxmZt9biGr2ZNh5ZCGLSXgdD5IDO0iIu2l6gWTGnmnVQW8YHoNpZ70/1mMAYGZ7CN0ce60OvLm8pTmRiNDixkNP7KUWvqjJGiMBt93H5/b9efpeKu4IpxJFUJEeuBLmReiuHTOj2aA5MQhbc67R8ZCmEbU45OPk4HpyXdCKgbOZylyPNVUijohCFIueNbGrU6OiLvHOmEo+8+zlhzRaMw+wyKGjG+fzbkswc9dHomcJ/juWc21ej+Xu6gPbHdu/b8MDb9ffG9I7u+7/MQX+wHf8WoH33fU+rGoZN/owN8Qj97yM9wbPvnjMYK8itew9/FeZ1Xs6FnWfPRbgF/HI3dzj4c6F7894DULgE6LVWAA3wywIjLQyfc7DsRcyNUnPEUMzoSlIqabhYHWP8pOGlCrrw5rlDxQtIcUvXeIvy5ifpKM2azGdjo4dScU/L+iSHyg8HRPKc76k5clnxdHQ/Lby45jGVbphRJcKtaMARMAJ98OIQGKWCNAYt7ytRNNFFF7idn7lKhO1VPOaU6FnKvRTAVAkPJjVJVB4PqPqZq/P5uPY2dDLL5Ryg/uTMI5zF+eO5o3GuVowq0CHpbvS/hJkSXldaR5+3114Ju7JzrjJ1zE4ZAFAwJmB1mdDhzq3MOBdf9cnGOw/O8f6ADx0qCNtgJEiUbxaAgInjQs4dSQnGYbffLgLXdQKjdQSVBNRhq21K3jsjSN7FxHQ9gZWEnuQIQ92mtqFambVHFTqs1Uc4uhGXHpuTm+UrXev8qGC0HB+hlDBVVVPZOYIxXHZc6nP2ajlUghwKKsEY6ep/NeV7wGzC72nHSc5Fn5e5c+76eR+6U5M5A9PkLyvLomMzQkSqRqT4HDnfnMxD4omgFwUFtepaAiSeNRCoAUN2UxNvlTI/bTZRvNhL44HRBBlR/s6grvv96O9PvrzP9888X/fPFzoorPVDB0ipOqQHDUSmLvIPbzQ6L17cX+vvXO/369Yt+fRi+xcerVtMzh4lEDvH929+rALKbs+b7In85zY3B2RlniwHbCY6rpDvDwLNhtEg1JltlZi/cJ5/rSv+4pqbka3WfGqEajbViyuDB0hV4R/b09iH9YlBZNhwY9BfneEf4tBkUkorJaYLbuMCpJJFbq5aq5wgzdlrdr3eJuBKgeo6Uumrf2Xl341TCbb7Kne2Yg8g2TmNSJXXV6BduHwMhJ8U6o6IONkIMDfeL2f42ZZwS+ljvQkfXuzkxZaySRIC9vZ8oWVoPSqFL1MH3WdIQv89XcbqJwn/QKmHctxNXTZSS75zCODfRI7xzLjx5VeOYAfivX99SIZGdl4Toq5zcYQJ3ZCzjrjNWN3vk+Sv0EFuHneIvKbPFooUMZLlqSrNEdkkayPZvMaMmm8zWQCtLx2Ryzw+lfzIHiTIhW4cawzebHqPzksT4ktYr+KEVsCiCmWLqkxtEQnPO92oUJuDZTJK5IWcD5HK5lBqlhCqNuK5GvRe/buRYmPwliNhKDZZWPXLYd04u+91wL4gKMkyYkqpsT1ytKMikhEhrkzmTzXuytD1EDRTIvLDrb3pdY4CnKn+UX2T5P3aX1wIHl52xSDJ9fm5Eba5l6uQajwyjWKSmRsljyKXtpG6p1hG+er9Heqzo6YZJh0PG03mc2QPRXcrO06T9KlgbZHAfTOWlYtyxw/rImD6TtYtT21xHUbkJrNvbY7UI26PpJTyntoaK6dzm7FEH2sHSi5IbwhrBY4RuDgPp91QaMAgGjWe+t94/DGOKOLxboo048oUdFezEWg4PEabV0AtRfDQy7Cuek2ZVVKzZQuQ8WaKHJUVfjTvYOdx/TgHnTR6urPrX7XOTW1rAQoDuUfRk7qJOEqquanVXzBffJzx96+N14/m8KfD2SyNXP/7+a/u8UPp4k0IfvrEtwQXaN+bJMynsi6SBc8Qs82CWsa8HcWTxRsnbxqe52IqkPVqaNM+rNGm1yFOei8milj0Ck2RjqtgarDKzTfdyaAwJeiDdCM81+jkRwOStEJX587XYia5Pedb2ruuNsRy/rWALVxd+k6qFNWJ7Uh2AnWXuONve+/ZK+agRUkzbTNNrUh2Q5aqkA5o3t3g12xp5r1HqAF2vkaHcMTjWua8S0bWazBVMtllk3yTFwLc52Mb1xtVs6S6yQTbTnJEalXrVXAq8wDCgEzUV4PW8/ludj1Wbtd5f9UUUkYl2brKaCK0zLaQT27MQyV911chf9bcVTl5qI3VHDiS0D46ZuFHYbwric3WsoX+HwMcTwV7x900m80M1c237iAdQuzYho6aJYB/kIB/QzhjFjpnb2yRRn6xm2ki2PnM6xnPRqdk6/LC22syRqga0z26yPF3ukspB67HocMFh51kwGNr4iIQ12ztdEbygbZUILOwY4sZxx+HoGg/I+L7o7USovTmbinrRyXbY+TdmBCBkMEFgR+BpWAwC/hkM5BEG1E+ezTT4rTcSf/L2tg/mxWAiI5uVnDRQPOfSEGZgMc24/bn9e+UD7xZmwIJwKqbcCKejuhjb+fHP5qhwJTnsVmLRDcdOsD9a73I06iIDcQPg2dCF6od9nxsPNRTlFO8dRNJ1fezf7X1L9fl+TGPab6oqhv6KIeBOykMzdqMxjOO48zgHZTsy7FEfeqdddVbq9XMwuJp3UnXozANyLl37IGSw7ON7PU2FEMG096L39LZzjIUxcaMq/NYLLtBVm7+O8anC7WfMoXYefjpGtDPif6CjOHZ9aPefBG9cP31b/03b4jj1v7XPNwO2e08OwqWngZ/e40pMyYIj9bhf6caA3zd1YnH6Ax9vp1d625RdiZr5fBNDnR0aX5vS+3//P/+b/vPfX3RnTImtDVwBaWKjh0DbqxjE3NKD7ILOmi64Kd7/9fcn/f1fv2THmiNxBAjeaIWdVqukyT2kbYJr9c+X7Jpefms0DgN5r4sZk9lA2W0XO1bt8dmAA8EFa0vrNjvNb/FcDNWO8ygGStGqfzI/nH7Dpb3fTwK+/vn5oRFW75vyfNLKgskqKHIlPq/mZ/Ybl6Qv96y4Mts/6fM21uftr0RenQ3o966pC+zYYVwoNg5Z+X2ZLALixeg2V9Bjn/eMyGDunxkISQ1rwWViY5XnwEqHLwsr8GqMsRHxfn4XoyEZkLwaspp+KOk9q+FFWWoPG20MTn8059XpdPTqxYqL1tKqbIJZFcmLALer4ctGA4pvjHi0fodjamp/t535uK7imhPnpEUExzU9dfxBxtb+wXpgUGFEgoqDQBx3bACoWTGH95Ir37M9Qx04rlAzfs825nMXWUrxGV0bhQ6pk0u051FO4lONpI4GyVB+PZHD8UCUgmjDa5yLVnEe6mjgQwm/deDdVDfNdM66+4msTHy7tRb5pr6Hnh6gw4jVys1HRcReN4pHHTt8h4FbqCXrDsIADlSipto2ntnTZj0fx3AiYIZ5cYKpOsf0av2A1EG5xtqrSakK5Cx0nGrkFfgSNiP4vDiiDgABzwq8fVeMPXZ4i58LmCwUImmsTyVbZcPUVsIazUdyh9IkzrCSNaqR3zXfj8JfIt+Qew4qYyQKZlYMLIzJLm2/WUvG26V6zB7omrAuipGRyJqDpxprWpzySk7Nftt4/vsmIz9vf1kxi7Osad4wgJ7jjuigE8k7JhSF2M6xM2nRKGe2sS4XjbZlx0deP4VPn97VOSW+wEl1AcaulKrt0mAr9jHXlPXJ0ulY/rxt/JWdWZpeeN7+3mXu7xxVJynRNobmWHZeaM4pHa4SqlSabjnZGAeDHvh3oFHdFMlUbIMFRjdD00xhY1KiDW0NChD9QzdsJEpcIrI+NzmbRa4kxuQs5qAVw3UWmaxYaNqWd6v0qyWUGRfr/6PsTbQcx3UtUVCyHXNm1nn//4PdfasyY/Qk8gnDBkGKjjpXtbIiwpYoDiAmAhtaXZkPd6S/ucoWr7JqTttakQ9jUr3jyvuQnZQXTanjIzRUxeRCN64n5zOVfbFIXY2AAtxOE/Vkm9j7URXszX4B3WD+e15iH0u7GkRCTbXqxmZAPx1ypuVH4IM40N7YKp38ufV50/fAX3s9dsQnohyozwzmpHn3NlKpt/n6n/9N+1t52Aa+xHno5wr3RPspft5fo/7dsuXFBVW2GF3/jf3UyJ+chz6O/j4Zh7FRQLJ8d+1mO+GpA7JGN8b8VD8PFaewqDm3C6cDl1nQ03MTJJoOx9/zicy5TtZUPe6a0432YuWZ0UKaRzN4VFVW3HZMibCw3+dSHRq3DM3+WREK9hnUCXECsmNHmGSREzE5w58mc3DBCYO2KiaRKOeUHNyRr1y5goJedmNHFUHMUZoUWUqEluFIjIjSx2GAlJNhHnkRnEC8t4xp/RuOJXgl4fFfFL9AJfRtQs+qbAPcr3hIidEioaoSBeeVbqbvjHxgFLma2I89MuIwNxV0Xk8Wq/8Z/yOfl7aqjTGExRgn+gpfD+azdHR0Y1o2tDfXU6imD4gGIRgR7fuE5qTBlgn2tIB9EzkrhJPPB1XHlVO8jYdPU1noLRkCEvNfT8eiwQ/sH43IrGGsOK1yp7eyFUnp4b5JhJTxHqEHzLsexQ7HBsMNgrwXaP0VHU7u4AnPj4w6f2dHI/Fn9xaKTo/veI7OrylDqRsfmg6gsv3VGNCd4gL6j/deA9Ci37+0FfEiRoG0Y06G65dGuRy/PujMKV+sgLFutyq67FzSdK9HAfFmzCVWILnC4D+vf+if36+rAaNOd07rwnzgRFqMwZUgDuK4ul/bOdCPlxdx6jy/3EsaGVfF41PzZBEO/P7Fom/YecEVBb/McaWnpYr7IlhIXro9KfaHrXeMrplIHdSOW5GvLue260a+bn36ORmGFFmkz5XBZkmddDxfPD8cQXW3jvPhx5MAlHNaIAPRM8YVR1iJJ2NKLle0H6sReDlSPmXHn2JFmiOQrl9XjTxbx84g9RxpxeE/yXgwO6zSonxtP0M+23g4GjrnRv6IUQMFdAL4uu0Pppfcgc2zIcRnZevf7FDL5SQRYR9v75pCaDhYKNziKR/OFyrm1u5wkAg+0BM7LCP2XNzj7Dw7McbZSpf87/x5FL6xS9s0rPp7JkSSFTM0hkpz0oO3VLb7T2hg2lYijHvdq3Ohut08GZ5NOOwzoH1+XGRlMqw528ByWAXGE4wKP9FM9aTXztTUEVwCPpU9fr0hV1udLvCUXcA2mTTKAWsgsxj0kyhbnOcBEyq1sgl/a0RRlTvF360OxMlSeD2C1DAWJzMEYSzIM7lUx0sy3cj2YenGhfUGPpV/D+e+YylW3ZdcXpI6KRY4clK4D3KnTYHrf2rqqqa2gtc4HAX3A+U87QBxSlW+LyZ7dYIwrhApgHPN5mojwOR95qiB4wDyLUJ11EqLqvuTzOUsGK9wXjFmoDhoRMdUnCZZRzjJqIjBznR0Xvnx1/FMH+t+PUjK1p3qUkzX7Py21OKcoDspbbtjAJgqc7aU83pPKirPJaJ20sgoriQn1XCvF+G9fHBw5fvYUXB3kJRsia6eLGIGGLJWba43VBExp3SKCJRU1aUMSgGWIewHJlJ9Fgf2WXToSWQn4wRe5fDgKnP18fppfeaiGPsqX7I5Hyzqq0A/LDDSr/pOxn7MK+89f0gRE+aJHJkrBT84ehlYghyFZJGIchhnWD4VK1ULsEzTnRdiYWwtjprlNk5SufZI++lMp+kkUdk4/ED2CvZ0xh86sa5Pa1BdroUAdEn1tkRO+wl6Iq8fXYPMzeLE4vW1+DfTk3WeeExfIdvnZBHjrE/ogdi9jE2IJinmptgG7Nh83NM9R+ztlV4+7z7kgIyrFHJ0M6dOZfVUaaeRxYC97nzH9hyqqhrMitAD4ySTzvv+QJLOWQQ+hQ/qLHo3axXgOc+CEykHPpLPm70Kt8yp2QFso2bYbdKzNt2vRl6FKQ/6aZQRS1gv3IODcdFIOPp9Sr4/Gtns1Xs1etqtYnvPbHxa1lhI2pyVPl/6dJla+RSv3DlNwNf7cbSyDffCPrfnfT4wD/bnZPjB/r1hkJld3esFMu5CXgQoAqf3V+/QynnZzKPz+cmq7ZZxG6O+tLpP/Vy+s8p3oBJ3QIeiJ4C48OyNQu5HAQazy0v4aJI5ppY2xbjX3dzms4hiX0ePCNZ7dyNvXjNgIaTJjMwKv/3fX23OqWNGJIQ1xyonRmCznmDBiGFMDT4lP2CzFBVs6PEtAhgZhvh8i9VV24iefURS9JOM97oCCYVUtTgtRS2NqalYnXC1Hz3GgN5ay9eP+o73+oJ69JLNs1VG0qp4RChr2kRFBQYKIQLHEMYbjetorPt8+7xv+9ZvlPidOwkKwimzO2L0fjDdLXOBAtm/a/RO6d+/MAWhodLOdV/Voyq2ZAmuwWgYjPnWmvXjuDVf8d5+fN8xIVdkCQYAFKTtO3vMrkbBNlB1N7S2Uzgcc6zONxrPdsxbx1r8aYPaMGTQcqzqgXc22BOIwgpdiTQ9um597nNsjHf4fWmf7x2OpaOzW2u6ZeTDLtW5Lrf7HccU74jr5Hubp2qu4+v7NEPwI7WZFcBF8UMYoP3MWFJvrwI8m6+a+nT38ECP9w8C2v309CLOGb7//fOD/vz5Q3//fl0Nlk85/WRDRwz+3cGU+UXAv/kd+5mdVwd6WZXsH1Jh8JmeH58kAosxOfaznmQLxlU+a9QRp4isiuTH2xd9/H6ntz/vq3L5Kelz5WqOFcY8SepsmKmN8OvX/jvaaPlkne9+zYXfw8KEzBFA4auU7+YTf3ZScYQalz9/+flMjz+fJJWET4X5xJubWNVUTX+46um6YCpdVXm9WAVABSde5+G4SLTV6YPX6STOQ9bN5jxJSfU0qWE5S8Wwotgl5lSJDryeF0fcSpVF9UCGeYYYDAzevCrW7GRSA1uNkouAJ69tfyXH8kL0dTK9gAzvRCeu2Kn/ju7ZuHjSSD7GUdtZ2flWRpOcD/FccEVJ4J1xlFlKU7MZtsp5jezueXnviBrtE/CeyfBSJNXEaCrCFSg2mCqgbthzX+AYmBRSAW59NYqNd4DAchlUv8J6tTQcI411bcGHvqfzkWyra27pj6SKvjgevb/VgTPSBwQHKijNca43Mn/QpxghVPHD2oh86Ioyx9TKs6pvtLI24q5grkf03/dnxNdHf8cxNnK3kX+qM05UQeAjhpSMD3pJaH9OyR2TvZxL4T06d/VwGP3x8QWZUjF7sgNxR1iDJCS8k0gXfr+kV3GaVagsLo6mKANtZieA9CfyqBjmXczX2XkAOmZaOVqEloinlderD39HEaw+GqBxbZo1ntSJw60Ciw66M+ZZnG9WMRXRpXBQsVNi7sDjtf36jmat6wZze6HOAfnvEq26UO0T6+NcfGTld09Fq/by/JxW3skH/7wOzO+BHxjHGP9Fu0v14llBwy9HkeUse7ma4PHzSeXNy7M4ssqhiJOaU9VTmXwtPELKHUQ8X/frv6xplxYZe7o7yd/H/Yl2X/MqeyaRSUiTdzqeNF0/Rs5I2h6RRC0ybhkiIWEXiKwIvINm4P+JEuOHKS6L02xu77qOUo3anIoS8cvVCk/qxDqdnjQ6bX0/ZEwOjoZiKYXs5PQow8PeD5tRcGg5VQcLhfFtaUfpQ1i8eOLNdb1k0YGup8n1+HneiXxm2c2VgDlSzHXfRWl7AU6WzAd4QJBz8r7J8JJvFWxrdVkdd+BZKejFqR4Qb1L+oIvfsNuiniHfEVF0Mm34KW35by+fRvthdGHfuo2XM9WUwqBLhKu21doz4RypmbP4rmb/D2yW9j0tNEHTRpTVgVfH76OM7Ocovnd0Cf4dF0XgVP6UN+3H9qLzajS/I3pX++07O76d28ae665dKVWINC9yIzZ6LMeK/dAIHZz0qKKpRAEsLV28nQM+RucRTmOroCHfKMxIc+hTnSf0p1foxuDmyEfuF7gngDjuqCDkoh7iCRuRb4peYVSLMUBWSltikk0cF5G0+ykoMKLQpEpQmgc/U2/hqiGBjTdtHADed3OWyRxI+6bULPocTpF6xa0SUgXS1i8rloY8h+9cgCvOGREEOdXP0YSs69jZ4y3HMsbw8lJ1dOB3Wb85bJJkntyCdc/ej95Tj/bjFSmhoXlXiPVCygZ1n3ufscZVg2m+67dovH8KwK/1e5vP0F8NMcbpdys0heGENoTugnBGpEUbdTXoj/cbYfP6P8cq6BzX2JeaQnV7nj1Sq1hETF1agiHG564o0+5zulSG3zC7RumfNs7hEZNt+oNn7dSuF5Y+BgiWyaJ4cu3zyAGuVVaMFqnc8lNt3uVtGLbOqP9izFA3/n8R+lZ6rGljSqGMuof2q7OkSPqZGhyfhi+kmCIXwSRixe/xxxM9/XhZlVrFOfo6KTD379dX+fl5/FoVNJ6HnTr8+XQ7XwWzicFJ+RTusCrQD6tSzJgdv348S3VBwdFivApxXlmVE3ZYnNhJow6c4+dZQLv5VPRs2E+MdUULK8zAY6sVMbMpaGpQLHKAoieSymOzew2qo6bZBz7XVVGBwSz3ZUTcaHl2cdbtFQB9xwCyh52c/HJ1vgcBYH8QZw3/vrs7uBCXcvOnk5Ux/1KAX1b0vaCFVrphBx6P97LOx/nzJGW/+W/+fLZKTxKBFRS40c9i/xB1lUAPLusXVfpmqx61/r1f15EdZIkBgdnBdNH0QP5bqgkpE1JjRaJVikS4yf6dgVFEzovkhHaXBO+KMbPYwD3cK3hwskx5VDUSQ40jLCR18FOqDrKDFSkZyeVvcrnc0z2lsuEfPb/o+VbUfRAtxtgw3E8pW886waJ6yWW5epSZJmBBWBjdEDkfVfgWKL5WltxqvwkNB2ebGk+LwF9R6G+jMKcNK2jWPOo2avCbLlVaXahG4O0ahbk4/om9aKKN08PbSPXWqgXYmtvfuTN8tNBMcv3EqLFWSyTbixhnKSbzzAA0Z2cxkH9gvfLNFzsM1CFPtga6TjVmL6w5ehvkJvoZ74rGeW+QTWZaFzzXYZJAxvWGGLSilGhDjzIG6EZNmclSIxosi0L7n5vvuanZQ4cCHZVsPTZamZIb+pS0mjjNe9flXY82npqBamEUXytHK8bh8fwl/zjtPJsTV549aZrz+XrxSoQVM2fy8bnu3K1SSvgZDh+LnASIrGEnAfMH6fNeeZ2kxrFzQCKCr2q32DxopAP2VEsZt+R41WOhaxXnr1QAtL7ybMZqXGUrRxuz+spOtIf0JNE4z18n+fm+/sfOETkoYAFK88AALo1dUfVvs+1o1rVb+aS8+7yY/FzlxCq371e5s+ciIGwf7jUyLVt0qNIa9o9Fq1uqKEcJMYD/PRfaYJD3uy+6v9/R12Gir89ZMKckOtgOypaMqp0V68+zWngci9lMExwurQ2HgxOsr3qvkvECs2lEnhNpYYDF+ILaOIgE4UhoPthCGitHpy2SXp9F13i8uxdnmrlofO24qAiJPjrRC+QXY2LNq94xa4VLOlshspwIJslMGnFbsY4hD2xusfdZZq40cbEUyemwl1TG/Q7RjEpLUrWV5Sk7YFnPRXptwCiWYS+6+4QXIvpX+JdmRFR8YaNnTyWpNguibBooD6OtRR8yfVHtOfExhD3g+y/wraXjYb0TqkbemI0Hvhgdc50t1V9RDs7GHyGDqjO/fW4xSAdUBaxjAN2a/uB9DTZw0y9Lh0uwjrSa7G7ab3T4OO5aSXLrjNLx1/nq39m3GX0gyYrVVP11bsZfqEYhR7iRqhYF3be0fgWVvzoPridS/D5t2qgdDX6HgMNW3wV+r+3vtgbp1uv53dUTT/9drxjx1acfwHE1TVXoMWWJ0JKqSTUlQURAIU/hG71v9M7I4IcGIeavU+JvjbMnmDhV/UbEZ8jp798bHRdOaKXi0tTQ4Noe8ttjL1Uh365ZXM9+rItFA/RVi27N5S2srtH6j/oR393T2b/RW9xArhDfKMOpm578pCCXSj/yeOe0GmFTNIzEN2JrFNRIuNtjjP0fMVtlVP04x6ll4zm5bVT9237eGq1bRbunZ/3XMsUU5nBE/6P5iPfcciD2d8d1mGA4GF1EQMVbfKkXbv+NYRr7vfkdJ+REnoaqofvbOW77QJ4W1L9rJHyaU6qBot7zExq8f7SW4pcbnA4i/QfCvpiRsUi58xMtxzN9fnwI3sWF8STWz1lYseL/g6sB/vopkUSscLHy9rXe88+fP/T79yv9eXv1g4k07+iO4+OLpilkVhyXi7yfqx6xU+fnyxP9+vVDqgxyRJdUndtP1Vm86hKMZ8XV9NhpxZX0OOrq4+OTrl+Ke8T8dJd2fkpagmIXr4opowcrlCHsW/5wi2axLyo/N/7jSmAWZ/rEDhkGv+Voopcnqx74KJ8xgO8UQJVZkT5dFdz1dP4SxwzjmLz/eRUnFr+PUzhY0T48PIpSNB0Y9JWV5KsQGSvqrNjOu73KlDK5oXCLT/j6W6SWOF08gjbwtcmMmEmxAAHKfl52FnG3KuBZ3zMbNou0MZs9OykoP6euwPDVfmgaKpxXEp32+Oin4rFqrtO+RBWsNHpaBKSfUyeZNsRZl7byu98butdgGIwxixqZFebQ29zxehwkigTVzHScqRbhKNdNpLMYxbQ0bfU0Jw6RYjiHKaR7h++LOXO8vyq0gu4QI8zGeoHTAtod8NP4/ZDPp4rBGecY1ya9Ntwd9080lCaLoNsc9eAQMtWiRNznmUAk8qHTM8Yd+yVRmDCMsr6B9+FVQZmasfV7BG30GCw5V3m5mdvv1vnm+rfz08w3qeMve9pOS7u9zuFzRSmsg+HueMSX6c9kfDA0KWledpDM88U8YIrOK+MLzv+KGuzFUtt0jBb1ShpBykDjAv5t/FWLM3yJ84ptAeZBOzGsbuvpOrZer8GYwZ/runF2B/tRsHaeAmk/z9OZpqumWvq601Y3HukV8eC9WYdI4HyfvZ8jovbrPMzLThxHCoCf6el5lak/Tx7B9L58qmMkt/pC1c/MOdHNzWQuGOZFu8n2wTmL41DSzU9Xwa98Pmn0r6TR5h2VXRE+LVHAs7lxTM+IDmHmdzxv96tMBw+UtELhg++Sws6kJlUXryXsDxRpUJ0qGVaWVuojOTSDru9BFzY4HAC2umytQisOJuO3cI+pXDbcqetZtjenZqblas5Ew2NcZe+vv37SfmJQf/Bpy1JJSd0YHCH+cC/OrDIjeni/ypDP9dZ1XstpnWN1REgEn41U8pk6vsxEhgJpsmWyyn84qHgfHgRonp2t95QMq5H3jPTJIvKkUMDcRuT43ODvrEoo9nl1XsExS1aBmTbOq37vxSiu/ru4H2Ifet7Z/KStvOgv+X4Q2RWvXt7j9wVV4udWvvTPbm3ANssE83LLvxB6a41WvTvKgM378bljdWzbVP35dipi/Lv/HbKwl0W3nq9z2dmGJX7X/n7LpsLVO931fpMHZetvUPnf8tld//LeAMT382CB5UXd37Gq203h0g1CBMV8MEO4TS2Dkod/wI6A79ExCkqpBu3g8kVSTrfBjvluoqMB2Su0vfDQEzS0OZohDNw02YJ5sY+NuS0h00FoeLJTWEBOJSD4213AIKPk6W4JDJbIIo9Abdk9yqgmUVKN7ekNYP6ehZ2clk+p2wjj+fI5HdySbJ0aYwlzmYD50TqXTOwKZpc/IC/J3l9ptws/xF+eHmT9n0rLcLzPiZo+92NEpUaA8pZ2qhpv9K35iZdQelBoEGnlNJXa927nEim4fZ/HdO00nKCY1oclWqQ32ABaXLY8Ae3DYdO+Z272ewQC7PdZEzLsFIuGLKvcFDWcLImiLk3bXOfs/ewFD353wy0HATmF/UNhjtHHbu7cMMEZuGX2oAiC9ogqfeJZl0OV3r1/gzml+H0aO477e2M/qWuj/x1h7qVzXGPuPCJiucqpMJ9ScyTL5etzNTI+DRj9TABQfRQA9R3dczXAHwqqPjPe1fq8pAz+/qB//rzSB6canhTYXY0ErTil2ElFenZ32NP92hZH2rAz7NfPH4IBxW2yM4D1buDnscItlfU+zgpULg6sd8GiOAlIu5aPnmaL8AmVDZUWbE6m1gGYDZpYQuwphzUC/pM5OhKAJu1sMG0d5SSGndKfpBzc7QSQXVIFn9V5xafVEq2z131ztvLuedFqThcDm5V0uM8vSQX8eH+VCCypuvjrJ6X7B3q6f5QqVoxpdNof5VT/+HExvq0GAhuFs2ELOD1gnxLoV/d9E+FDIcKUYCgqz5CoMgYhv2NMEMUjuysPChx8mKXkOPfVI4/4BNyUs2TAwAwQLKzAjqnnMitQ/fo3G0KaOvigkU0MAgJ6TioXhCes682pguxY/Xx7lwgsif4ikx0GAAwH3OKpecHoDTnWChjMxvrFcLpap0fcV/pZkfQj7p9gsz3cibOS7LRb4BEYeVSerc6OnLQanMj+rAhqUSaSyWi12goRsG06x6rjJcEocgeO9TNZxVUbYk51rWVecml0HMcq3MgX3L+IJrGkVuGOkU2IvtfpKnX+pf+LOaWU+7rb1t7nCqvAf3gIj8+94MwsuTrcoRSboahrZ5FDLheA+1Rs3PYuS/HVFFAzzAt0KUT82PQHTBn0R9bR5mcqASOs6Dzq/GeXPZIm1RsWkPeOFWnzXJI5v6eWP1vqJgx+vtRABj7Z2JhSrEosajYHla61UoNWUvRULbwxGDvQMTF3UhrBIgrqv0IxdYvHtUgBJwNjYBKZ1SHFMgZV7MRhEfSoq0SenjWtnNcnazqVzil5dA60MUQa7tAPmapJgebJIt8k8ugqzgqOitzRXg+N+X62SVY+xnyZ09+uF6sSa2NOwQHaOK86vW+2ENE0KRaT6jgqP/S+2Yw2s3eEf11JMRaVVzFv5H78+uuHKBw8Rxwpdbwcq4OZKk+WP9kjZsEhmqKsWKEZ8t2wvCaqgPB8KHW0IlQSjcTBA6ucUUzGnfAysjR/iVLlracbs0kJEgcxOzF3nD5+J7z7nn+u7Xx+HGn3tlvX8ywyTAHULyJjtfqoGangHUVTjWWGctH7TB/Ki6Z8qdN/csep0qPJaWTDFKSDmgMDkTKSMj873+Np48MhqWC7yhGujCnPr99z2jrLbmBtqhNTdQSJRF1/rlJKdIx5/6kYautUnNY+XegkuH1lmZ0Hqc5Z3HHnimPWv91BV9TpyzihO+OQ64pI0NM83cn8S3XP9atlXvmxZJpMDX7qYvqSY0hZZU1QKuTZ1eVJbtIEodGA7jfFDDp7o3GMmI6gsqzVTWMb8fdRtlRsX+wkCQjJznPhANGf2I7KEyB7MIqCqoKwGwcHVSpH8dfifJtsmUYOvP6qdiCgfkzHKLpmJZVwT5Br5WqdgE5qNpvJavK0XuMpuM/GU3KNiHZeTNW+weGR2176kqbfZPbR0JY1zD205/ckpTrNPNvaenGMPsfN8/We/r0p1QMzXc7SRmDdMryjI6Bx2AwMJf+rUNNm7Kzfa3/jtMOBz0ixsfRMTD9TwLpsIYP6gtHk9H3HLT5RINguEqpvywkp5KiijSEu1tBZsd0UomBa9Z4MYzqlzWKj7ZkqkcR+xXt8sVNNu6iOgzp+3T/V4RMdb6Wbzz5/Vp6fq6NhtGEj/dQQ7zGzioqPtOlf6h+NEsACcWBo22+aQmMVw+I41FG2zTEeOSurAqIKzNTd19B9KcPNDoY3cvTcei+ueBod9wbeM2qzZ/LxRH/0/tHe1jkKQmrErEbvh2KN+RmOqu3Drb3W8x//HDIdxiZVw+zWOFOYl54J/ms0xY1BiCHfM91wL4QD7k3h82r8jxsfMfP4ezxhau4f8putwLjJ26NyUqqTbKZU6ZlPvRmviBVmLpH98a5pa1+fYjRyFMz9HSuoD/Ty+CRAsPePD4oHsbbBKYO/Gaj99yv95oio90/GDveUceByFAOlZWNWnGCrovuytvPz50/6+eNFnFf8mSuorGwyxtWqBLOj6v31U5xXHHXFOE8Xw3liZS+FiJ7RPPvfRs8RdFt4HA46qO5LN+CmahTribS1JwqbgpCLibKyr/3+IMovR0o9rorw4WEW59Xd451iRNEizqnrh+GKna6Gy7GO53jSyISzpkFKSv3lapgiV0mj5Ll5fNTy6DxvF07JudNKi5+/v+iSTlpoAfgDqeUfoznp5QsMUt1HSAUvItQWmw92XvGYOEqKP79cHsRZ97aOfXrbaXXK9R9XJoTHWYypSU+eIRtlLXZJo5lWw+nh6UHA2+9tvhwfC7SbtPQ5MTYYR+MJ7tVJfmfMl13S9I9+1/T8vZ8HKa5CxeVLvL9/TtJZZnVSspPt7lGxfOTZVPE1kGLIpdH51F8tFcXnykHOsWE1iSGq46p6gmoFEp2ylKYSlB2qN3wo0isUQD+A6eSHl0e38cVKnJEufH+gDQe57vh4yc2pvbSZwqFIp5/1NCiVGrOmvU5mvPb6VgQdx2vcbxMhB1J17LSfyV8ER0BDCxgPdfI/GGzO44MckEMN8RlUhzb2C8a+0JYH93q261pmsBB4VEnde+3dwQCQn2EtluCQIqdfTeufg+6BZmY4LrMRFOvhZjCBxpBm0uv7smZFHQvSt6wFMGKEGiJnYDdcFwUyFwzDRZ0JZdZnNBvjbM4t5mH7Os5EFaOR6r7c6HhkaWlJszvI3sf86OFy3ej04oRf9+9pz3xk2UQ5xHeMo3FV59aI03EFyLhWxWgdkClTwOPjfcg85en6TPdPr/TJvPQ82eFKcv2xb6v2k5r1zSU345FUfMNDYuxITi8UUPNV3jMGI0cHs5F8zzSxUzxk5mm8L2Gb9fPCfJCHztFC/I/B+R8eviQN/ONDQc+5qt9RHISaHuqRj+6INpsmq6OI6QL91PR2VHzVdHQERNS1qU4NzmG12SFEzoMBAahfn5sUb41lyQKMST1IYkgEvmRskxUmEx1ao2F2D5p2ijRa1pHekmYNLaerRERz9M8EFTJ3epnRsHRrKQYDy864ReT3OV+cRhhrTuTNuhf4AGE3r/dMe8qz4UeX4oV5Km2YHd1hJBK1OmJf0TTSjt8T5KJEBQeeSJMexFCCEm9t0PYayZdbEV3Q/8CXKfV8uc3w6ttpeOag/b4/8bnYv1v97/sa31edrsn/vvWeW3ZYvde+9/thhwzmi4J92X1+yxZ2OKRCm/vjuG9+3n3/nb+gbaPavRvZGOYRv+9iY/3lSo9shOwhjhggJk8rfWwnOnZA4qpScm+peuoW8VDLCaVdERgWndZQUxKveSnBGRPf1Ql/fy8+DIKZwudQIkaE3LeFv0dzVZ9rw+b1y1wR+ilU8igUsAq6jWJtyokvC0FUk3NwHcU50hK3euIHzUjG4znv1aPeWt0VFFb52o3x23yXYEij2k0aEFl0xFBttlFwUKGIrEfOlCYVHroxa+h1jAryPH4HAd8qD3Eee2ZSP9sqG/q+NPTGbJSToBDEd2iFGXJHWuMYTKk6LO0j2CsjuooK7a3LlVNTAuO86i/m1AJaSMeoY8SilzGXP+zdXaQiIFG289mOA86nqPjH927G6Z/VUrDFlF4x7DYCpiqIVVknd8yMGGt8HozTnVpxzW+MrWGknSFA/RhJ6VaAZoPhkFPrRPteSJGTaW8E3uJDPbMvto59SXm/P5HTpTqvOJY+CyYIR1udjkeNYmEspeOnnpBfzoLR8XB/L4otO5h+PL+siqmG0V9W5eqTqwy+vdHff7/S79c3+mQH2FWNn7vDg6ZAyamrVvdhA4QdEw+rAsipgj9f1BHDyi47fXaTmh+SZnG8iGPiuLb58edjVeY/Baydq+xxGsRkxt7cKPS1BNdo3kShZFqf2znGAlRnajaQ2DY/36uPppoaL+u+yjaunLc/zAJuy9UFFej2IADm/IyU9D6qYwcYIRLhxsaVAcxeuRz55eqVnFQuXjVybFVi2WnIWGPsODpw9STS8vR7jlSSCkhQeFr6cmPTlVK9BfsNIeo1VNzGSMlkZ1UKsx4JSz/unu7E+TRfVuV/1qpDQocz2e9XOx20uZKoJJNvuqklvVTTSFcDilMs139MC/Nh5xF4snZQRklPIpk2vl4/hE44okGaZN1NS9W18mRTbdkuVIMiTVlC2oorYvlKAMMWOS2Vw1ZDcF0HHjs72tjg5KqRvOezYbxMAM7fBdyaBAdNcgdNgScq0KIcq0yLV2iNYKhQGIU2DIPPdliz993Rk+uBljwTMD5cHsvzneIJ/rUk57fYPwSjjJJhlOpSzhbVs9GzBqLWMTMgbwjGrL5swp5MVb8TfdHbtYZK3bcEhd9bJDdgE8Uow+y8H//mIfoVVUgHRJzZWkpakBlWyoeD0RyMQiR3OWRKty9xoY/63RwONGqqJOaymQA3GKZm5H2kNIDUay/JxlGNCY0SmG0+SOYpG63WdlrHP37WudU+lSk5nhT3NXN1N4lOTO6o4mpqHBElxjfjQrEz4aL8L3cB2oQRFhya6v7iHiJVy409IsOnZH5XZA3hGON3yPxkjaKcTB4xv/HiGcUiusrU0jHVlBePeMB3k9FCqfq3V9wuyk9hU0kskVXeRSC695ujsFa+frd+z+mEb/cftOfoMY7UAP+CXkO278MecAeXYTpi/+Dw1wHICxlky8WrIjIGk0TEcWTWopFiAtTP+E97Miepvl8w+CZNo4OhLUU6WBaYDGSeyAcdPL+79/XfgSsDK54jRz0lmxvsQZ/nYhkLueqX5HzFcDTJeLXIrGS/T0ajs0V61efVFpUY0saY5ngbdhjlVS5/Wpoj28AXqQj5QvcPFjVt6fAEOZlIdJU5HTQiedJ3fK3rzBWRz19rm2dLjYxGPdIG4+fgF4lsXCozL5eMjGY6pINMCmfIcPogr9ec92pbl+LOPqcly2ZZou0W6Cwa1q2OCZk5O03FTJFo08Buge4Qr+jQ0VEp3UReAj0E84Fd7N+H/haU142fdTpw/C6+o+e16Hu8R0beOWfJe749GL1tb9r3wY7ubeX+/b2Tqf07u+2je75iGupeaZ1jHhwRcHw90rF0NIDxUJ1378NGVfI7jGZBBCZLXbCZbpmnZiybyzKvXO9MZTP3sZ+7lki7tooy1F4wNY0l8tOf6PDC324kdi+Hkg8BihPVKohUqPmpS/fukWMJP+OCxwUbOVy+I+J4b5yTfo7sqeEcykJmCDH9SJW9snmiJ9j2/e13+L2POPKfxghBQJE/jTZmf/m4gmIFJq7td8q1fe8e+VshmUSbTetMOjgkpARsGc9377DqmdGQaVLp5rfte5s2URlo37Y7aHqaKKVxuuLfdwwqGpTx5HS0LqN9+q3zw+WOMs2GcQ1OEquC07a7YagDxo/Pm3kZKOL9M/2JpxYs6J5JLf3H8bmDoZRQdGJ7ojV6961LnRSd4hTa+G7Oo7ER56XfL3zldLstvnB65H9Tmx4b3zka04jntZ9jvMVP04VXrRrs5cjg5x90XP99fryvyuWR0hUntTM9PjxLOD07r15engT/4f6wl/dwWsP7xxf9/c9v+uf1jV7fvuiTwd0ZlH3aNyd2HD1UVkWZMa7v9vPa5r1UGOQ2f7y8SPQKK7w7U0w56ojBZjXq6n39t/bz9VOwry7HVam7JE01lapjfAobHfhd6htVZSru90jfuh9CuiH4iNBaTa2DU0kMH3ZMsMLAp/es5K9K+72lvPFpLIPyIlqFT6BhQHF1RE6RYQwUac8MhYI0v0uRsc0GPM/9yFOW9Lvd7iD/NNIH/Kc1AFxxpO/3pXyW6l0O4LnUU02sH1+IkIFxLu1x1cCDGkVsiIoTj0vTMwjzshov6z8+neUoLKm0t4MRrvtc+X+SlEI5teeIrqd7ScljR50bxUuU80kcdoJ79a6ppBytJgc7omPM1O/hEb9o9AdKfnATZVfP1xHGn6S/a1+fn+j+5UEcbRoVXdNjihl4auQlqWa1LC1uEhROPtWH60GGIbPDZ46L8xPn4wlFXshO9cn50caJlQOvtohswboJY73FIXvDIJd2v8RLTGUTRVFHoPB3L3t7PhnfSwS+dfsQscSDr+aeTm8K38VIlZ5XjmSuHt5WJwba4L/dwRzGJBEqVDZt6u/tfMfiOrfGKO/N0K1H8iyUBckW8TWFlL9Uo1xgIPTrGlOCmvlw/Q/yOTVrCdp2fBZOhcuTpD7GdvoLa3IVB8pV0r+Pq9xg3n86XSSdrRr2Vbb1uq/rYF3bLu98PNofeRenxnM061Wdw1KVloGymWdxGvC6p893Z6KTpmpGHjrknyPdoZSbep1GZijdqANrEScSy8ydpVrLuNb5fFjb4MhOjopip9uJU++vii1IlKjvjQYXlLAfat+ig9FlXKpzKJURGUtw+ZJUdD5E4fS6p89Hul953J4Ladzv9EBhIseskvcsRvFTtfVYBi58QCQRyXtxDrKM//y8W/n1fv15kAhvicCTaKxAK6C1rOOR1iflbuyAKqY7VsfQZHuLnC5aPRI2CvajGRzd2hBs0DfyaD2e9x8/f9Lz+h8755mHVx5mKZD7ie7SwdY3Cej65+5D+nHdXQXXKp2L8fXg/Al6LNl64HOJdmNZIuqBHqBcy1Ur+bL9PB2ooKbNwpGRVy0c0un7QhcFBxedHAljv6WfjvTJ/1ZfjhlCQoNB/vZ7o4Q9w/9iYaKU6pz1tuYte9BlVq5wQCMe0juWeltcn6HNZz2m43c2G55B1GDMvhk97/pb6G/sM+6B3TCltnJf/2zsv3wfDpjiu3Ju7dpp0K9b/Hz42Y3P+zaq07XqnaNrJ4ppFKhh0LLpEzUDu2Woaa5twIrCcRwmdfCMCAkrn87XUqqgZ2WKgRtPHAnASr0w9CwKLBtZyZWQbeiuMA1MTBA3Zu76fTLGMJ8TtK2gzE0257ViTrtB507VqwthaQEiEC3fVRjSwMiN7drvuRtT9t93mnroCtlkJxKIijID0SKxdl1VvHFfb4dA43KAyxvEi40TiT9e2Fy9YwHVJ1JKY5qyk0avqkdbx9uIAW7/VgyAZq5vMFkoZqO2RvfKdxwy69FXVJXQpMzBDQic+C+t88ZPQHMJZ6a3nTI9E5ltj3mfoiqDiiBO12WDaefv8bK/ZqSh26b7RHrF8xru3hFYbuncATjJ5qOArhebs55BWe56bnlPVbCtse61GxqDARWmQ41s9+A01y2BE8uYy3xjvRxjoQqgKU2btpawX22CNoIVVzJFDe+4RqOsG+9NIwvvwxqllo4r/1Mn98T4CHzafebIpnf6fH2jj9dXcWaxTIDCyRhE7EzgVDXGu+KTVG6LlW5OGXx/fxeQ9n/+vNPr2wcdvy7rvjBQ3L1hluQiChiDte9WvYujkZ7Xdn/9ehGcD3ZgSdQVh+lz+PxFsUEuUlnuS9IF3/+8S+rg5fMsUVdpmTXyKigQUFh13BUfpZkz5pv1q7qGnh6o9/PJcrZTJXH4eYQKqtGQtCMgxnvG/tCIKI6+4oir/U5Lvl8tXZIVF1bWJZLsePQKSCU4MyQNIakEE3D0BOeZKrYS2TNX0GEpkZ5V0c52mo9/lLYHCp5qxusHhSHeMGmVKfANiaoxpToHmSLfk2IrSXQVO4wE62myYkP6uWx6hqFih9ZeQqLUgbXfVWNEOpbltHxv6aT3UnnwSYwdSZswSc5RWx7ZmBXPho1RqT74eRJFX3nr5Pf0+4S6ved7Q4VpczCnqVytnEUVLEldEQy4Az3+fKDDIxcwmCz6TLGUsmVNZsMB4r8Em0RfpYd5A8dB0y/5zipomR6gQOXaeHWAjJ1QUqHKMLDcoJt1LTjaCI4XcZg7kw2Glcbg+LQhZdCBh3O9n0zWgOM1yrQ5CuLn6mxJ9X3BsHMF1tewVkGe7D3btJixMdPrIPGnRvMoNlV/iBDXgaOGxAi0psRBKbMJR2nlu3D26Pwpth7oKjpWvf1Cg4jbyZZVT9rJI9H1XU1kVUKiIr7XuVR+ZkYzYwZZISBV1QfCNMyRr6FVnUTkUJyTmFKN5yTdj8mLnVlTqv2cNQ1Koy5JI0VMRrHzhp0GvI8PK29QEGvV9UVvYb4ItDTTDxBNMCXQJnps6+vMavI5kT/FAaQp2YhwZR1b9vPKaziClQuRMK+hc7bAO43ybfABg+EHfmGTYD9NVzdkIsfE1Mmrcpll4+UqEbhS7Zfpb7IIKU7FO2gU78Mqe0+MCcbYYOWqSFSCJ7fz6C+PrOW3pqrPiS5jfIDytZGVyfZ8MgB+dtixfM3Xo1UqXN+1yqzL15UeXu7p8LTKuHvFPGT5rlVqlaY0tdDozwp78LqpbD9o1LDIx4PIy93dp6TZv6/yfTnPjl2ozlDtl0ZsF6kkvJheKwU3bDZh81X7CXK62kya0okoQbUNdA4CbfD68p5b5+G6nAULDBGCerBE6hwqzyqXdjjYUN7BjlfGgzzME+lZRdUlOFJc6JzlyVV7WDHt6p4D+fgOTsZfslrJfODF9HsnUViTpMlzFVB+9lwucqDDqZvAqFW9t5WDsOXdYUK9PloPAONeb56H/Rb2/Yj/ytxHXle0AEQKbc6419Wz4jSZzU4ybq+0NaW2oExKG2fHt3Ze18eRrRXH42PtMmnid/27WhkEu6+166IzeXiJIqVO1t4WGtnpxSLCySQBMnAqhBD2un1MkO92GEetHp1sb2T4GXzM+raRA6pfB7Xbi9lSU/N972MC9E/MmhjZSbv+w83iDzo3uuLJZONgGDg0kilY3gnHwLKF5fnliNUdeR4ycnnduMjAxCrN5xtipDFRxr9veRD1X/t5zDWHgfPd5V5e3mtTrRCxnY/t9d1muuW0GbXxb23eMoJ9DFRP7vtNj/mIp5ijqyfW0bvSVKt9oaKbfE6Bwd4Y8601hHIQHbP92PFZzxjQ7xiCO9pEo99H7wGjutXXflxw/DZ/h6il2PZI0f63KypduPrT6FFf++f+G/7QX6WUjTPmVh9H76jK+nj+fV03Z5I2X7cExagPo/64yoT5CEJgQN/9CQuU9hG2GxxPuJcN1OtAIOD+W0JvtH5IGdBni2TMsZFxXZVmdlwxUPvx/V2wL/LlLI6Gh7tHqXD38vJCj4LbdK8Ok1U5Y74sOEufn/T29qb/Pr/odL7ShQNFJjU20qzlptlpxafyUhVwfZ7B33/+fKK/fvygHz8f6fHpwZ1XAky68n6tMHiiz3dOFTxKyuDZqstp1JW6+sR/PKfh+G/NEfZOmSZTJNtn8Q9OSXGUkOEPGQA1ANo5Ymh3uBcjAzKNLylXvpyk2tHFsD7YGLgaroYYZ1Kdi5riEvo76A1Ojho5M+oneAzwZoCnouPPFBWCOCMbOZO25mzkPw2+xDw1bYlD7aCpDWygsKNOKowdj3IoxT46SS/bKehzMR/Kgj2VyKPV2DjgtEiJxNvtat+dX+vRP2OUMLg9R18xhgvjXk2i384bXtX83tHGLZ53SxYLv2QcktV44xRajkrk6AjGAWMHo6QDzdB2qpu/wTtsjJY2qkye4XUnVSAxFmXTRcbH+ChqvlcZMBM5b4wyW1Y9h6gM003SFHAvQBPZ7k9U17fzc2CuwE+b580R08+j6gyKaxkjDG5x5J6vR72vl32+H7o2egOkN7JG9/0b/2idFtt3Yb6b9wT+jkurgga50L3D9eUyNlqksII4HarRW+VI0D+tUIAsodFfNJwxl0OdplQ5B7lVHdmpOqJsPuDYVOLVSMaG5nOrz8DBxjTPxUHYAX1YZYYcXFwU1F2Gt9L7dTXO/WANqZtY10AXOh2DdSN2+PNvathfpcKr8uTlYhERZIUlDnvHq0vTRbH7SOV/1AtHOmVcJ2Df3NJHVNcj0X+5PxKFdckCn5KmLAcJIgPWfjBvefn1ohhVq9xFql9e5cWeozY5KCDQZow08a5lK3ol312FEnTck3zH/FScUfKMHsAvp0UwmNhbxpFZrCvcc+XcpzvBCrt/upe0aQbXlwhaPvRh55o5/qOBzr+znOc1Zl7PGFzizLKqrSzvGQfyYumdOIjJ2UMcqgMc7tdSM4ZSChGSAVcx7mvYcREziTIckMEGSJoGzutBxAdQ7/IewXJcfz4/L8L793vmugoWj4RR9ilxymRZ5wZFOkQ+m2zWCMUaJRv5TzZHYOy3jNwrcKidLLAJXDF5LhKJVcre772u68U8nmlZ32vVPWkWmql7vnVQ1cjarZ3c/x2dFSNeGm3FyFMFxCbnBl/ylvxFO2gdLhYOamlSFzsb7hZvH/3sZfzIPurHlfP2u//Gt4B5vf1936/qzxjdG9/dfl6jVpUdms4k7U3d/dlscHNSTVWuZUBn+InNmM+lsBaxTynVLDt8f8uW78cxsqvx/O47wdw/0Bj7/rkyOTLPXBQgfF2L5URHoV64soQpmBPjXNzJPyk9KidYpogzyCLnqV8W93zvRWHNm2pzUZDFcdzUioiafsn9tgIyrlw906UELK1wwi/vBgYCxpYRTYTT5BhdpKeG4v/PBgpJSiR+skXURFj16zNazP9mDfvP+zWdvIdGMMB4SNVYr6hZ9eQVmGa7GyGXsZ/SRliSRgkr5uyznHGH+rK646m7fzQfUTGMDo5IH31/brWFq/ckb84jYHBah7O9c+4U642DDxhTXTfixoYi6K/KxXHT3LHVMW+/N3VrjfaRStgN1SMMqW2nYje10Yp4J6JRRphgMM5E0UB//WH0rzV+KUTaxZNrnzvnn8Xf748OnDyznTRGvhTnI86fjJeqodHc1+0XcQXw/jWFCeDHOUytrF89UqMAfWEpRTUQjMIzuL+fa/lZWkH+nWEW++3zwf28akSO9J+VmvNlVUYZpF0rt52OX6sCe6G7wyz4QwzO/vPnD3FgcVoFn7Sy8sUOibf1mff3T/rz+41eX1/ld4lEnLTiG5d8RpSsKG2rMSJpVBJ5dSdVBv/6z0/668eLRHex00KU+WsR5eT6dRGnxOdrjbo6fZzke55QjVACIPw2ddnnw7FijF8XneKFYATluidBT5jnKUTxmFIpUWvTzh0tUl1wzyDmD/I7IqEYuDVJeoo6qxRv5SQpGbgE1J44DWA3VHz0d3NCWbSY0o+eaLoyPmlE0NVOqVHxb8Tv4zVyfTstmQOjiSIxZUfFZ5Bv0geNXpD5kHlQJwsr/wxEf7LKlby/xAmaFOx2ESeNHlIxhggbMlJ58PFRcb12mjoYgaA5mghA5jyvDAzM/5guxVFrxWCk2lKpxmbkJ9Gg7OcnKuijK/JWNrq4muTDswLNs5BfDACYU3EUqN6imF3Zt/3Le8OiCGK0Egx7BahX6VtTTHKj1FZHgMdqtwq98ScBEPZonFSrcan1HBzyVa8hGCAl8FxFF/Y5iP3uHWHSB9XZq/zylPWWHke6A49o76mrY90vO8h9NXEi7fd4LT2vdOxH0Ebo1y0jBkWMYJB4O6l1Xqk80ecc5L7xAkqLda5sjmMEms5f8fumqUI1SFyXyUalaSDOWVVPQupH0IPsc3LD1foKzMQw3Eg/sSKl0JMNgPcvn4bMU7d/QMcahoXag4ZZC1qcLGNDP2M+yXv4jlPT8kF4ZTIsMV5n1Cpn3j/BQDOoBHXUVT2h6umqZ+x8zZLj7sCZoI4gLk5SZCz8rPAYA+TGvZpu2zo/nBdMSmt5MX0CtSaS6SxejbFiZWFNeM6Zd2eLCgPu137lfYI9JeDci1c45X+fjwdxpJSLRrIvJqmUJieNMOPfdqieawcQFrE52dzxwUgqSkvSK3EU8R7de2Qo/8cOPk5bvB6vdDAsyrv3A11W2c2VIVmSzRzBtk+E1L7J8A5jBVcNWFh/51S7+U5lxmGWqGX+93V3lDTw05Gr19LK3xVywJie/I6KwmQkKd+TRWFz/+cJCh0IvjpvF6N53hNYI2mTGh4CGoLzjR2KX8tJ5I3KGXI5q06sYgctlS/y3B/WdYL8uuarO+QuPJazOrGw9yBfZd/yMynop4VpUg9yOH1Qoqv5sOY8iV7GYxE80d3OeFQW+XMxfjtZv67L1cZkeqCPte77Vhepeq/vb6r8ajE5NnXPxu/BD2La+YbfR12fanSyp72DN8q6m/wOnf63TKLYN3w/0ptv2c94/gq+U76/F3RXzVHYRhZBbHyrL/bBOmHjeLYUmFHKuMvcYT+whm3/dUlRjZeaKrZ6r36n71I6ygQ7TiER4lx7n2DkkNFMF/kfbbsYwYrvfH76gx+0R62Nt8MNIw9q/1LfROapHnnPqCMIn9RS74vCHcwhlkDVMF8NRVUnSXGvtSq/WwX/lmMn0XbBR2Pqn7s1F6N24gL0kR1ViTQBnescxjBxd/DYT6l+NNh43421/0za6xwPIwOpaX9qT+G8ncG9MPTjff92oRrNZhxBmZf3/ReRSsMxR70w1ZDYPgKrN+ybZ6D0htzf/p1od3RhXqIBFBXW+FzuovF8z3SerZju87+JtooMo/8szt9UAu8JfXFRri93L34/f7f6taHNbqw91WC+4bjroyrpmzkfGj9dn26eMHd/x/WFoIr7D8aDv3tzNjK+ctfPW8I0Kgejfo6E7XcCl68p7DE2BJbrma4XrrB0pMvXiU6fn3Q5nyQq694whxhI/cePF0kbZIcTKw2s5H98fdGfP6/rvzdJFXz7805fx5MCwK7Pc/qXypTJDQSOvlKw1EJPDw/04+cz/fr5g/766y+pOsgRTKokK1A7V5JT55UqsxyBxWDyMGh2U/KUie/mBgqYC24KjnTfV7Mqs6SpLDgrqhU6DRV7/eLAFQV3OzlZvRMwWk2vFMwUS3H7+jiKU+94+tQiJBc7db2aA8dAekWpFDtyTO91XUE3Wwcd+JTTmMz31U/m0e41LWrAkRXiMIWwVzZHMrCnrYYvSmh7VLYm2jPe2aq4I3qB79XoM9xX9xKMbUqatrLjVDwuEPD0RI/PGn3lUYPsaFn01FZA+vlPhhk4XVf6+JJ5Lx3Qc7OvunkdRYH2vGSkz7hMJ62yxfuD03o4vYdTIkXh4zLs54sZbKvBd7hXXUew4HYN7ufonbPNrZJd8ghliZ4yB4SmnCJCUCPsUghnEv0KxklusbCkX+w27HgH0rv7udA0LdMFcuuguSVP+3nFz1vYkGOZHrClvD/b9erbiW31a9m/oyrMXaTQDZ6qdL89SMDByuZ+saG3kdPb/o91NETfxQhKvnap3fsxpVV+JkT/a/qdc49CRvvtwdoO8wO1ATLPHaJkOrnyTLmNHSx2YKFGqvVReIFFX6Xk+oO4WQVMvTqRoKdDjxCHEleTnXeebZEX6Ni5ST+djHcIXblBhmEG+sWcwHCywy2OQOboKy6gwSl5RdLidR/xXvZo2lmBtKmjeZev4ghYTN9DRknliy0NVtqIn+u/SQxVPsCPRqyv+W4SPsORWAwmzs4UwdGTCn1FU92LxiVVw1KdNWKGyD84FvQgQs5vukqr0HF07qjSVVE6Ox9Jcbg+le+eV9n88OOBHn8+0d3KDyXyaK9VLlk+ACsRa4VxCS+/Vychyws5DDg80uf959ruKlMZi3PVTVQvvngUdJy/XodWp1vRYgNBfmLP1gitypMy7eQAIDVRNVudb0H0lPD132aXqtx9en6kimmkBzUSAcay8CHRXbnX/thG5H1x5L+ZBotCcUj0l6QwquNpo6Na9zSNNnsUlugVe0035XbYicXjvaw6wM74vEBFJE3lXLWD0LbpH0UPWoG5Wnk2HJ+Vhwz1/cGa9HbiiD/O3Web56NOQuSQJpFP9Rkr39pn4RplD41svu/a+29k39ZG2pZWAl9h+oo+kVv2MNqMMqvttzmgfAzdHIB3WRQv5Vo1OO4Pu3nz3l636uVs3+XehhrKeyLaTEx4b7x2xcrV+KlWIvOaW+qEjzP5iZDaA0YoCUaZeRoJoYLoBRxWmAIjRqpMHA6sWprULAUrEsvv5jQLNgS8H5arCbCySIR18tv5T6mame7YGBBqP1nxe58PEFTKlk5ihDBrdJUL1GSlq8lABQND9L7wnOe68XAJCwzrFR0quEbMu+83nFhqGPeRSBC8WPfJ55QFNp/YRjoAlg9OlBAZ0Dt0IkHHsYoHFac8YZ495LmreocqFN9dcdP0KZ54GAwSJwEeMdf1O5mi7kLWeIBWfKwbWs2G5MCoqEo2ofpCvw6FvC2MS+7vIgdR/StWBVLBXdyJInvQjIwGvDycOsc5T3b0XQ3OhdRBDIXQ5qSg1Lo5jkvxcsvNfFP7bmknYDZJRNbU0gI4ma8zdbTq86QnT1CUSVVBNZwSbapieV9gpFEtB7/4WlUiSmb0RrrBPDSKZKCn+L0LouqRlx+LYXnFMTf3+Twg7YKaNet50OJ9Lh4pKv3KNfdfBcisexj04IZOxRRx5b1YtAaf7jJw+IkxmBjs+ijGAtMFh8Hf32nky8vPZ4m6uudT0YOe6H0dz5Im+Pv1Qxw0f97e6XVVMDnkXzBO2CSeZ02XJnLcCHbc8MVQIhxR8+PHD/rPf37Rrx9PGnk164kT4xidjyc6fpwE60qcEq9fEnUlUUusNKadnPRPyYvoOpg4hTWM66aBAzXCyhUJwQPRPdvCmtr0JzJ5psbBvJ/o8Lijx5dnenphXKaD4HZIlJA47XaCZ1XKP/Q/f/9Nx7MC4ArudlZ5tROwrNDPjra0G6nK2FIBfgXvI6kbQcY2V4cX8Hd4fa+LRjI4toLxw4VfbVXqstGv0MtUDcxSyToosJW2IZ/5h1TBcnqP5cP5NLgWafE0F0sZ0HR6Nm517jUapwggLmOicaUtpkFJMzkcrCqNyvl5mrzC5HJVw5Ppj/HR5FRc0o0CqHnSCLrobAENjBQwwRPMVbkXWU9muPnBm94vKUbsuOQ9IlUHD+5wOXHEnVXWUt3moNF2sxnFEt2wkzn0NJbgbJIIuwQbaKdrLqx4J3yygOc0YZ+kzlaLrJpsbifT+qHDQJLJ+Jea2hFlpmNWOH5hNSAwL/5zqhGolMzNkgL9ULgGwPg+1wkRIPieleqlPfmXflbsKE0j7Qxvik4praoXeXz8Cb6sc4P0Nx2XAwUHfi/PLDrQAnxJnHSb0g49iz9fGsCjMdRCueHcqo+mqmNHWYVvrViBfMxVSU0ezIhoN9y8KVdHDuSjGohYFzOazGnE+85eajrBIlF7ivc5uxzf+b7fe3QS+lpTRxClrif6ZTaniuNlaj957zHuUCn3fliO9DHQi+qRSUHVhccE2oh6CZy7CdGMoJ+dxqmVWvkPqWpwtEgKHU+rYPZVJ/pidNIYbaktscKpcxI5GeS7OzVAs2Gd1fiueIoioznFy2Q284trUr0I/JVlDheMOF74IKqI3Iz7RscJAiMNOpA9sY4ROrJ8l6vemXaeotZCVtR9qvxbox4vkn5JK+890+fbke5+78WB9eM/L/Lz8HgnGFcT9mwynOOCf+bsmTMdmDceNG3z/r5Ilb+9RDdrer4ccK30eFx1l+laBBvUjXfftwpgLTwj2XQbfqPTpRR6AR1VxwL0dMjmasdWfVuwrWi/0oseSjGcgRwMiH6/yK7fpWdaByPtL5BZ3DY7Hp8fjUCSZAd8GG1yOmbh6PSiBxWIEJ/n3jYNtqgdbRRxpi2SrcQ6nOhfnJa5M51qvkoVXJUFO8fR1MQIk98o75mVZooVfQg70/UnHHxhXJGTgY680rzbM+T6p9slgUc45pXd54XPOr046sfiAJ+SlgedWl3dHTqhb41zxTqSuu9HMsKf6XRL/RuSaaZ41ftxmgYbLTqaqHHEy74Uet5CJfTztRlnlN9E6ux3XTEeik7eF7KZ1PmYTLZRXek4HxDock21iqdTSLXhSqlg7xRkTGvn5LoOeI6qvOvlY53vdpy7Onmb+xvlLm4cdLZPv2m+T61AHnXGlYukZaXBmCVfd1l8oiFgIFwiuPTI+GsN0XHfbt1/K4rklpOob6d33NxyNonyjdP0ojMqn9mCT2Eh+zbi571hvekXlMW8BVHHPdG7i/Er869zsdD2uTiX/cbf/B0f7srVQ0mJ7fRz3LfbGx64bhP++Pv4HQThaI4aJt2lqrXjbvsq7ap27CHEsS/9mPpn+z72oIH999993l/ePzCPjtaaEFFt0AUS0XjN/fMb7/pvP0N7M1WaFkVh2rYdx9pHQMI4kd8xjilRtCl6eurb7MfXYLAM+vLd2OKJsPzM2/W/Nba2ne9pXYRbMZDMpI4vKcG8KrnssDqxYb3+ZIwpTh0QRXFSw/rx6V7xrh4VpJ0vriTIzoHXP2/0z+sfeuMKgKczvX9+iQMhq+ubdoc7nSPjK4rNoUrSvCv0uCrdf/18oV+/ftCvl2d65mpG5rziqKvj24eA957eT4KD8slYGJ9nURZnGZrKiXrCPU4bjHxEdFKqyow49qY654JxwcZDMT5XyDGg5Hku9c6OxFUpTKtienh5pOdVQWe8I66Qxw4+dmJxCjzz7eW0zgafhE4quxjDhUHmZ1FMJ5HSCiRrFFlKUyylrmNVpOvgrDpdAV9SBRhOCWDBZKtkxamWKjuLK6eOeRGVhThfpsjYt3hx0APqTz1t3omaBuOGAXppxmGLplJeLK2Rrz5iDMqbKmRJnFY8rxwByA5CjWrb7jdOHRQQ48+zROgJ9tUlqxEQMD3iFfdw7AMqA6PkfKQjvQ/KDr5XJz2DTDNIP2PEcTQEAz/L/HOlKK6YyWmTK12z0+qwu6f5TlNJDrs7GRfvN6ksBbmD/ZpGRkuSdEyN5p7VKMvmBE9kALdZHLwIQ6v7wOgjOlsCbd1KsY/7CIcbOk8tn87+fduGv+sGb7u1PtvY3G/uLcXTMkcn1SO9pNfZ4ts0TSwRqjnmwAvcSLIHBIdFN2OHbVppZwc9lra6ykj+x7HF/o/G7kYDGyzFDs+oGjexDLn0N6xzhQeoArL2vtftTD+WaVlIsahWWlvpmE8lpBLqrCDe824vjfPvk0URYD9m6KS58mPBFKTKy/GT29fIO2Rk6CX8H/M/jfd5HC/sAI0iq/Mn5xYWSchRTFwA4swYjNd1b5aDr1/aVce8hqrX9n39Bu8dXd/pZhoVNJMeNiaN3PUDWR7/1R3F/Bk7y+8fH+ie5fjFIjes4IlHx6VktBsisKnVYWOf5L88yUGN842OFuvYVO5w9BevIacXXs9ape96YszKD3FiSXTqw71ULYRclD6YHHFjnuUHsnH2Kgv4QGMn9KVVIdPHO81f+1UXOVNaef91oLP6+pIWFknw52fFuqSw90HwruvKmFuspt5+QIo8f86y7fPzWO8zh9w6YjkM1HTCXA/O17FLlC70l0TmDFjnjmXmNUtU7WIFC3quGasfy9/s3BVA+6uZUFn0PknjtMMj1q8kApsrO8618p2mia62durTr7c6MR+6Cf9S9UjdIJjr0tol3+myfdtIXadurhPRpj+Yf1yiq2VNR82D73u+3qznjbXt+x/T3No5wvvasY18C9NQNk0UtRnoFDUCv52r/uo/29puljIMiKOpPcDr5wlVKYFH1sulaCd916d+nkZkgH2GGxpeWGijR3w37h1ZZFDvOIAQUcbZKlROGEGobfBxTP/2cLRoMIKjEtVIL2MK8y7Jv4wy4ryZl0s4ganKpRgiZgAmMB97/0Sp8QB732m8GXql5t+UoNF3emkYvxoXs4bzEgatZSnVcNVeItIpo7oMWnFNAmui6xDHf8vAvtU3bKaYLzti0sUU+c174kksFFannS3GSNuPmtfRzDsI+NZzSd/XnKolDT/X78OKC8NXZgwB7bgdg80VL2EnkS5snZZShQbT1LW0jsAc5zGpcYCorEjzeK+E4C4BLA/zH5hEv0bNWvZThNNLw8SYQnW71gCDwWtr4CeBsxvPcg8iNjYz1Dms7ERLuhCeaZlXiDK8oTD5mkelQsaTHAdkSiFvXhmRP6enqHV+ar8DMCScwt1c4Lrl2BW+JA6G9vPIgHsBiXbqKUqXz3TjGqXUlH5OiPzkw58r7bhhjOysTVRrFUwNqzD48fomCjtXbJL0p/t7SdNix8Hd/c6Bs1mYnVelh0G4X18/6Pfv34pz9fFF55PyY4lNEUNFHRkuO8CzLfWHC81xu+y8+s//94P+8/KTnh4Z20gFLRv6n3/e6fP3qzgjLp9ciekqaRRS8YllTAKNKx8Ug2SqaVjRkChhbVROZI0QS6FCrtFGoarQ5NCCumgW/TeJbroqpTu6e9rT069H+vHXD4m64sO3mWUXN1l2dD5++hrKTzLerYBw6kKQqmUW2ZMQcRgiDCFgff319F55gFYwkk8bGba0fMOxVK7ye0aUpFRXUgW0LyhS+X04KCA420DzqqhL2mCB4bEq6/s7icCA0ch4Lkw7AG8XPWFC0btJI8ooNVXXmOb45J2NHnYMKU6WzqL8H3vVVIHzcZEovfPniZbj1Qx5RN3tquJle2WxSJZpamUbohVdp8nYkyGKwehBq/Ewy02K22KVEu/Y2XYweuST79OVTu9H+lz3y34+0OXuRfbIrqzG2O5OUgp3q/EpkXLQX6YYCZV93JW+kzqvZL6KFi3IWtFQ+FWaGsOV010QUYTAh7jWvTiJ9KR00UasQQcQwORcK05vaQiGjb0wt3I4RmG1RoSluoDkvkkH7Y2s2uftM/GgAO+NjmHupjjBQtv+Xa4836tfl8mdnS63KchwXzmkZExmlNUIcabHC1JzupP0yaOVKj5SH4WmoOaQqdVhCeifKZyae1poDgYMjDQjDjFQHRgbaYDZaGlq3q28V/F55pT88DlxpCE7+meN+mS+qHx3MnxYlGrQyGFEHXHUlawHG+S7RecXThzrr2DqSXWn9jCp1yswj2JTdNFg4HeTYKnp85eVN83HWaJgGE/qcXmWz1GohA/Xp/1kkcUWsRvWqurnOovx6g1kFHLqCRtGJGhPUu4vWkku2aEN09EV6ZQcgSzOc42WLmetXvh1OdZ5mHUOZf2EVotHTKSlT020fZE0qlPMEnYk+fxVJxMcIDXTIUtqmkRErevFVfYYiP/j7WOV6R+rrHyWAyt2Zu0f9zSvukY22VEstZAMUDplxWZi4j3c8Z65U2zJla/uH+9pXnksVymcpk/6Sl+UJX1y8bXIhGhz6HRtxEkR7GGeb9gLGl0N9CYdKwIkLC0zoP9m21ITbDfSA5qPlcfjb7ZfRTyme3ci+56TKryrfrbqWYdyrwd90vaqA30cBSJBNoZsga0NYcRSo18NV1FCq8mKthB5YRRWBNWZaYdNRcc/ZaQB816Y1flVSmNPVdJNTp/94RPZu+Je4H+z6el4x+bSF4r+7raTMATQ5I39Y4c1kf97IAiRR3j7IRS1fUM7ycZL4fP4PuhRMUob3+s90Jta23IEURLlVJ2jRfWQMnm0sM6zRsj7874u3fyVafPe5mt2dge9SQPskuuX0fbq+ebIRoaOVj9PhptVvh17a62E54MdGfuPqEVYjlvbrLVtd/S/uQZVsxz8uRP8vZDs598NWzRtDiw/lbSStly5ycvbQomwzREV7WjUxv6A6fYbYWQcxu8xqb1DZvOO8FxlmDBaEDoJ5aRdUJmvCHDdvWv0zlt9Hp34QCFXplM/u+XEad/XEV5q17An/n5T/G+v0Ro14+j6rq6q4p56EdA0WOPUzmv/nhiZEd+XQjvZjABeJxEFoW+9M1ANp5qmNhrPd6eGfVvoyC2noxscvsDbtRitSzMnhdxJFJXBW3tDf6lt9Hui5wXxuVuME89Mse9gjJ2A8fYx5ERNKiXu8/k2oRc/j7Nxa5ygs9F9o3F8N+cbGgnzuJnbQZ/+fb/W3736kvHFZVUmueTy1+e7Rjh9vcu9h4d7enl6oOfnR0vXWnnvftZQ/VW4fq3K/Pv7O/15e6O//+eV/vnnHzltZOcXiw5WoAXnyB1XFmlgzisdZ1mN9UlOYH/9eFbn1a+/6OXhYTUuZsEfOX190cfrB73980ofv98FuD2fF2mPsRr2633L0oJGViN48dMmYDcwX2AslxwNzGS0ZapCg/fm6TvJi1LopWD3fLopdMDt3zFex6p8soPlUZVrUUbgELlc27WQ/QRjZfKfGkKNMvZJIxaE5uEgItNa47qbEytv91sO9C3A7rb2egikCq9U1kptGnqk1+FV2mhn/8x+eiod4zrBoFk/l7S+1ZhijLS3lebYScPX7FEZkxox1v/JDGB2oj4+PYkDVcuT10g78AdWYzktj2mEjSV2fLKjSFI1szpXuD9y5eq8ikbAd3tXZvobHi0ymyt4sjPz+Z6efzytPx+0wAEpRhw706SSlhglZ0n1ZCftTqLJJkm54pNxpu1j4KGVL1RHphgPqeITKcCrVhvjtBWJZhaDPFfnrhgt2eWjipKx80enyQ5molMnwXBt56imO+pzaWp5m8MsDHSvZox2RcV3Cg7pXim/pVsoXbSKbq+Lto7ebZR1316y9+VgHG1kmv2KHa7yOs5VlWN8sVG3YJyFNnuw4eNFcYOw/rxfBFQjRR5PBBw2wlrOcDpXAyDlXPWDZoxGD5MeQO4sSilbl6UoBGENkdZuTtRiTi42InYH3de8V3f2k98HYzdpxKxEnnKKmhhv7d7jaRbHiEVswUEi4OMrT509ksswgvJWp2nGNtBL8J385FFk8aDpWrDDeeUfjCUkRU5CRkCsjsf/MqfDixNrbtrufx+tbdx7G1vJr0mrLwKXa9H9zNE7K9cgxoHiYDDmJdK3lU+eDhepfrtfx3Be5XZ1QFYNRtw09v5dV9Qg7u3oTMWhXz+fcY53lqqmTizNljlzxV2JavuSn3RV0PLD6Y7uX+7FiZV2SSKRaIKtEvX1LHrI9HDQIinrWO/uz6pzmI3Ia8HYWKyPIENH9sHtrW3fFXE0yt7GPky6lzBb7d4c8zAcNCPS/POT+/1HHSjhPk6BxLVcSYHWD6vsmK0oiZnJOu/reD51Loo2sKHnSDf14DspzAlTDw9LsEiv4iDheZao3Nn4KjtmMZ68iBOd11lxMY1vGwxIgU1gNOPjMnnSR45HWm/+DnQ/unrenQOPi5+ze04gblJ9f2+XNm2FZ/t9N8IbHY3hlv3U3/vftrW5r7MJdM6/t90wspEdgzVrabZ1HN3Sf0bjrjZTcBDnYirq9vAKl9rNrWPT56Tr9y09rJ/HOBXCx6BU633hhoCJ0TeGiKsUmYXb0YHobdCbHuNPEyBamUaBAiMOlpyOWNnxDcZVjY4zIXnbQI8pAQUTG4h3ZJj22De32kbkDzC5VBhXTCfeYTWMnudOwx0TogCoEnWct34uNcJpTFzyE9PsdIqw7ezzBCdFbCMyKHnemPKE7136gcnjdLhdzwLwi7i+/DlOq6IRJPr/5PTjXcpV6aXwvLEbTIq3ocInGR6VWihiGMmvxmqzRU/NNr5SvAAPXosZl/u6gckGtJNM3+Shz+iKrEFuy++6kR2U1VvXLcYXFejmPpvubBObFtA4vrfPS27oqPeSN3QU3vNvRkdvCGF9cRqSvN/qXES/WioJjrmubQgnOCVinyJd6qmk5uK3+xIYR3AStGPILgDss1h1MzD36EOIQPcJ2EOlzqE+F09nB5glwZAeCf6bdBIq1MgziCiwzqG6JMBZZXtwGtn5IqH8HBXEqXmXVbnlXnHa24+XJynHzRhUrAgDE0Kxe97olasL/nmlf36/ihOC/9YyzDvFBDHDpfIvTV8QYOmsSiiH0T8+Wtrg+u8HY0cxAO3+TgyTy2rkv//zTq//vAqexPmDKyoh6kqdFRJVYxGowGyI5RsZf0wUdV4TcVgoyp7M1Ty5E+tKdY0RjSVUbwYcDH2dZ3M6leyOcom8YeXKsDj4OYlCIR27yqRZo8UmakC6k9OkObeNLv3Es1TaCQFh1qet4E6N894cZQb+KtFdi64/he8TnBsdXkO8Kh8iv+9bY19jnUVuCKYTF09fjS6Oonv9eKW//+e3YKYtZoROXGnY0irmYv1gw2w24PaX51p5kLGvUqv0JRw5cNTepwL7M4Awg7hPdso4S1XHWSNd7TS26jcpzGlMD5g341RHQUyjRxSSYpPs7xW8nUvJc1oIGyrcrjiLGY/LIgnLZW3rgGg4Bd1FtWJJJ5x3QsNV4bP5D4q/tGunp5KKulMBKNXVlotWGzNlWGWRRvdBpk2ug2wNIlmCZJGujfVXNvLCnUq5NIwcOpOJ5YaWMI5eN+xpy/WuEpMcewW2VYaRfsZpymJ0IUrT1lvvSzWyGO+b1VmHea738zsnBzCGU16wlkrVk+Il4556x7C+VwzFqUZMVPwxvU9S5EvVHxJA+GXK1Gkl+oNFWE3mZIIu5obMZCf3U9WrJNrSaKoq6FR1KPU/WX+qDi3JaqlNLV18PqKtwP84SmlneFGz8lJpFMiVk61LnDd1+cm65UnS2Jl+eX55fgTMmyNu7DClBKeWROywo4unaKqRaxt6JtX1+ggKYPGUuA/AnZkeGL9w0Qgk2AkSFSrV8Th6aOUtq3xMBrC0KUVf2n6MvCmYRz14AYZgtoMH0ig0dlOd9eCJ/7GsnA7rVxwRxvO93nhZ500qz5mzD2mOwjcX8VZUrC6yiCmvGtvrgNSst0fIWLVi8AcfJ23lgjhrWAIwDlrhlNp1Ilfex3AAf/IfcTTdPz/Q4+lJeCYX6GA9QmCMxDWB/Uae/qakNNPuTh2tL4mxnQ6r/qDORI6AZieWRPlytV9jT5PZAtdikcqkeqLQEEcjp5ryPEnxGONLHFFixS4U11Yrv/E9zL8rrmgdM/Y90wtHHHOkOo9H4a2SpJfvJbVc9c5cVN/gJdg97Ok+0ISk/cu0XSvtLuCjigstexF4d+KVyop3RKp3ix7GEXy8x4qsiNHILIVv+Nl5R95nSQ/MGg29pGxRikjTTV7JUtac50scSKCrjiZsTqLVAnuy0prpXInciQ7+MgH30yVWS1+yHiVv7ES0DSsZ37iV3kW43qLj244qyI7tvfi8d8Lc2if4THmw6oPIJHAdEDjaVFOvG9+AYYeWUvvrPM7uaw7hPGp00xX9Gm8vV7fvVR4vHtEo9zGLW4IvplA1gtEH6Jyp1VtjHzeL27RXO1QCFAJWNs7trjea+gXEhQlH2h7esDFkg1BwpaYR7KaC5tIoOpEB431aQWlyB5YPBp1CZY2oKFFPmHVsjYIX+tsrdCPH1mg+2tnHF5Mr3f24S7fQTQj7wEHQz31v7PY/VYFslc2drXvvnBiGXfO/rk8YSxxzryzEz2/1N7YZ22vmKPQ7MpzRhc9RoXKy8P/+npK3kUu4YmRO3FjjtYDj7sa6lRrhgX7Fio5wdowY5K091/S186iPnqmOBDXclZnU7/sT7R7LK/bn3xwsKN7Qh/TeSoW7NcZb4+jv6XFp/B4wWr2x96sOxxj7hXam1O73ij2Rwp6oJ5HVAda3WZ1X/XpFJ1Zv/MVx9zwjRjL0+x6/p9TSIgsZxvQ4rka+RDi9vQqgNE8FO5S4AuDPv/6Sn2wk8BDl5HRVAj8/P9b7Gah9/ffnTcLjP764wuAiOE+iON49NLn9jnfFSl7RNABOt3t8uqMfT4/0n79+0l8/XjSqhjGTzlqC+/3PO/35+49EXp3Xd+RzFueVgojOvr6YVxmeem70xHCypN2UTKaUoEAlVWCTGWCWRuh7eVY30IJdy18tFqMlvn/9ZrHy4pw2cGZjq5RQocecV2Vy4NLJ5FhMs5B1NJ4wEt6gmegABYGNZAH+26Z82T5fLFJLw9B0bxrgsQCAI4oqyGg829Pj6PI9CcOHtHw7p/x8ciXA4xe9fbzR658/Whlwld04nBLnlTg+Fz/RY5piunx5eaKHZ3Ve6T2ogqVubFaepUrl6SrtSqn1z5P8zcaZKOtxfy252Wu+32/wvVtjhbIPZ4X2957un1aD7PlJMNCk6MnXZd1zR4kIY2cs07i0vRfrRfDQllwj8vhkHDwlYhb1PKDHqoKuJEb6lSPWz1QuZ9IIvcpjkM7O+wU4Q8n4ZK/zjNZ+lF4t3w+maqQzFdP3nE5uRLZV2UUdLbb6Sv8ur2pM2RwiraI+0k3kZxg/nP/VQVPlqD97Q8fBWiBysz+AFE7EfTRVNE3b/RoV9xJKm+NSQ7tPRXftORgL5pgw5xXW2Q/VshpMbhhTPSgKndIxFWMdBf2RpETTqTB3s2PXTuyUNocSjC6NCsnh4GzWg8Vs6+aLNDWGCjtoD7vVsN8fBIi67K4WFayOBhSNwpo1uF7T1OgK8RrprHxxNKQcTnH61bUWv2AeyTyW97qk11tBiev+LHhPKadh+40dFOg+7uN+jyPbw/vPh/frdmZcP05tvHKhE65+Oyk2Ess17tdlnRvmq1y5VSKTDupEzrZGilG1OL0KT+X53+jXpaH7QtDhA8UN/m6/S1Sr+zEu+yy6wOV4rbrFB6dpXujpfBVZe/dYpO9sx/G6SzGcKeqZ1Sg/HGqqKhxYR3YO/dGILERjSeD0NG/0XZ67HPrrxjn2ijEq6EM6iFSdnnxo1dEW+DY+47n++PgQx5/IuwTn647AkHV+jWZ4PA9ED/zHUqsbMmlJFU6JhOLqgYi0Tqof2ToJ78shSq5ogISqJrlCBMx6+LNLii+2GK8E3l8qqv/JQTCZvhXs2F426Fpt4Uo8KrfTV3sbO+6ZaBfXz4giVq3vE2rv3fgduvZv2Thor79u6QGlLJt39fePZE2UZTXltvU/6M0YowWrdHPeGza9reJVmr+xL0c+iU2bnd7hgT605af/ZrvG53o6+Td7cKR5buaMuAphZ2TFm0cPVAXIIlE6z+NEVVnXe4FFY+8opYkCknBKVjxNEAIET99Z8aSkqoSn9I0Hple2EGP0IxoD44WM4x1NWr/gcZ4AgM39XsLmcjwEIg8R1f+pUsbMG1FOdbwpnFQlnwP+IaGguVC+QS9y4pYqI00JxpWNgzonFnJ8g6Kqgi/bO7Dp7dQ3RAq411VenK3dmh4jQNs5VqcKGzYjMqyfaHjcW4Yz0bxZA2kHcVkYs40PzH+y01JfKmkfUqkqxjUCMUQSJWpS0iQvFwE9pTSlZDdKEpmCwKcUS7Z0j+yKoq8u2g7Oic2URAbYMW4QgjvgYBgX8iosiVLzvj7yUAXCYp0KEW7duG79DiVoCcy5XvDY29gL+poRh+IzpveNBcpkPEbWgEpTpUIZ7uSlf7WDzQ9pvgd2r2+tl9NXsT2N9mNxgbD/ReEdCASc2sU+xnXUKK6K6VX7AYqaqqAmX9JmTM0s+14p/h0r4Scxnj8lSuX4+S6RV7z+rPQxQPvPnz8l0oXf9fl1EmcAn2IeT5+iCOIfVx3kNAZ1MkwadRWjZEkr4Ei69/my0sJFnGR3qwHCAO0/fjxL5BW/jyOvWPHhE2VO/WLn1fvrB73/86b4RVeN7sIpfLFKV6I8hkhC4YpZ6UjsuqnKG5mTpE4pTmcAT4Y0oYSITb0Wmzt/PhmgpaSsq9LCAOQCPLtc6UCGT4IUSTlNnRWLoqhTTStYrf92wE1ZPF1O3mayABVXQStYf9DDSNbJfZLWWB2bjQKVaooh/43qf3J6HNoQ/kcl8Dmdh+iwiLTt+96q/ji/DM9ItPTHQsfzJCW6P74+pGgA6LQ6aCZ38At+zi5JRCAXD3jm6oPi5Jw9upGMB8s4edxMa6tyz44irrzFuCuixJfJU2PQX1cCw/6z2dUxWoph7x7o0xeQjsr/DuuaMuYVO64enh4FnFhgD5ZF+nNmjDg2Os8XM6IM1J1LY5tx4VVxOe0lB0cGjAYy+m8iOoMyvL5P0prMiSXgyV+fq9F7XNf6aqfxqgeo6wFR4dV5Nla8C761eVqCrGwo0fZTkG2lePVZyE2MU2hNjDHy7xG9KX8H/TDuhIJ+WcQXIsSENnKIQrRIbAMXbWidrJ1GdkUoDHN86305zAc5DRac/BodJGsbDuSdy2nowdY0TaYje4eaWXTHRi/frX11XBWToZFftJFHODAWXY3sZD5DFyY3LpW2kq2fckXV48PhTEFJenDK6lyMlxjo4V+yk3rBCZPuLbKwwis58yBf6sMIrw7zIJWMd0miajj6iqOw+Pd8Uv0T4N/TZA47yW42Oka5TswJ1gc1jItFBzotK4WIUyOZk/FypfPlKD+5z4xVxynyktZ6KXS8u1Osw1lT3xeB2taCHDGtW+Z4CjZP0vQs+b3TpeAcUccPdJ1k1YazVCJkwPKHlZfsHw/ibBOA75n3z8qLDhdPb5RKhfPK61d5w9h4xaIZk25g28eLOHc0cnGmulP6a3Ia0geTOi5liaNjAby2N4bJ6ZLnmIuIXI6ZLstRUiJZp2DnHB9WcCTW3eMD7dhBxWWKUbk9l4ohbDTCXbpb2+WoVQZ450MyceZzpci1b19fSYvKLJNEi+ucV36PjJBk9oasVTan2QLngg7HD+j4PoEGS6LbiB2K/Wf2kUQ+kWJTCs//mujPnz8WdaztMi1zOuQoQoYjzB5/hpQ2TjlPWh26LLCJQuU26PqiTJvTU9ZF3FSmC0xC94j6vXs4iG3A/3jedE8nqViMDIYF/AGRx0nXuPZVi6vlbHTbUY3yH9pgX/VOi1bfKRLpzF1eFKVy7Y+CINYMoHqYK8m7sCklAq1KcLdtOpsfkAqR/25sN9OtyPR4/1tuDphTkxozrVPGPZ5VD+2ivnonTuVDs712dj4u/oEUin71iiAioOfbgTcuG+z7KG83NqcB+VMnZ/pr5Mz8zhF4qy2fi4Alpv6Pf283Xrv+y/6lfQh5vFf3eRUaIoi7kF1854qZC8laElvyma1SQvUktoxelEeumAUnFoHgtn1LZoRHB03/PcYW/659Hbd5628niilGdeBkv/gcxeeiUhjnzPSNRllonGtQxMNJU7zP5zd8d2sDxf74PVMypRDf2X3B4dATV7MeVPunxsdmKsd9JlXW+nlulbatwl2fJ2M8Y4GqD2qIcNNet8lHTE1TO1qwaHEUDCKxbjGTeJ/Qc0GZWWoM2c29tB0r9h6FUY6crP0a9VF3aEdpaXQqF8YWaDC+G/tsQ1PdGkH50HdGo3i7r0ZzqAK5Zbzt/m/XPe7xvs2epqpS385lf/k4BkJg9Ht0GPZXBPz9jlGX7m9/TzCu+JotDZgdFWxEs+Pqi6OvPj9WpfwkShCHj7ODgB1Y9+y8WpUkdlD9/v1n/fcqeFdcofC4GsOMBXKxaCNJyZrNARGA2mV+LUJGqt5J6fNlVdS4ity9RNP89euHOK9eVgWVT9M5KoxTBd/+fqXfHHn19iHOq5krH3GIuwCMd3sphfUkDfEvoDHmVxz5kq3CUK6Oq8VOIDHHGv5vYO7mzmZaFOB7dlZlDb8nxrxipVdySRarZFQElBwOoVoRdzY6kx4Toqj4HdPOqhBNlyFfi/wy0qO2B7kb97UqeX6QM8XInbBnJvJUB56Xq0QsrYbODnuz8sEqE4aitOmX7x0zYCJNMj9jzJYrG4Cshq7G6nlRB87cRXnofsOzk0Q23K/KNaeyshOLjddpqnvVZSMbVYzZwQ7QT428goIPGRTfcQtQNc6/86zh2tRvFLNokX6zjnJv4Mn8T4Hmk1Yd/Fz3D0cZfJ2t8mOY5yWIn6KAtDF1EeutWFQWzRIir7DuuPi9T+v7WZm/nParwUP0vs759XIxHmHjKwOFlW7zucizAFYsa4wjpmTz0vGuKUQ4VD7VO0FbOea6Sq9PbPSLVu6VAEYe2400M7qiAi73BTpWw7S73/trshOpx0tu1g3tCc6Vdnr47lvysup31WCKz8Wf8XPf//64OsM4si/KF4f8CLoh70tP+VfXies2i6X9qP48EaAZrHPKQ/nQeb8T7CWrslFpJbeQBZKiFHiIRJHQUnVHZisWtQp8IzayWWapA4AdLgxNbCltcLjB4Ev1bx1PvVDhtCnZXurvs7Rszn7BnTpr+jVRjaC924mj+m799/W58vzzNbTf6jGwd+Ia9fpQn5mCB7D3FJNIQezZEQ5nONaS1wXRSPu1b1z4Yr8y+OuZI1TXeZ8Uj0NZfdUj1fmh7qsY1Zeauak6WpQrwCEj0xUhvxAlW+ejHhEx5plESbO9x+2usuhzOYlTjtO/n1Yd4fKLD7jWNl8eKN3tVTeawNOLV/DT6NdZnIhwMKFqvVQrTEoXu1Xens6WgpdbXayOydbEDoKcRy3qCJJiGIF+FRGd5PBEnbsmY5LuOXW61QJSXAxA7dk3o8uJnp4fLTOibJwbqF77WF6a7yR6nA/3cnIIC9C84EIbbSGSrCA9kSD/iwQTTIIrnQV7az/rnsI1TazP6O+nq0ZkifPUHEgl7Kg5nMKLeRdxsogqhlZRHS3K1xH/Gskg6DZRV4/6eRP4kVs+ikS8yt+rDIoOyeZdjb1Bvv/03Z2Mm0kdo529Vfdz3qyt87wQPNCP135D74kAaeGptGN51vORaO98JwfjtZG1I/kUwNZTN5+j9m7ru2H/hSI1ozbinI36xdcGxL2fdFVWtooP07sVah10rlWOgK2Cz12oTpNV35lc+FM4qU4GsCilQq1KiUQOeUWbmQqVpl8TMFOwkQb96SdJ+thtptIR6GieMDPejjE/vpbYr1Tbj+Cd0v5kxJ10jsSDbhJd/sst0adASFEBHKXc6VxvFaaIeRWvVoHrT9zGxEoW6VQsMmGeq2Mkzp+/25Nc4zyaMqxvFQafUEUk4e3KOEtHizEN0KPJigpRKIx4T6XDroKDzGs9udVTscFQ4zqQOg1GaXmRgdTZjOMlPzkmqs6IuO+qAWDzaLcWhIh1bXn8TseM6jyRK7SekkZRYalKlgtlu3DvyDmdTZ7N1L0XijjWIAWFXztCcEmgh9pu/RuKVFTCF8L4s8+3tDn9+/4dCkvc033lkaSY/66NkTHYG8uj+xdCRFoxwxIOeyv6UKgttx72Ek4+3bA1R4woCwzgyZhSq0H/8fZJpw+Lvjp+Sd/ZIGAsBnZePT09CfDu1/EoeA3/7+9/5LSQI7CYh0naHVd/SpOn5iIljsJ+lvlZuIrTSRxZgr+xKkrsuPrPr5/069evVTF9kVQrjqw6r31j5xVHXb39eRfnVT7VVAxRP+bkCofQWm6FM6InkyhhWiWKDakkJdcVF4RTHTkG5VI0cupq6SsypzwE3recYmA4DKJYy2nXYgcIxTxSuumUr2E9FzHuEIWlFfWUc9WoSHP0wSBM6uBR7IZeqZjM0OsNoppO2F8wMqFcqWNRq37RNG1oVRXRJNgbi4WtzZ2SI/QelHmPSyoDXibfZ9+b2pN1nmTeV2OrXMWBdZX5ByCzOQNk/WraBtJzmEb4HzuveD1VTy6urLNc5/lmRxwbP8evk0dfTSXKtTpHjbPZWClGMXVVf6fA+/iunK0CqTJm4V/Agnl6eKDndQ+x84qjH3arkbYY3pxEMR61siC5rK7ph0xWPPd7M7xqP7PrL9VAAF5Kscq15MaY6kuTFFBgw5WrebLL4nzSylxkDoRUck2pDHwOEdrAYqtyIzicQAsmLyb/Tvm7RotjDKbHtITa0KwGp7a6Ys4a4dUbBFHOgM7kX27pMP6e7J3YH5FDw9BzvuJfWKQMsIuCvhFliPcFUV8U9qHRFipkTmHsvhdTkDVdm/I+KOrer9zcPzJGRvIm2c5FZMhUii+9Ss3oRVW5XRPkRcrLbxOpw1LwcQoiiEyW82HG4U7SyOe7e+W/kx0iFE2XVJ6hZQR07avTSCpuc9Sqz0+txHh/uFPH1X72NFk4KCRbg6MIluy8VaIUWP8tiCtrHdm1ypn3XvUb6yPohXkWry07sXjvshNrv6x7m3SfFk5be7hXZ9G63xBZaiRUI3uSOq/6g6tee/Z1RTZCgf1i0XgSWa72jsg1zidc1PbhsBtx6K1NMP9h/nmW9MaVJ86nrUEaaQXjFmxH6G2JYgVbDSLg33d2b6qFGuT9iVQ/C9AKxeL9bZ2LYToKRp9RFNPiYqfzV47i5QOv83rPeZWlqx7wfLzQ/U+NaGVHi6RdFwqOVLJoqcl4J8uVg8iW3Qx5sqOvr6PAHshwL0nWtNpPAJ0HeHryFDroVOAT2RxEvlYsy2hv82T6rFWRSw6rM5nTQSOSOZ0QfF5kH/Pkh4O1K0n3yhukKAjjO+h33DeJ5l7buyROyVe9Q2mGPKoSMnKygh55Umrj7xbBlpslwkqcywzxILqCzh1HOT/sDrLHz25nZDmok1hJPvwiOHOqLqLZAzS8MtXDYGSrKA1Wngu7BrZe1LMnFDwzPMvo09GRFZMVelgpgZcCnkxEUTbgwSlZVO8NWz/sD92zuuaosBv3kOq7dX79XSUebMPOCdF86Hng4dGpFWfPJMlQ5yKKfKPOiffxhv2h8n2nUaLh4LKRJ0WrTiLKVSPOVBfJhu3c+C1uyKU4Lug1/b0q5xbX7eBNai+NSM05HB4lXZ84FxsH1sj4hpNk0/lUQ0lrXr1eKLVa29oaj3gXV6xwxcL+zVQVUK1GeJWKhFkqQu1FaZQSjnlpcnUrkU62wLcnul+IKlDbPsZr5AlURlYJoyE8KA79iUt3NeMnasb03TW6Jxp8SLHrx3qr1VvvbJw3g3lsN3F7jYz5RjA0/QmnN9NUTwiDMhv/jvPVCLobmxlGn9A01XTWVukxGR3byqbkF2py9H1Ddopxw6wHc9jPXzRacI+eaJeOVutYbs137Ff/LqHDuY3Eir8v6iVsDI04Pq+YEpqWd+WWDmKbo75saWxLc42SD+U+bWmo33N8xYiFf9tDt/oVDZrIvnpeM3p+xOzjOEfGiM/zZM46Px034yeXahiZwBWcJn7XNYtBz86r4/uHOK8E/DWr8+VweKAfP36IA2t3d1iVmkz//Hml//N//59EX3G64OWavUodg2pzWgwbDb4OqVbeUUGd1cyxUtOHw0zPj/f0F+Nd/cUOrJ/0uL6LdwX35ZOBvf9WwPav96Mok5IymEixgITukhmVZtokKygxwXDWtZUKcBwSv+ea1LMoxMfzhS5f7MRaDZCrOVByNUyzOSNYSGuaKOnfRF7OmiMF+JRVTK+sjhootaAnyCNJjdmpc0aMAJS6s/URw8cONNgpuHPsCl3RSN+39qsAyvppKT9/7VIBawSWOxntOz6FV4wpBmXWPlTcliqf5S+c+AEPyDsR+mKEqGMwYzVVvsL/XdlFm65135mSLqxzskjspEqkODxXg5AdqwzaLlW0GNTX5jvOibTPFbZWI4cjnI6Me3VRzBoqmnoa+W8v39MNiRd5aOQj+hyA0fUnG9UM1H6PVEeLvuK+idF7PEvkFafjciRH5D+YI+3LLAqlOJ/WfXaeV6OIo7VCBHLUt3JBqlrxdmJhG8ELSwzcfBVj9vL1ZcZB0hNzGCduNLVX5UUBC43Q7/C9AZ/jcFAPlW4rzXH9er56655qSLT8c1lqtIjImFJfvUvtASngEHTugqHSKOyd/oY+Bn4/khu9LtxcHbA9X0r99aBtxPe7N7SKfqlO6tG8OK5KUZkMQwPGQer6OtLvJVkHNGp7W1wbputgLq5XjVYVHMTDPR3u1z17f8cF28Xo5eev/dxMMN5T+/7c8j/pB1dLW2nsjivrsfxhvjeTOigsKoujSJZczeHeCBzZLnqpIZRtieu7uX9FCkrIAYNU/9O0+bt1jx3KnQ5jp3tfcLDWMXM1XroYTENqaT9i3QhZ3KKXcGGtizlscHwhS8HRflHmFJUzcIxwn744jfCuOsWV/5NG01gaMfRH0Ed8N1GYR3dS+XFuO6c4XI4HAK6b8rstUpgsnbSoo4c/xEGQRDCfC51WOZ0v78LXGQPz6XKlp1/qxLpb5UKaNTJP5C8Ffc7mfG+RS7M5teRAwZxGMn+fxyq7Ak1McGwkHaXjpgU8PHXJVTrFAXiM7IWOJjKI1EkP7sOORz5sKeVPdQ7u9safGIsq8J3y/zP2Hlpu7Di0KMiS1Nn2mVnv/v8HvjvnuIPUClW8hbBBkEV5prxkqaUKDCCIuKFrkKPL0jNHYr2Y+qHjf5mPVC5IX66G25bWa+SyXCk4YFqRd5Ftct2nbI+ZJysGMh1aOgjr8pY16ykac4haFjeS6/s97088z69f2jnqZfq6norT8Uh/0X5nd8DPxpNljZpiN9IX+vZXPtz+PtJ3sSf0/Wr3tq3t4H/RS3wPoPt76ah9Mdig3ee2+jPO9/VvRkQYrhwuJGSsjWTVXpbViMmtDuwD4n9n6vfNUf9Gc7a7d6IzQUv185BmWJ5dWDdlm0V+FvzhhfKIoHnYCPdIlboRl81gV0WUQX8XK1GuG6JZ8UyaUuE65DWn1DDpBAWo5GYCnKjCGEQsK2FwgXCKfZfDhtyn62Ehxo1iIYQFW79KVfwr6ycx0OnYGdGU2azslqqiemTA7hgLilWQ6+aV7tLKZo60oSk67DbnJKqLTL6HEF7uCMoooVyq99K0c58zyX23agg1lBT0F5oWQzJDe5rnde2VVEDZXJONqYXpbtL4UjBodkLfXC3ysnFhzP1KcmG2aVtK1QDh7Yr0XO/rjO5OZFH8HEUJCS0PqScNw8C6bGWP4VFyUGJD33B4ZKb94F6NZBgaSS36WFdLiQbupsXhPa5/w4pLluhVWr5AqWXW1IHWz+YNTPBU3dmwpii0oa+lFWIIfYib1Kylh2+dYuTh6GibrXsKKRSjjcsFKCUAHVOqUWCiOAZ6T8qYJFLqyoab46o8fx7FgMVg7QLqXDTsn6NaOOpKUgcfH2Vjev860u/3TwVpP3LEiFKfKEos3OwruLS2e7Zhukn7uIlCZ+v742EvfJif8ZMxr379oH/9/Cm4Rtx3jgo7vh/p/Z8P+vj7N50+OPVLvfDZxyP7nqBcy9JcAN6rOSarIpEV82MVcPfPj1LFiK87sgC89oeF4kvh9LWLGty0FJCyGaEPNuJw5NZsUQB1rjZzkjAHs9Jy0YpEFRTXfNip4vTpWp5d4QR2BdmMSvW7sEf8iTbrPlox3io+4awGIanSVbQAGI9VJh8vHddFq0GV2dZoxFgzftM4n5J5vUxAywp2GwWOm1dsrBGSS1msGmSsGmPjIXt78e90XrPggRweFEuKX0yb2Yy38ARK/bxFA+LYKMTGq+P7l6QPcsoe8DCiQisjtEm5M9wRN0oF71/CwovzYQlzCVFCqiwx9hXjXnG7oSyy3MN4Lmw0ZuwrTh9hnBeOCtmtCgunAeGQfXudJza6cBQk/65GsJuyIGA89UJqMWWWktOiGB1NuZc1uCobX58P9G1rAhV3xZlo81vXckRpwrN0f9LfdY0jRSTuY+QwA8UMy3E7Mbryzb0eEOKj8otqYegnG12LVKgzeSdXpVV53s32ydwVMDC6SkQRCN8jqez6Zp9aLMqJ6XPuI7OapntaDYDKaSndmsd5VJWN3MoNvmVGecCuF4VU0qz0HEkBTDDa6TpVO3kbPY6bxrbjvtzeXTLDASWL6Ng6DzEekd4alrT2g4sPsAErMdbSw0F4/eP6mthgypEenHZ+q7inlRx47cC4PFn0COa/jdRHSpwarLLwfv7Me9G00rdgbeWrg0dDwRwpT9t9ViVf7DfFKrpJFL2lMvL4A2yc1/Dj9UHWzh574Y6rET7S/nASQ8N1dxUsrJ1FlMpQdelDsU2jw2nb6AaKs9zL1KxF8CVvkhrMUZ601/tyyn2yMQMOVoMfKwYs43uu7+hvKpcQVavBonyf6VOwcmrbpR8SrQzTWq4QSRhj22tkHClBMdCKuCbHO14tZGaJMOOoWnYancXSy04JTg9//fFC19erOAsY5J3HXq6eVFa6ZYvA5/2c54X3v50agNgRwg64RcYni/GRHQsC8C4kWaP2yXrkGGU2C5IiHNJip5Td6cV0yhF7Kl/W6qty16Wu+cWjRWpkG7eF6V72jjw1+7TICxyZy1UWUTnQaIDXzKl8UbqkYJww/aVUQ4vrE4YLpcaHKrMwphpXs+WIQlljuywYZYybRcBHZCwwrt58u9I0J+NJrZ5cgrEeBlUK5DR30Wt+XndE/NpYEKoeMVU7+96nNanVwVlK1adlNkPVxExouzowowMnPkf2wAVpj7n2tyAlept9Mjri761RCxkjW6PTyAiFALT43Z/4yD3dop5/JzBlAd/CZCpmY3WWbPlpz9v6PjRtDftLI9M09wH/jPyvlx2qYbH+3Rmw4sYaBwonNwQ8eMCfJrfZxKkqhMzU4Dm+p9jBwylgtN5pJa5STPU1ZWSzOeN5ebyx9RMQQdKb1LxEjYFhY9SgoDSH/kbjjgiSLmjDmt4amrwdwdqpDAOf9VkYLw4TjWMc5xAbY098EcytP0TQiXPr1SLvL+IoGLpA0Y1vPQwjBvQKxlcGBBuU+Vr1bcsQR9f6PTo6jt+5AqZ/DBchPi8mBCLiYHREBizdK9QoqtIPXBsUCrk2Z1M0Wi9r3w7vC37vzvHz7vTnXtv/2xEZ5D1G2SgaVFnQ3BkJoJD9tz72fytdLjbGdY6naWpTdnkDmGvKT7/uI71GvtSPe9+ORji29jR4BaUVyC2YyBg4+Ri0czGeF0RguXAblB3QllStYYHk+C1A6McvxZOSqBQRklZZ92FVuh8NX+j1RYQyjrbilMHfvz/MQ5hEaJLnZvV4yhjlquRC2Vfsl8U8umo0QXriz19v9NfPX5qm+PQo64GjUk6fX/TPf97pgyO93r/F8MALSar18T5QquIjMywCI5Gnbe0ZdPRAh6eDRF3tHx/knT3hJArIeo/3E72z4W69w2UVivm1CxWRJHXTUxVvpKFls4ZWB7qV5/O8zW3oMxu4c0ix7vks5p/By9nzKVFiO017gddPkzb2fl17ny3fimCvty4UWwTpXKsc9sCwnv4V6BL8znrgtObtx0qwfcbTAXwMVcmz5EER0DX2btZoaEl7WmSsQaSz0ziiekiNbJMaIjnySrGkHqsC1mMjFMVYu35fxXjFaajX01XpXHCKs6SmRyN3M6cuYG+jyEdHNAYwzVvxNjG4PVv593TQUuKclsGK5flb01Z4PbGhjZ0cZEVpUqpyhBrbhSicd+mL6eJqq232/cD7IPoeomPIjXNqKFEZai9A+KvixyXlT0eJ2pCZukGArMpUO75R8TdcoqC4LQGYXdqTg4wy4F3DsS397zXaPO4ZEZZC+awquzvILAl9j3tbNZr28klKuVEkNkJ4oBU3HHQ8XQ1WFlGZKj9v5YNWNvJ9kqqpEBUZF3ufexqlNiIQv8GAGsct0qm0EX3z9hYzrNT9Vs9PzgvifMR9S9tqPIPH26qjXdb3RzaUrC/eS7iKLRs7jt8nicByTJ4wdqiitrNUU3E8WWRQFQBVyebx5WgiYMrhxYYsVrZ3wMYjq15K1VmOMUSk3kjBiopRVM7YqalA7iufvc7rWr4KVuP18qK6B1erW2rkL1cc5Winy2WS9a+IUmMlrhnjgX7l85qCLam7xjNQLqoD7SSXkvs8uTwPEHcuHMIlJJkXs/Eq5WzqYdHUy2Yc2n3G5eFODpJ7EeakT/XBepCVSj2PrZGc7XhMovdxhoXye24bR65qFeSj4GO9/WQa+0VPP55p97iumcNkzpbgMMf8k84P049HwE1Zwd13R5ehOPVTjDlZ09LBW9FyhQuwPnKao817HBfw7WaeR3NrcOaydi43+lz7lAxLlB0XL/RsUYfKp+Swwia7R5UTnkM/WR48l+NKi6vMcqu6YK8z1vGfvD1i0OMoSXYE3RZxmEjxGR6/SYHzOZg9r/tQvp3FKM3OgznXSGI4Yz0rpJhoEDNSChFgdJw2tDHteNnR6NvBIR5pqJeVIp3CgVJJ9r6DWAyS8xbnUH4vgORIzTXVodQapps+9OmGqUbsbaMvt/rXSJeKv1X55f7R7FV37j3WN8Z2nDjWfftG49vrV359Z8fYXpvvznH/vJ5/8vtuse01oTpc2k6GLADDTFjQyG5APYLAH9xGJfWf5des3vFcctP50eDEyk9MaKjCZFMSDGswjnVEsGDzbwXcfqCy/Yb8aP/dPG6o9Nd76ACuBwWo6A0HxIjQe3jQqkdQj2yLUYX/KYyLvvSsGcIRsBPC5LZj3XoeHZiwYzQQJfhAuW0wFxeAujls211/a8Yterbh7RacD7O6Jnj383iN+viYoLhsQfLidPT0E5lIpDGnV1PS8Gykxo0W7RwYyX9L34NgGe/VMwOZHTB/+82rEdlrIwhlKKVdaig8bfCIu6DR1tfC9WTe0H4de5Wu+/rdcGyK7eFerLK752wRXZ56iFsY3+kxQlB5ZaFoAKJa/SWF55RAnHaPHekNR4Z2V9bvMGbZCAL5xjlw/oXnF+VDXh4d8yjeRTu3FF+D4IvJnzce6IiDtYQ+iLLG92XPn6TMXQRTitPzuCobg6TyzO/2XIo8Sxj+649Xenp5orwqAJxa93H8on9+/6bT6WT0lqS8sqyrDIVAvbEecTtruqAqfApezgC7D4+KwcG4V1LdcBU4ucQ1A79zKsbpdKb3359qvFrbeFnbLKmDMee9aPSBCopW1XBRWuXUt/3DgZ5eH8Uby/0QLBKu/HbYCz7LlYXOVengMtezKDiaeivqe4N1BCG7GD6DYjBCnB8JDsUULEmOEzySqwO4V2HFjPKgw1wcrwXKmMwbhKAEOlGsJf29BfzX1MPktAbDdimIjK5t5Weol3tqeVtpF5sF8AjZa3q26Dr6W24FA2FJAghWNPtjUTqes6VSsiyQFSR/9nIlhhuW9GleQUpzm2y/U/lCSr8/PEr1qYenJ0394H4EAFoIgTLeHGl4vtDl6yzRhrOVGGfZAViEYvzoDBY+lxFPrMEha6skQ8CTlWpAtmJEPezocVXaX3+90uH5UUJ9JH2E6e+q2FdSgfD77PurVhWyISDFFcoTGXZU9aKzIsVyRXEnRgVYrgqupqNyilOUh9hwwIek0qz3lPE8PdEyM2+AMaoQ5FrMsRj8gDOYrEJv5KGlOskmmw+tPzWp0dAiIKYUKqoaHfdHlAmk/wtZbThV3GPKHxH2QMO6S4ZFBuw7sirHqRrxEjDQvDIYokWKRL7uooJFRHBbLYZ/JWvmVtwLDRkx2xqUaw3bE9dTZ2jCeb5XhAgFx7ckRO4Xw1cL8ps9WG+ZLBVIxygbHSlwufEQ/FdqBHiyMSjAjs1VtixWLRp7tKsvnbzmn2UQNCqH553ToYSud5MYnMVJ8fYqNMkRnsfvYx3LBalnnfKTDXFJ2IDx5iBvTYa5KBAHk+EIcoSpFMRIghHEESy6PpPRn3J1yHAj/YHqiGn/TY6W96DvYV1pBNZVDNFi0FgU2FqMC4dJ9h3mV+fdRaMriz4fcpjSdYuF2ssQDr1iirhULdRBUjnTIm99rd+KYEjuzzcZgzy19KdGkZ3LxmJgWZJXX2t0DQoOZtkvK6bYptiG9UF6ZfIAoC0wrtLtgAHG/ALGWcXfS81YJJ8DnTXBG1wbchUj6Uxp5fO3VW7gFE0yDODHZd0j0kHooMQUYZNPZls/iREF8iovCC5BrilQ8syj7MOMi8UChpKpzZ2tS+0r5oYUAJ+jM3M1ljk557DXhHlujBzGG7iQynf6lueJMVbmKtHjw8q394jMmpwmxBj3dHD5S6sq6xhzuqV0VxTNiglE2CeEyFUmUR4+NXqTGHkLwwqoM2qf4LDk/femDmHBNF1lrJvugUuafQ1FvF5tR+vQFbxGiOwQiyFH52pA79eqY5IJZuQtyFbtoXJi1ZukT3B2LljjfXGUPx9a+CL7vFcDjM5hCvtnfzS0HX7vM7P03MWaPG10iv5zM8Zhh3T+wV9N9+/RGJS8mnrbDziPK9QQsKcrvh3B6zDof9RNyNZHCAsJknfftyn80urHfV9GRkMcmwis2MF4YeoGwO0TvYLdPaS3qOXuBlBSR8Tsnw00V/eKdqMtpStTjGcNjAtxcEZGkMiAKKUhIYwOXfy1oktv2NgQtrV3gjdMJQ8XkMSP3Xk345MjntbIeNUw2jBP8R1E7ZFp4RkQBFzFhE0lm8LXEdhoAY/HIHtqoM9PeOhmk0/VoJM2VYfGY9s/cyOYddfkjnbznfOWsOnHOdg8L46ZCK31XrHdHjYLJle2RrF78/vfjmhA68fLxwK/Q/AOwqa+b8ftT/TfP6M/0I+MqJiwDgHTMupr492AgFzaucD9rTUbobGnfWzmo/5s5mgwdg0e4JQb5hz74CkqaD9RQ19/Git/D16hZMoNS2sLK82fXPHsSN8fp1VZ/ablwtX8kqTZsZf24eFAbz9eV6X7jZ5WxZbvdVwV7ff3dwEXlZSPoqkaO1QXTEuDtyNKxjKbJ6UY71IhjCvGcWTXKyv2rwzW/iTGK4kYWtvHHtX3v/8RwHaOUOFUwmTV1TJVYUoVCaRyGJisJiJIOWVWGh5e12etfdGUAgP6zrqxzwtZOl1WwX+qaXKxbDkiisBj0Z+izEeNW0WjO3SKi31WhYxvxd7LWoWQ5Hs1suj5UK7EW88ls+GpTTACzILfWGm1Kssjw4sKwVs+xgbAmCKHKOZiYzobL0IVG2C/RBpLJmHKKPT8F8ovIoozlkISA4w+e7HPCh6r0TsA2tc1nqbi86vGc/JooRcBQn+Uyl5SrZHQT+MNZNE+XCjg+7zS+VHebxw1eDMjCMbDNjD+HL3j/ZqqEUjt3iW0CPqwtiOqk9fT00p3zz/X9q40yMbTvNvrfF5vkm7EqYNsxGL6SCh+0B2+T+JzIRPWF+vvJB7lKKNEBUl5ZY28itUwFT+MDdRsRDvJODFP4PPEiFrAh6KBaXFFWRS1EMkEJTXSIxs7ZxjWSh236ETzPaSEqGkZT/LoOpZdrVq5jlVzjRl5wrxgrEgpxAbTAL05ksAINOK/CSzA3Fce6+bC6FtpJspGTFumzPhl7bp0GROC/WiuqTUUUakGixKig9E/xQypSj6M1loRDfdMjeMJ95s6etvI792+ONqH0Eb/bO/ltrhM+WApv68/f6w8/1lkci4GAuNTZl6QzBCXMYeT7/F1TomKFyggx+AS0dvSp3gtCNi0pDvtvOKc7N1zLIBQNn1xw4vLVNUgHs+pM1T7PV/barMStWFRtWwoFr7OUcEcEcReAN2ALC0OhvpWb+jlqIKUVx9ri6ykFGhV1wGMasC948hTVgDV0FVq1BACAsQ5catye+A7PX0EDqkyv4YDtWNVUjPGQld5Kxe2CmrQB4wWNs+Wya7n7IzeGUdtPhc6/j7JHssA9j/OL/Rye6WdRWEzT0Y1YaKWq2nqqUZiZYtOFfrZq6zDTjWuXgtDjgOI23ijF8IZWf6ZNGEtd33wqpAhujaOUbb5kL+tQMD5O0skFqAByuvresoj7ad6D52vrNh5jOv18iCRWHJPxmJb5b7L8SqR7ByJJZFiHf8V2YIjrJLCHMAgHqvksVFUsD/XZzJdi8GL92bGzLLzZ8bBmhaxJUp7DXMacDgyZojWpeRA8z5OYV/uaSQeJeCMyr4+5cZQtqWxKisI/9sN+LMdM9XiIl7AqpPXXa7PLuj4vfr79fIDPjc4Ut3R6+ZxPxqNyT07Sv9b1HHujRUgoHo7R2/X+GOb7s3boH9tO7f6uesVA/7bR7P1/cRnjOEOhY9Fgc1BmCvqrc5uiLNNLFSeQAogPGl9I/vPyrDGhOYpcWHTZaJe2Au/kuCFy8OvStFVSqNXf6owEAjroZNI9Ypg070SEIVXTw0zfkuRqMMEwdiG1CCPUuruG581VJQT8q6zlzOOBoXeCOFjZt41ENQIGBS500RbAkeblrmmJ1HpFj36ZAJv3XAW2EpZc9cNwLwcAP/rN7s413rrqRGScEeJwiHdyGtbi1uGoUDJGaC7lGrKAfoVFwCNmU2zQDohI46F3C/0Ixq7MrVjunQL0VNOQ1ua8UCFKuufpBQsimvgbaMqsAtjn3IQSsKzpB+gU/OkWbSby6QAZ4RZks+TsFobg8UYS07299gw6Btz+Luus5YPREFlMuHA7zGYIxhHpZ0Aj50goM52bUBsCTQbqyDGVFfEhtS+lEaYiodWALR7xPFN5CkieuJgA8F1cf2n5OtU0gyKjXucQHcMtHQahb9mbbLMtQpCYrz6OK3vR7p8nkypn0XAYUX2IBEjj/T69iaA0+xdO505zeloqU43AW1PqaZvw3uiz9NxXAQIfXaam/KimFqrEv/jFcDwq3D58qYV5ApJFUBOazz+/hAhVNrIXkMzBGVBuMmC7SHA0Bytwx6/VCNnMY481oI99PggaYr7B07jmEThUUN/8TkpXvFOQVKl/QmKcoheCGNcLGKLJ7+YNx3zwQqwmu0U94N55o4rQi1aYShGOiWq/EHGclfbwl5idUi09Bb3oIL1Q5Wek5Er7m/yml87FfAZ4/mgy25/S8ARCw1AFb6NWAJahvBjmIZIYS/Ye9lIaZUTxdi1LO5s8PGYoAgRIS0QysTzw+NKQw8SzSHC86RReHZDbSk7PNhguArqZ8OWkhL3pXj6h8z14oNCKtBW4clB5gnCJQzgVrnRsSkCQGkKkRHrZza2Pa40zqksrEwcVtqXymDnWdrEkY8CKv8NTJydriPxsmpqglaasr4JDzBMOUnlACYLp6kaVtFo/1wqNoUCuV+dDhGBwVEx59NJ8PC+WfG6kniRPaJS+LtbP/CfFzSwgQypP4tXP5U9KFv1sQIDqK0X7ON2h7ovg6O2hgOJOEn4FhEi5NFUkE1wXhW6qxMAhqAqa1W5QbozpcYxhwOYLt4Hn5vJQac9erCqPmTijdM3+L4anGxx+j4RDFuBf0cZzxpdv7f9wp08ZOsa6xh9LdXwEI1/oA1EnOD50hqTGxZ/nhnyU43gUMNHlSOEtyp8ntyPgdU55ffN9hT+/H29WQrsTqJyk8397HxtoAwuUX6xvT+kZyvPyrZu9PO0Z6PFwcZjp0YWcyqk1GJDjhQyGJV9rfl5xXmazmcsGrW+1jV+28/E9vUk2JCarieGLDGqaRSD3Ulpyqr0UaADNRaFsvAupyKqGbxMq/l6lCv/Nteqt7MY1diArs9aLGVS9YDJ5T/lY1VxjWMhNHOzqJkMHUqjQUsOkXBJU8sox+uBVzPWpaLMF42WjSxOQV9bcB053WarOM8RtwpbcBV8P+77z3/9pZWoH7RqX7Z9n59wCzxcweJ5PB5l/0HEk+w/+0/B4eQou2h0UgeGSPYqmxPweovLYUuCfGJ6yqS8T9aI0DYKXYAvIhJI6Sqt/Pr4+SWRoTkhLVVTU1HcRdqyXHW8Jq40e6DlpRjW5WTYi+t+SN8iF0ul2tuiDhCanX50msADMYdZsjQ0KGQd56sKEZyUKzKLbFer/GgyU0ERn3Uj4VTaqwVWYM8pRp+gbQryfuWg26irlp4IULfKQp1+zemYqx4Gfpc9WMR4yI103WGvyNgzVAD06HO0AyKDtaLn9pG2sX7jGrpndBrpm/3vvu6NQvRek5/Tjo+dVeo+luJ5xad52Kaqr82E6s993+LzooNMxsPXN+xEMVpLeU6VsyvGYD1ykLtt/0kp2GVgfMX6CntDaKP/1umlu6bxoUNxLLAA+0MJtg5AY6gKR5yUOAmoVCiLySzDgoNhQHz5O3v0Fae+XA37YDEhtQQjAp7YE1wK39/b3EbXuWL+h5zSeG00/tyzHG6eZ0KaWIi7sevbu3kO/h60S89p+9m0wYhAACJpO2fAborz7gYdCBr82xQ8r3fb8b8dvumVajDrF5m3b8AY+lzjES3+aS7uzlFoG+XqLd4YGv7Qr34ORteMjEKN0DGw7P8v7Xbv/p12F/dkVA9ovO+9tdyPa1QT+j6PNoHNhmDvvBZ2YOolcp1x//ujHw/ZSPO4L81YULKIq/B7ap+DNRvpXYT+ZRnSwmhuFOA+MGb683hh3uGdvLAXj41Xv4/r+4kuxxPN3xfBbJpMIGJhjUFQX3+oorF/eBRF++PrSB8fX/S9Cm6zp3kYnUAgy3Udcji5RtXMUi2No672bBhbFfofr8/0Y73/25tWY2OcLRZ8Wcjk1EaOvmKsIlbuOfKKFaFcJgIugwuEgceo82Ky51ZFDkCseY/y2aSRP3M1wAFLSDx3U0srDU8XZbzOeU9Lgkq4qDE5Kq/FDCZsnONUDsZKYcBZTU3XBDFHtsX8M7+wcvASYTRjXg1Eu1QDSlSoWuFum5KlCiJVoT+sqZgCgjRUxwRx70wcl8UE9wlfNjt9cQEjaboG7xh5MUwJ8JfFU5S0/TAugW/FSLGdgLUzvXA0HVchdENJtzbYGFQuN41u+jitNHX0KD5RUhKknfv7TBSARvyy5wkepSd0Z+19fqJHTnNk4PbHnRi0pqsa1hjjTeic8Vs4jRXP8Eo+S4NX1e+X7dynhp8IBUQDTfgM3g7Ziemao2P4usuPs/AFjsI6r6dfv0+a0Zaq4UUVNDiLwAe2tBZlK0QNoG2I0FYjoZ2D/YPXLEeX5Xbc+/d+38NvHn0XUpP6duE9RqTHmZT1YakkUHjYYTQF+a69aalVOr3N4/3OeYd5AD3CiSq/6XFM27RjRFf28lm7f+QUZFaibZVle8upNVT0yg72typb5M3aaGWu5DSG8zhtTgp1/HqjX79+aco2VRy3TDXiyR2PSY1QTIBcnVQctiG9p96/jkNT+Zb3oxSqMOqk1uqylk4Wx/Se/PIneRR8EoZb6B143+0mS8srktLO+IsPvN6vWgDIDVIbg9FYYax0v43O8n5wm2GgKi2MiswNf9bSamJQLz1t2PgLF2dSm7JHfPY1ljz1ELwv78wRhBTeutZiym+MOtnoecaaG7mpk2+CAuPfcXVWjvyRwIS1X8xXv8qnFPJiJ9PzKts8/Vx58uuTGBTZWNRjoC5mCGRieppQUIUkMp3ncp9XWej9S/YTiWwTHcwabBUYox7k1QlzqA6dkjtdYHSpVUDHcjzP3/k81zE3eveIkl3NnIH8x7ydo35lzyuGayXg8TeNfl6udkktFIQZQhbBSN9gDCzFxUp0XfcyqZK8s327METE2jyWuZZJ5YPrRWlnUazeOdAzaIN5683mQvaCkMZ8Tze8p8NoJPVCPW/qdYhe1+vX04Lnx2c73W2fO5Lh/6STpq5v/b1GMge+G0Uc3dMBRn0bfX9vbO/xe/ym49L2Pxoqvc1isMfu3+rI0bjVP79t232byEY3HMgPuM9OhGjZP9r0BURmuRs4/NLeFJZQbPZbYSJOZEEjLHWk2dSnoIhI/VT1yHPJdw7Nrww8BeNVNsXHnmUMB7m2LpJ5xIv1IqTOyXXmxUW0BTO6RqAq3Xl+2+1gi8gO+cKFvbHFs15oROJVfSxSyeYFz43PaZ4JhTDpO5hLH5kCazgfimmxZbJxvKJlt1eQXFAzjwoooMATH86podJdt50pjME3lYFVhQ7nwaNYuvaPFudd3KwgQPZt6iPvvP/UMqzNQrMuNsw2bRkPPjtd0XaR3hsrfJbKn/24RQyZOB5VFtf2UB0nHGD2iOCL8z3CxhoxmtwpWeHHPzP6YKjxa+8IpPob1ifmqWWoUuo5Ye1CaQzAis6MVfEWAzrV9jW4U21jm+9ixJUKbR29lGosxvh7f5bAf8JGJZs3WaQIBHWej+ssIO1swPp6/xQg6/l8VbBm2fA1bY1D7J/fXunt5w86rIo3RykcV2X298c7fX59iTPA52heLDW4pn0pHauxgr9SA0xelfhVgXlSQPhXSR18pKdVoWccB8HUMYX6+3QWhV6iUo4XKhfDRMjA9yOD4YUgUde6k2iqCsoo5LoqciUAYSsYtlQ+0rxsn6nF8GQUQ6pOp/JDqRvY0qN8n6vni6fLgIpZ4GXj1TJXPtHz4znQrOO2GJ2w8UmoNW0NBkNeXKpS6bQyqUCO6kg4EBkcFZ0oLLji6FGETsm4gwvfOm7wpqsXk1+zjb9HhzZGN42ukZg1qwDJGCcs9PL87y2K48lwr1TJCCnaaREFV/rBjquV3k+/vwTU93q8Kbg+ofLgpHQgRslYrSgRGJfjOVr0ksfUWehaGDnDrrT+mjLAbXzgQghPWkSAHWuI9uP55+qDjO3GaSmM7zaxT3BnFTo7uohzUJyRZm2L8CUe72tzbpQjBKCZjH9xGvGixSp8nrmy46pcs9H68volKYTz9SwGrMpjbdawL3fKgAr78OYHRYRUxiqlKqhu2Or2EKWFuEcqnxYeZQr+1EVDJsyLlkazZy3VmLioc6UZj7A3IALYI8EsTRf0zwo5Gd1gfiV9BhHQ1q95MmXV52ex9mBfWzS6w34vy2LAxlU+0Nfs9m93EmVfwfZC5CUFQ1UbTZQt+gXV6AJp6znA/6I6VkbOfk6Rwgu4r10fyFLuT9QqpEVfSJUGwDobsJi+Hh4fxWjAUSzaTnUcpNnkBzaqQLmx8dD0cU051kg3C7vgSM4YNZaC0V32gOQp4h6Vsb7vpkyIIo1YsfGIKYTtsVRaTlYF0iL75VmCM7nomJd63yyg4BqFlbk64WTrFXoUQR5ITi+90tXKXNjbwLvinmDXJR0/GKzFuwJsQlKQ/1gVs+4hWk1Q0vWzYRwxJXBE13X26G+NfKrjFyOyNeJtImAvYsxqJJtGx0P+8jWvHd3sZ3G/9H1W1o1VkyM1Eu3SXghQI9A4ovsqlTA5+vliqZTcrv2zYqNRUkPbbBUlIeflSaNOxME2VTrl0CIetmNR3ijYgpiDRcsEqIGJg9VmaydZuiv5vNRIy6RpoRL1RvUkiy7HFPsckmarcSqkFAaYDqb37tuI+KTyGfeOiwdgb2a65CgtNbBeJQKMs0Yj9aucrHtRMv0SBUJ6WhSZAdVyd7q3SpEYRLXOioPF/PLG48NjEvGXDI5GL9/iA490tKad/r4Y9UQAdONzQh8mJyzK66OzBxqo0JEZ/qAnwXmHiEUIgdA7oNf17Y77TKTb+Fvsw+joDUDN+RLx1DqG+vuP7o3v3XhsLK6vWo/7Rb0Y10TDWIxwEzpJwVhExaoCQ1nldRH0NCKPjHKZwXZivFyfcv0Ke7WN64L9DHII+h/lOcgGdZxqBNZgImBg6gc1dj41S6YOWE+w0ZiAdxnMVI1Y8f56jzroYm2+VsyHDE9+d02i2pcIUN1HsDhYdmkXkBN0ECK0zW0/4+84557hAQroPcah7+jH/YXQ31PGzwQ3Hz8R8saROYIZMW+VpsbLe2fBeFvttg5aHwSl2J97YxHP0RO3NNeeVwX90X1GEXL92PbntMyzt4Jv+9MbZuJzKiOqgn18htDJUn/nY1st5L7XMFJEKxyQGwrjmG0MPTZn2/kdz3HtVzX+zCZst4JW+8yRQSy2Y0QNsU1NOtZoY3AQwRrKqn+rl6bvA9hj77EeGQj4DDceScmx0J/hKNWDgTXhtaSu/6KoWfWsVrk2QNwgQDdjZXQEwVLwE1bl+Hw8C+YVK/Pnr7NUQKIbvHnqpeMKaT/++kE/fr1JqscqGdHXqsB+Hr/o9z8f9P75JWlY8y254KFYEAb0LAqTiMUWer8qLvuJnh4PksL3xlhAz+tr/cwYW9w/TmPivrAyL6Dtf3/S6f2bTmsbi0ReVQ/tMqiyWcdLo3V0THYUadTHKFWOUPeiZGXXp2Zudf62Bmtfb91cattuCmlbdNE2spHdUwwNC/Yw9YaychCNRrJ2JnIlQML6bdnpPjMWNPoxiZt25EU9F4805pfPNfrH10RvyOd2dBUXydJ3UfluNh7CQv2STNmQv+bqgS5aHQpCByJCSmhftighxs5hAytHYrHwTlSVmWTgpgme948jnT4Z/+ospdA5804KDgAEtdQ0/l7miGPpdLGoQlBBTbv9hsfRwujZYDQddlI0gKPFuL2+D8xaGfl0PAvdc7QYe60nMziAf+AZGx5tfGzyyBnSdDlgSyXAfRcFEPc9qmLGMU9Up96ysgHhYpI6vC5Oen37sfILxsY7SvolsdE6qYALUdAGBL23OSgEb5QLs1grKbXGUiGxbeRz3IO1qjH2ktD/MC73ZMXRvjbatybd4Oq4pyr7qWmsOpbqflmx+GYziIDvRnm49ssMWQVzURX2Vk5px2DUl2YMABxf2nOqAac663DvqGzl1EdpwoHcKz+qRNfU0Ni34kyj50mqcNO6Bp4F94r3FI645YjSeaUpB/CfgEFWHWqsbksFv2SGCo72FAtAFmOW9mW2NNq99TvshwmKj6U3Mc7NpNhYZEYG0mRiH7PR/j4a//idps0pkDa35WZjxFhTUYm2mVGHhBmxvtOJLrNGGFfMHl2nI1n4noKM3/Rv03mo8jbBqpQ1NPm88AYj6YVLLdRTnXCVLiSqXTCgdtU5yfuCpGdrNVc4yjxySaJt635alV5u5zxYH1s5C38rfbWyufe7X84J2TXmcOR9Z1aHvEQLlS+lGwtmePn1Sg+rzMOOhcJpnivVIf1XZW8dUxRTQcGwVHp6UIwxxybr5Da8C7/LXTAGkRfuqg5HXNuOC+hDHH3r2BOnE1rapp7zLA4TxYS0sTV+xnslZCmsV3bc8Pydb98WrZeUN2EdBNlfZRGlcfzNz4n6tyxPlmkZb46NSOvjDjzpS4woPWt1UcvGcV6HuYwQG5iHLkpvdAz5En7r+CvoJkb/9bqfFBaldv563hwxJt0m0Ue1dzylf86I58S/e8xqocOGV42ju+K58Yj3qcbQ3PzWt+VPQRwjebx059UQlSovjPbvUTthCG7Gplv3lQ8arZrBsYTn9OPCx04jftrBQ6RO/9Ch4uGWe3wP4aAlmGZwhNiLW5MxSdErB0OVLGzZw4p6cVnYnm8abUDJ7LFK0IsrJgOF3hayp1ItLQH6sRgg5mzeoaTeKR+/wYQ1xGdfN8JauD2wk9wgGc7Te+oGBcNeThOaoc/C86hu2P58e8YuhPG5QGYMh+y6arRB/9s0At+4KKQNhu/h7XNQ0m4DQ2WKJTR8aDzYCPkthoReUyuW9VXsRgwp0jH6O1poqoy2yiH6VYWJXrhIfu8h0+qYR3yW9A5rIKZWLLUUsHxGe4JQ3YxXYBwyPwxWu5usPwYs2Yx9cTp0LxPoNBhq+ByvDRHIFh6VLX3XdkRTD8YploH38cE85uphcRrg1yZc1X6D0AD3sRi3bw2tYDPo74nfGv4VBhW5+/pHu/n+N+FzH6qeFRvrKDDgOt+IwhzBGBNpKeLbybt4S68SzXR6/1qV+S+JwBJF/KapW3zNJKDqB/r57zf69e9V0fj5RvvHwyoknQWw/eP3O318fEiJaqEbVhhMgcA4SWAae2wZu0jwIjK9PD2tAtVEL8+P9PqsOFQSjSIg1iTloZcbg6Iu9LW27/P3J52+uIrQbW23RorkFISxECnTHmowWmwOAM2GqoT9eGJiQdc6vubVnHA/BdRWw0qx71rBFLTgdNpvlr7+IehUBUIrc4Hv2D2lTLNKnHFf2+0OdLldNsID+hM3++LCfq1U10aoIjKj5XNRkeavFHC+gs470HvkmYVcuCQbe61wW8TgpqOmXvaF1MO9uPEKEScV+L+2UT3f2Gf52WwAEgDo11cxgkr6oEVZ02JLz4ae28/pHcePk6TosfGqXDSKS7zqSx03WAY1+kzXYZ7gUbfUGLkk+P1S3f/q2Ok8i1LOKUOrwjA9pFVBOtDj2l6ObgRfuzD21ekk7xfGUpm1LLwKXhVLTp6d2ogGqJtisJKKlRZJWwzgXGdYcfMExkajuXwfNkwQ/p0rd524LdcLXdd53h0e1henZ6qR8HI6auqluDT5LqCjUvePxTCtyIfDIypNvBYPvhi1qHjkAV8/dTJIPYrLKpPJMMB3FMW0uhhknTOPWMwIChrSOQkFAZJiXuheWj3n5FFbkE30K8c1KVEBz4YvNKkxdh138S0njQjK8B27wwplHlSlxv4rOt16n5vzM5hRSgOx6PuxKwKt0QJDluwz1jfOcXw3HodcrHpq7a+bslH1cKpRrjovM6bD7omnVT4qckOnQMnOUBAtksWIy2mDP3/+FPrCuZxO0uCwCjq/8l0db3J8KdaONf0qGxnmWlnc5obXHIoFCR/KGj3EQNoc8TSZISKl0P5Eblj3fWGBc7MaJ5VGWzkVRS5Q2VLmkdOybgbefiuyj5WDpukiLZuNDN87lX+5EihX/9UqbooTB90mZmiMlOKooHolQpPT6j6Vjb52OncwJiyILlUeH+UMqXCbgvy08hhOfWQHAjt7xPB1UT7GqcZsgBcayobXae2Rp6dWJlZYgVY2wmdE8WX03xeCzpXT2KK8J4eIM/nNzoMRCjiKEtm60hqnbbMcNHNquaT/LfS2nvr4RqssdlhpJDlEgPTfIjuKRVRxFNNDeiIYeFOYh8sleVXXUuC4LYJLtgS5BfusRv8ZH5U9WiObl9mMkOg31TUgYyrfKYYwO/z42FnKpjq9Xte/97IHCb0uZsgU41mRVPaoZy3XRWj0Ohsm2nytBjEHyUzObFSf0r5h6wetSSolZZdrxPawXnvgCsF0kPmQyg03jYTjEbgZzVOKfKXVocDF7hk7ejrCeR4VmsBhkZoMOoPsPTYqTbl1mM5k9g3Wl8LzVFohlf8wOkE37WXWqFM2hppwjOVc8jWr9I7iAGlzTT8Wo+/79t1zzI307uZZ+M6uzXXYCVuG3qdCI0Qj7737u8Nv037opm07J4I8D/0NiujcyPrQaXeN8SV2trSKQj8o/RGjSu4ZAGJDscs6cB9VAQ/EwSGfZVaFSgqsz1f11syLlU+1sHMGEiMVVKC0O4hoN3CR6EYTib708T73Kgz0mxKlkCc+Un7L+PoRAUxW5j222wXNQdtTGHvHEkF/B7m2+u6sxdqRXbjFOcAGuEesfR9VwNxaTZtxGIxBey7O2475n54b7/8n3Ki4+Js2YOGG73umcm8MSpib+Kwe4D3eC+3s76bMbWmFw1F7qY0Oi79n2cQ777+9V3D6ug43zLNjPOhTe6dtf2LfR7+l1GKW9bxhtGGM1qmki5V5yOg384bnDugP8xYF6XnAz0Z97WkvtqGfk9FY3Nvk5Dz2MrN3bVXeGe/q9P4phiyOvKrGq1UwPezp4XknkS2MSfXy9izRWDw2XBnt6+NdcXpWhZs9rmLIWOXB/V5BcZmviid2sVD3df3vV2XhZVVa+J4vzwf5/PS0F6MDe54VrH1Zhb6TtOn8cZZImZNgAa08+kyehsNRKREnLI5zne+a7qeli8fj3Sp+QdHzV6HcrDcYsWzdWuoFUi4o7HG8ZyhKS+td3TBta2OPb6Qg1xN5FNlEntroRQgSNbQ26lulmzomfo4ZEiCQI7orKkJ6VPxIVW5aB0uPG1T8exO4TZjFb6oM3ARIVpUM409uYNBnquCQzTBld1h/ZuOVph890+tKn8C+Qn91v9ACBwLcfp6FrjgKiw1ZrLDIzJjyQ5S6NdcJRiPPayWcIb9L6CsrcJkkFffp9YkOTwrcPk3KPxhcWDDejkdRopabKmO7sOdDCI64OvW1GHYN9jkkZ5K37QaQ/UzmSUb/FoICyfPK0ZT84mgwjnZ5tGhAUVYf17avL/4shoLbte2vKHA2FhYxkgI4DsCANf3ZTX+mSBgcg9GCGA+JHDdGB31WOYSqeaeOdTUYY37QDpwT9wLwb7/eHlJZRXVOevtJFereo+77biGPDut/q3QU9/tKd1j3HBWjStHYU99X+3Pel8yYFOhFvvf1lBqFSngdO1fFMKFrzNOVCFt18vHvea1HBCY1QFDgiThApxrNV1Od+DusX6YlVRhnjRyJlQEHsoLOXaDtolHLjG2k0dRqGKIcxy67YUnpIkmVMamWy5iC+yzXFzfKxhG0O9yV1cP+nJGmpdOgq8vaLkUabrL3crqzFkLQlKqdYfRKlMykqb+y68yCCObYcrGYTGyDYt4mL+zCfFXOkWlBf0KmSiqdQ2IWh9VUqtsQvJ6fKwW4TOFEQQgG5WbjIFfzfWRD4Co7XbhS6flBIrvnlafdLjeLDK9FDKRdOaxX0GeKY1o/95AqPT3AOOdg3CFooZef4/dy/yJW45XPqeEKBSzwel7PWSUUKZeaCPpgq08wrR4OahCMjnz+/MXBUFaBUpyvixq1q9PXFGfrg2nTgS8Jx3H+Zl/6tcnWfLaUQHaAcSGU7+8k2KT8vRQImHaKOcqttOp6Bfcy6/iejcgM7D4rFiO/xJi1ynFcGVegQGzzjXwW1bBSgAxyo37RIBHZYn3tW6VNjgDMe+UfNl7TtMqlEn1vshC1hvCUquEKVWl7W0N/RNLZyPNErufrMc6MivtGn+0CI2qvz2/0Daq03f8Wo756nj+S/2vfet0t6hZ3AoS68/vnoL9NynXXjtG1o3Mwxv+L3hL7fu85vbMUmG99H+71K8rf98b4rgFrhHXUHB0WVBzIUWPqORpFEQ0qEMLZyssvFgS5rKjgUJmn+WbAvlgoyZgWhF48Z3KBg3SxyQOSY4P0RLIhsg7l3sWYadpc2w80CABGOQjExZieSRn0p8OfXdQD5n9bRBNC4uP5PcFlE2QIz7QDETGt8F4FNVg9eX4ma/eCSi8EwMJkf5sgNajoFhn4vYVUBX3QSwsoW4+aEy3zZbdCpFAP3ujPGpTQ7hegfdD2wtOZ7jMePKP/jI1ZPqP/YCSh67HK3iidYmS88cVv4xnxZvQ383S6wXaxuddvJni4CjzW7v+38+09rMeGOaF/oK1Flf4oJNe7kQnIeg5E/n4McR7GLp5TWVbb//7Aekp5MKc2TnFvk82vi5pbUtwMqwA2L0uzLY76420LlWr4fRnQfbOheV88PmBzfrEIWDVencV49f3BmDYXEVCER7HAf9OUCy7nzZUAf/z6IcYr9g7z/Ri4/fP9g97/+S2VbxgQeyfK+URPqyLCqSCM8XO9nSXd6Hw+OWAtpwr+kOqCT+tnvSdXGdzvVPBT4f5bSkIf30/09aGlnZcLiWd3SjvnpTOMIotVVmqMJ5GHakSBrBMTMJCeqdFVQUnSS4NgWDz9RJ8zq380ZS86ofOlmAPybPM4y+pJJaxd9fxD4YFRR9IqsQ4hOJOBaMNIkdWhIgrZqiRIRI29xNM2axRYT68NbQ+/zyJ0ZotOwHdQHnnP3E21gimUGRkLf2b2eBLQoRuuwL+wrrUhXvFXY/UAHGyfU/EITk3pt1aZt1fW3Lpv73d7AUJ/sxQkjgJwB9Os/MqxGtlYw1gn36tCddYXR0NIdLbgY1kUAlV+ESOR/ag5HUNFEp7dXYzqg9zAGJirrP70vJeqfqy8IwWFgYR5XXFUo6YOahW2mA6stNdiaMr3guXTOqRQJAFg+HE9+Hv2GFONuljfbgzcy9EF63o7X6sR63y7rjKUpjk9rGO+f1rb/vhEkxi4bgrAO5mytagBRnmj7btBMZV1ZxUVcRQ/BRAQJNW/GCNjNvlLx1ZxBl1RUKFBP8u6q5gaOj/FxKOwf9eZdhnP+QY88L4HYL1ahI/N6YTvLHWoZCjKtm8mgI4ni/zBnlPpqpWXVKkVTBlfhVQrZwVepvdvRDDFbksa6awylY6lp1nj5fS6GB6l7dXra5dUFhNso4IoPotUgrxpa9YjyUL7xEC6kFWps1652FnnhA0hPJdcuIPp/2CRV8zveM7xnVTkMyN6NdwsJn4a1i1HNE1mqDT5YVlqZC0MST3wvXSZgMOozhNJX9wtggmpEV+JemM/ZOQqz6dmXmC80vnTaFdZj9zMdW2wgeS07m+7dd/kqOPndV9Fe5B6dTg8WnW7TBqfOnmVLbyizGcDbM7gbEZsKNRmQLb2TgnyeDb4lFn2XI6WYqPGI0eQSNESjfDka2F4wTu3SPDGUpL5YqMUn79/5kisp5U/PAh/vb7c6PJ1Fsw85iMajZVcNkwq4OjnEmTDlGoEv53bY5HV3Ik2IhLnVSFNFRbFfFLerQaVNrtDscq4MMXNeR7e+bznv17UuJOS7WVqIIUdQ55tRiwPnuB3xn1aX2zMOx6/a+r9onuCtANry+QCWVYLxodUboBTDZxrt1e9q3rGrV8WYcY0c2NnzUkcbw+HPR2symVSYtO+8PO9qm9Ww99DWffVIrTBeyYzk7MYnrXQCYyR6hhIdR5LCeOOfXsxXt3iet5kf1ND/J7xuZjnTDuayvq6quwhlXhLjciO0xqNiM6T7hzgu1hnkTpAPdmwqYGJWA0uc7iPXjk2rqjOCgNqlMIbmd3kgYhlGnVnyJmowheDPvAbdffEb96SRq/BtY2GQURTdx45bWNj2ecpZAqMjUoRU9tHNPJal0mrvpiaf9We4W3o9FQZx1z1dODqojCOzhvmp0YS176S7q2hWiJ+h22gAB7J5JZdHMjY+WjJ7BXb+Pne5FDIwca9S1g4UeiUhux2/pqmKODr+QBw13x52yTFm24K9WBhVEajlB77NVKKYx9ceET7e0su+kQ9Idbf7IbN/f70zHhtorYtsf2RkPp7IHcU38W+Nik4gzYhPUuUiUFTvT32NwQrxcjYRlxV7we5AjnqLx99tYNoEAVj24xRHB+qngQwmr49Pf329xkZS+7RSf97L+j2xpLekHOPHjZMAYJcoabtZblPTyND2OYZqaWhfm76dd2v+9jWe+0YXd9/P2r36PcNE6e6Pvs2jRh4XwThfzlSFEBx74FSo/NRsTK266qd06atoc0AEpZqfoz3x4DtX0c6ifFKo6TE0MpKr8FQcCSLVBz8+Uo/fvwQoxTzT04ren9/p7///lte59OXcOTDflVsH3f08/WF3tZr2JhwvnzT8TCtSjmH0X+Lws7Gqx8/1nu+PpkCb5E+LOhw+PgqNDJQ+/H3F73//pLoK9apd5yauGi5aS9QUFQ47feMuh9s6UAMqksdm1rcI/LmRAiHl+9KNcyMxh7HREEAsUgH9apWQST39G+4EZUHVgORR9BkjTXgdsCwhPfR0fOO+Lz+UJreWRSyGs5y3jdRy3yA76mzC+sgB8US/SYXLOYSDNKGASfnF+URM9X0AjWetHuhepSrwklU+TV/x8ZPThtkIyvwc3ic2UCbsNUk3bu4tLdjX32d5DNZiXLFfdqOSz9mPe8dja2LR2EtJzMUsSHwibHe2IC7roHHVdFjIf7GqYNG91/rmuQILMF/8xTKZGlA2QtSinJbtpG0qjDPHnki0V2Ljn9WIg8ieRWKY38BswAljl+8nnkf36994GiZp5dnelrH/Ho9y9qOeFD9GI0EZWlfQerzrXEYYFQVUF8xj3SvUnlssVSyRFDw4vo3EG2TE0fCMOS3vq2jv30OzSBUEpxXcIrBgTPehyIfHu3Nm/0QKXt+fS9DVAG8l1PifSRRNAUlIZlcFRRAHGocJF8rat+wvQMRVfZ8RIZplFkry6tstW1P/BvXMP9ixwXvAfsHjjzauXzFFeAOczVgRZlL5PQUlCS18tlvYj1reDva1WD2GT8R4+LOolP2Cib/fTlJam0/nrEP4OPQJ5rzLGWwylVVcRfj3Tq/p5PS1cuPNwG4Zvyp/Z5xgbii7Kq4Hy5qwFtfy3yRcyRydenkr6R0p3J8rpUBJVKqOP9TZpilUbdiUVqW2cdV4s7fl3X8131wXdcS7Wt7J0MpKK1UnqA4SyE908ZDemjFXjidjiNLeT+fn2/0/fmlUa8rH6Gr3iOVqZHto1rpjnqhuwClEHTHZi6oRpLGPa/l1+06Kgu5c0j7kjUKcf10vRb6Xs7eR1StO7xYxdj9TiplxuqqGrFZ9+f8omQ57TVl/Lg/S4QgHFRswFHjqvJkN5NCnpzUGOlySSkesYpDx6kaNIrpS3VskuIpnhId133lMO18TRySpnw2gSEiuycrrLBf5+5RHEHyMrD/6/fVx3F0bA0xur+yIyLCe6B9MgdZo7CmzPQZgOYXNZBKivCAv2rUZcsH8dyRzoejleP1+wpLotkCsXDun3QHp58wHLo3l+054W987o/6XTRobrGSR9eP74vr23PiGDVypPPH9l5LOG84BrIAttlYdZ/ddLW5R9S3Rvtk74AY9Z/CPepe3+t/2zGLewT2mp1Y0JcqwKrRYblfSQAMvxuc+qAIqtwyD+siwVLt9+Nlx7ec1PLM33N4pYALW/gs56LDK6e500mjHcyb3jI57b6nYFEdyD51KTJG6b8PX/AyFHLFBgs05VB2PG6ayMmFXobfbRPzUbMPUt0pEH7uFnMaTHYkAJ/c0t63n5f+QHgpLMwA4M3uiqte0wp0d2ful9JYZnUcKyPwEG2/rHqa3JPaMbLeCKHtI/ekaHYSh2AHBXhQqTEKw73hxX7wNhKiE1IVHNEC9yR7NUtjhp2x0G87GRMJY9O3a7TI70U24bycEKZNzfP9uYa/Uukney6/Hvr7opKBzUFNdYg0FduFXHJfH6jUoyfVyS2tEUGauCwtzs6do6fpluaXej97Xgle8GYMB4wVwNTxgsn8YqVrb7xfv/78GVgT5qko3fw7hkPwrGMDsAaR7XsqxBuX2oEvrjIpR1zdvlbFdFXk5+9Z0g34ObOFtrNCwWlOnJb1869fImizUHqZGUz9RP/88w/9/s/f9Pn7XSr4sOHg6elRzvv59iTRWqyYXK4cWUXri5XhnSgIEtH184Ue9wcBhp5s/uarGq8uX1f6ej9J9BUDbM9caXDR/QPKlFR2DGtSlBEfT6p7QEo+zha247waQhKMQbww57lVUpTkklcFxIuPXZ6ac70hVAXwTZpu63uxS3TBTZgrvo6NWlKGujUs6L8se6hGTMH5UiMpq9Jehfje0KV/L35+soqDnlaSFMuBFSjx1Mo4tRW8NFog6/4qDLQ0xiuJABLlzXhRLkAPU1kAU2IRWKUAD9FS4CDIAvOG1JirAhdXiDoo9tXzsxuvtDtV8NN1QoKrwRUrxQvOhQqOmj7IYMNCN8yDZmp5VJhT0FGc33kjf2C91SOuW1EKnvb09PJCz+vr8DiJ0ihNXtfQbW0PY0odP5DOWzFTWJFkD7EqA8oHq6NB5R6mn8sye4ScjN0++zRPawcFU6cx3ATPPitbAuhVq66y0U+84N/fYrTidF8+OM3p8PwkCt10/BDFjJ/LirhEggUvtaZIkRtmweskuoOCfIX02FKNQfpbpWXfaSzd1fcMGF5S6pTdKlQnixjB7uf7H25qla/6KrkCKUGlRoCQ7ZGuENc90VQhMcblAHaua9U+kxoDCgC1TX7zFRpCq8zsYeOmHvOdtQNGSN9rMvbVWcC3k+29Xu2LVHacyKJNiq48GAB3pEqXFFLDHi4dVP7A7c0TKIa8L3HNAMfJWm1yeJQbbP1OKpNzZUumq71FhuxWpZkNH2y0YGMv81hPe9px9NJV8bME6sPmj7LLZ8wqyiZqQceNafQm2JbF0+l4TUkEyPpsxl6c7Lmz6ANIxdXoxVrVrxqul9RW45YxWMwwUTAfKlsK71tI9tjbcpZzuKquFExZDzZYyT3mRCduD1dS5cqkZ1beb7I3pVRXAbBOp2DU53vvsm6GspaTpv3KrE0mB0vxDC7SkqQDPGeSMrzynwc2LiHCJlsKY6kVIzXLRaP6kAhe1L6getWiUc68ryd+8Rp4XGROD1wohlMKv68SSc38VlOkMY+2ngC2jxRAGc+kQOJFI5/B93TMqxFL13fx3zJoOUhHjf5QdBl79EXJUrUvpausBcZ/Oq8y0u///x8x4rz+WtfVT+NteRJ8qaL1CQO9qQGEDaIcYSe0Irx75ZPLi8kQNzHUKK+2fpuoC0Xeo5o7xR1GqgJDCwqS2fwkS4dfHNtH5/P4faH8+bWuo721ie/3QFE0gL4rY7fTqtP8naaRX2QvSCvdLFcLsKDS4JhpRBZVpSzoFuDX2aERakROwURYP/eTFl6YD5oWzNjU7MUE/IbIYKYHTRY5JbKG3UVkWaMJ2AKcrmixpiHoou0/nHLx6HUXmRuLrN+5fI7qozsxugFDMFuEUoyyg/wfZdRooNEjRn79Oajnnj6u3wMKpbZduGZur3feFozKot/BLpO3hkHd3wPtU8VJBLx0jZTeGr/is2NmWa8jRrvFPYdsHNte3u2f2Y8nokkjzJSnEEbNDQLGqAP/7b0OfrU4x/d7DZSXhEHrwCPiiukXXgV8x4asWMKz6Iex4toplv/LIecXJaCUlZlmKPepPU/LYasAFn/vJ/dPz2rG4Q/nNYayO/3tv+uvqZ8rs22vzW4kGT2nCpe4fktocc5LS1r195yoH5n+Hv3n3ogwOmI7/3TOaJyi9bxnhrJwKAVP2p/vTeHe2YRSGEtG8+MGjvD8TeRGV7nMiy2M2rBATB8Y0EgFkaV79mjM/kRLkd2Ojri27/0eD1GuglfuXuRKbZymi9xbC//rGuzPj4w4/uYbWte//py+j/39GiEH15txgwUhFsguLEhKtcEjzQwSfbWUOlPKWbl44KqDb88SfcXRIiLIJDUA/PP7P/Sf//xHjFis2MJ49UMitRSL6OXlUdJDDteHVSm4rcqB8l1WWDhihgW7vSkPt/X5NxaQvs8CPMpAqsffXOVslpQDKZFepgpWfGcdjcYm8hFQFISlEQ3BcDHihyM++d94gSjjcxBMUg1h1/tVXJ576yH+pkY8NYZkS5tRrzh1/RuPB+6nf7e/9+diM0cqCwweMJjg9xkGM+dPlgZJZooSAHFThrLEd1n0IYnoL6l4pPvxMt+8fZO1wb30QVDi/j8JjtrrSmtqLN0xfo2VJc8QULlwAHtxV4WJPcffn9+S0sL4M5weQaXc5TO+xqnSBdomMkwn1/yJF/E/jjBhun9Z14dXHuRsO8Ma4VQPxr8SrLd1HeQlS7UmgjGoyvg2rsXoqTWkApBdIguXWu0ryl01Kao9kPKCPvGahQGLwbYfuCw7p9GIMe6Jnn+80efnu+L1nBcxZi6TAQS77AV5JvDBogYtfSYck4pTFavw1TZb1IbOvstEkysqLR9slYEK/zCaX58jpGYMxqU3Utw9wjPuRp4FZUbma7BvS99pu39iPfCBqDRvP4q3BEVQ5b5WbhFTIRvIQ5qf99PGK/IKfNaqj9v+QG6DXDF3mF1lafc2uU/WqJSn51faM/j3ui/wS4w2DKmRVAHKlh4dDeeIpGJlVqr26cCIdege77sFx0OtKGtRWjmkEO4nurEBK92aSHTsH6NxiUMCAx4A6uN65MMNrovigZ2vNzEs7NcXHJPMm3hP5HFko+d1XTjn2QzEuRYtWWz/mALohfxvEBcpq4MImFoL9CY2/s1XTY27ygCJYfvWVEasulFhQ7qAumulPVFYqZihRBqiwOenlXc91EwXiSDjvzPzipkOjHX5okVjvo/fdDup7EG2x+sarApzCmmQjcLsARD9/NDm8+hv8GNwQRTg8H1PaOJBjHxMN1Lw4/1T+cNS04gP9MD/yT6zy2ogFeOYO8eKQDCIoYWLcEy6plGZtxyTplUunQ6W1EkvcxHkcuzZ93QMv36BcTY67pMan5JG0FJYT9P0RNMU+ZHubTz+jAnHUcK32zNdZ01x5zlbrpd1fGYtohHGOL43joSsBmCJqM1hXRQzJxr0T7YiOxoFtqPHg0ZcSl9msaSa7q4R08jEKZHBhANR6+CBKvuT008cP/z53yX6bbZRfWBREPg/7RF3jqFOMNAbqlxbZZER/fcGsf5+o+ff+74Zn9BvebanIuLeaC+gAHb/0/P93l1fRnrQPXmr1+P1HNiLkNptEerUGsLiuPHnXf+AWuVtq8S5Atcs1j6yxUL8HA2/dlgGir8TQr+5Z2+e1doNL5YOugIKZhPQOPxdGUkFSNQGJ3Lr8JQ9msmV89IRBzZuMouzWRyjdT5OXhVUslu9a19189YcZ3gkjGhsWEcqeLOY7CNKQZfuHBYAphCaDUaQFm0/NvBeUYx/jz4vqV2/3s9lafJp4flrjCA2n5iDTNEO3fbPqw25cKD3VG9mR3tdiuPdMeuOZsEFRtG0oxNUAS4bv1uCcJVd4UAftxsSnoHxUQbSblDdydtr8XnQxxLpAVZ2tArPDb+7AM1tzfV+JZw7onFgQYmykVuDEM5B6K6PX989YOKl9t79OP3pAH02hiuMkQuimwdT/Tmuz4qtBuFAx6D1eIE/Qfl07AzbO70/pY45ehE3KI9gw28LFBFyxaDhKcVSIyBcsDDEAvDtJkIjVxv8/jiKkrysgicLpTLms2KP7B+yGK9+/Hqll19qvOITTueTKKuSOvjP/6Xv81EAcF9fnuivXz/o51+v9MqpXI8PAtTOjOS6SsgcAfD4wKkgj+KJfVylEvam8x7C6QvfnyepYvgtivtFXrdv/lGBU4UDmgAEhU/Hte4D2v2A/1Zauo10EDlnvw+R8+rxRpmnCkAN4T11xt/4LL0HS4fwtOrG3h+6J1VwdG2b0QArLgmEozQ37czAUGp7oYzxvxFOwphf83kRY0r3IjVoksydwOGkpcFH7NfcYnQmvGrRiIBqWK8lwmfrvzw5LRUQ2PAzNEKEHIsDyoauXR0/5kEcycdRV4x7xVUHWVFQHbY0hiVZO2yn4uirr1Vx+jqJEZbB0l3m8A1ryyObuaSO96RtCWmci/XPx61otPc0MWD7Az1wypThkAg9rwqcGIk+TnRd28ZtZcR/BAA3AlypkS14pr6QrllCJI7KRFDei0UaQ0GUvwU7rSqDmuKh6Zc1hfBb2ide+FW22i07ifJgw8Prjzf6eH+RSJHLadIakkyviPaIRVvmm4/VFMdRFCH8bcJuaD+mRSv7GY9EdHwxaIOZ2kgCjFe92WZ+sZ8jJRC8Y0bkdlimZal7B+TUqKQJJocOuu0Bxdob58nkN6/AV9zgIWtAHqqTHp18GBtUDmX2oetUc70lbhPjl4KhxTpUDcA3ayvk1Crcu5HU9jMd71bGrWNkhl/IAaXlp6gWCMUc67EERV0i2nYHKQSgqaivYvBwWQr8yZU1Eowciejx/RL8KzfyDh88ZjeT5SuPJI1CSjbOrugniZaZrBIh87pZG6vYPIh8DHy0101cwbSxhOE+Ru0WiSLb63xylOL6PK70+c/vdzrPV9r/nmTsNY34SO/vn/R+PNE3r8HFwPHjOANYfbIIPeP73D9OFXvgCNrXJ0nzZeMRIv4kunddi6fjkb7etXCEVIBbx4bHJ8oS0bkv2SKlyreZDY0crXVTUPp01KiyPe2k0t1+/0A7y3xhQ8/uYd3jnm9ivD8fH8WZcD5+C5zBVQpWLGZUzRTxaiptg8eiyFY94nzgWIx3Aj6h8kqXdAk8IfJr8EFa+VziirNsoDvPdF7/fa7/Zot4Yrp6LA9iICQrUKXtT/XuSSsuPz6G9ZgQULHO2Ukr4mKs9V3HecoW44YIq2Q8YNLoU1/XBhpfnWHWu0I2hgqJw1F2HD3P97rZs8TJsc4VOywRNShybLHowv0kstrj8qj8/3xdZbObfKZL8WABfvF91LiEdZV1DnKIgre1WSy9WWQFw8hiOUcLY+g65ShzFoXE+JoYlosdEau+vv5bgqzQRr9tZRzXZXyddvs4MKAde9uuzx1fq3811/d7sYpqxeXPklpajbcSVpDbinv4DF44me4ZWxD1mGw3LfFv2ux2Pibxc2tfqWu+N0TihiP9l5JFdRfgS8FxMjXnxnTr2Ne+ffG3kewa7zkyzuHvKpfBcFVlZb2WNmMen7XzBzQy3/0IrHsD3T+ketOKb8jCdMK9+5zpagxIFjqpggAvuOt1dpyH23wRYFhsUiwQzyFKqubJtpMvA1bGC2joucot4cTPEcNrFLkTQbr73+L4waO4dO2Jyjz/5imdIXQdESuRmEdt/V+MB7gPs9cJQiIVZ8AxzTEaTvw5d26f7zKYbhy6xdITf9+Pe8JJf9xbaFTgobfvzLDZphNtldhI3+LJTNXQhPv2bYWQN+pHPw79Z6exIPz218f1qgqztdtlijpfbliNc1zqyaNNphnfOIZEtcoSriv3jVh933oe48pi4At/Gqd7c44NEPxHv8vDcfPfK88cHiosjft2rx04Rus+LiAYD9l4xYo7A7aff3/S8fNTjFdpgaF/lnQwViIeXw708+cbvf16E7weBna93S50PH6tQvVv+v37bwGaZnbBWFb/+vUX/evfv+jtpxoTJotsPZ815Jwxt1g5YIODgGxPCnx6OV/FePX7P7/pn//7j3hmORKLUxtYACZJldtpxdhSvW0UaLYXLIDNElOYfONqzg3YNUUFz1jkQYVBNooY4GlShclBgTuBo85bvaeHW1NVepCu1ArgAXgeGylSApFW7AC8RMUNq5aKk5IrelAOR/tp3AuxoeMlj1zUM8XGB/nd9spIa9rXrB5589gLZkqXTolEtaqIq1dZogos/F+V/qLVB+eF3CAJsPqUdTQX8jbyOWwcRXorR189WBU/SZkRQUq9a6rsJknR4aIAYrw6XSx1cPZqc2jzvSXaC3WO4wFFpxtjfGZDkKZKLqIIsCLHUWMSebWbbF0WkT+kGujpbODtJksQOehw3x6F/UmSKuYpKKniFaGtV1Ny0T+91lK9ACIc2h8NH9LvooDGMGAByDntFRD4+flFjQ8PT3TK75oWNLdGNJnCYOibQvviOb1cpXzT4BwI24MasSIts6deU96yK8Bka5qoOog0wiuuO9ynrZqJtvh+GOS6e0I/n9MUxiFq2qh/V0OW7KVEHhnQH8P2dMfOFB8KaztFmox7tEQmUtOe6qBJDc04nZfqfIkps3278KfSS1GldKn7Xz0feydX/1ag8v1KN8/Pr1KNb7fS0wKetKiBAHKzG4GsTRyZiDRInWMzki9tNB7Wrsu3ob+R7hXIPWvKrfRVHTs4dxSxXWrHNVop1T0cEZLA9hPj0Mq3sqVLpp2CpF/X9v7++KR/3j8Eg1B0kbOuOY5GvnDlt6JGVlUN1WAnRmZSUPLbAp2kSDEFmad9khcXWnj+9YOe3161QAYbyridHNXyd6bL7WwOk+T8Xp2ORXgLr3XGxyRL95tvmrqfLEEKsg+MMOL8Jh5Ljv5a2/LAlRWTRII9PGo6Ghuqri9XOj6dxGjPhWTo60i37yIA92zoZiedJtTDODvmFyM5rtJI2kjZzdrtZCeIoNDzJPo47SU6WPSXy0Kf71/rmJnBKVkMF+MCPuw0Ilr2LTxH9wCOmmMjzGNO7VrjfWGlu+98Wuf5FjDGKl3tssJ0KM6TGSl4/KdtGpXvS7nKDTikOue1Zh+JAYoU+y2ZgZYxTyEXzJaBwYUDuNIzOyieX5+k0Mj38Sj7wW2WkZEUupQmX0eU4KCyWctV9pF3ibKb3OFwmxH5p4VcZsEiU4PizgzKzps47ZUWqYqLasa+twX5uZGhwxwP9x3QTDgn8oat3quyYZSzoKe2MgANj55m+/tX+az9HXIkeFo4oXluDECI7YMuN4Wicf1a6nl7DC6I+1/vuBvtT/GZke5H92u+y3nzXd/Wfmzuybs4ovwW0yD7tsb77bzxU2uE2UQg9A3K6tGaHCyz66QxNGyYm46KHqETCLulKB67ZKXaH+h6uArGBDOYC4O7zjf3fEsn0TYWpqm2o2+PEJsp6anrj7DPZBt24JWSI+3CM7wnMfz4Zr/VXO9eMY2hpckUts7yEyYkNdFt1BGEPjf8zgtxyq7eUOhXwXWJGu/cKIwR3nVs4iLkUV1cMeoMCoH2s7Zr44G+I0iCQTqdDJjHiNgjaNtowTREbWNXwv1GDE7llexeAjxTVLwCNdsYktBIDcNNJuT1UXsYc/LZ3B4J97jHOfvzwbTC9bFf/efRNfH7qbTMeDKaRETH6Nny2RQVoYmcGoUBqYxYP4s1tB/3ePQMD8+r67KjKb/Q3iK9b4QcXxVhjGZqj62B3p8bx6AMxiGc42vWvoDnc9RP0D8fwDgR4XJZ3EPK3k6NvFIlWca2GD/i61fhnQ1Wb3+9StVB/swYPcyPjqcv+vj9W16c6rfPHHn1Qv/+97/pr7/+oh8/zNiVFST+8v1NH++fknrEwujz6yq4TwcxTHE0GKdJfbGH+Z8P+vrnU4DaZxaqSpJqcCz0KQ8xPsKCnRmCd6nij2xpvUi/qaHfOp8yjpaYpQWntyC8iwDXVmPQdn4pGKLq/TndYxL61T1OMX6IDO14M2+1TcnaEuiCO2fzU6teqZKkni6EOefq6TT+ASLBvhAxP3Aovy6ugDjrT8nAgpftGkmxSo8p9iUbrQFprUiaoEdNQgld78XROwT+sSBVvyqYqPRYwloVj2zYi9lIxVF8bCh94bLtLxW7hopFK0LpYVsGC9nXmxhT2UDKaYT8d1lKU9Wq54PNuo/7Hn4P89fzGwiCwsPXOWPjLRuGWUmvRlyt3Mipg2xcu3rbSA1LRRVSKtGwqjsG9xXYKJAPhMxYxqEK1oqUFtl7s9IU4/vo/GpP6r5JBANtsnTdkosbrBionSuJXi4PhkekFRu1YtqDVB477B9XZeRUo06myVYa1svSrdcWw4Zs71Ngd1MGZZRmgwtoBVvwcRigdCVNVa5weULRGtUOCiytpUa92jqv063yQ7xPM8cwhJTWINTLD0tnGFOjdTSa26wmS0dd4thYlFp3TxkPnqdUDWFkmC7F5Djnd76TxFQSrR4Gcorg6DD6I1JHvzMpZVk80jQ2M9kDdax0DeqlPFcoTjGF+xdNJWXOO3E0LtPNg9AQ09It4II1SpkYvlVed1k76b0RkczODsHus4yGnVSJKwSDQgFq+QLeZWMpeEAkWFxsXP4+fNOZFeerRYPckQO8bVR1ltmjurJUdss7jepigxVH6uwN10p4Nmk13+O6/pkHcIU6iXi83tzAoCDfk6SjiW1E5OilVl9LwPDTSBaNHptl7X+vzOSJ55vTCJ8Ocv2yTFIteJknOpzXMf/cU1qfjdz0lAyAHDLXXAs5XC83iw5S/JydVZ9FhCxja87HVZ9KZ/refws+1D7vFXuTC7VYeuiyXyzNUCPfBAdzfV1WmeB61uhYhjoQ7sV8ulT5WNOSOvrr5iVi6LkRfOlNWUo7dR6NrlOqWMF2nlQ9zoZVt97ndppXmeVL2sH4yS8/+axHmh5ral5JsxmRdIz4/sy3H1c6Ty9Q1Bkn61O+z/nk48wRsXOq6w58WrDGyPbJUOY6GrB838u6d+gy53Vpjox1jljX5fv+/niXFEHpIxupds96H34eMM6KYlhKZN26Prj67OPLk0ZzMe1zquuNx/xWDUGWMhYBv8F7pA3mX6jBnxpNWqgaBRVHk8iNOVwcoNRI07SO73m+UCQGjVoLjsBOn3T66PU80zNrLGodU0Sh9ofie9o93Knf8tuhEtrcw/T9rl29YQhg8L3uu8sVEL/iTBVvx3BtpLSR7fpzcDCH2uXqQIrdiW3pIJvDkcIe1clUoX294YiWclfXif3o+zia29Gze130ngFuh5NHCn/pBhoPAGPPluOK6/6kVHsD/TvkObYeMK16stece2bI87d6FcwqzV6juejGl7OWeBY/QEnV+0+j9zohvbKvQnXWNIJuwFOqZdSrsnQ/Gi32H3nU/T3jeMlIyFv1hkPgkG8zDHAhyqc7RsaLeETrajxPBeyymX+ioJClZkX88dmxb/fGB59zUWU/Rr3FDWxER/19q0B9P4yxZyi9YQyCb2xtqxjpSExdm3wsSjWmjJ7n3/1hzLZ92t4r/v6/GL8K3Wci9w7HnxhZ7bFOiZrUT9DVZJVK2jUe+vOH58fxipEz8RnOiINi1KdR/um4Oy+leob6FvY09SchOZl3NLaz50Gxr1DmFCx4EYGQ8a44+orTBlYJpk1D5R2IBcxVmHn98UQ//1KPLQuWfFwl+uooaX4cgs73Zxyff//rX/R//s//Rz9//nSlnJ0C5+8Tffzzsb7epboR89KH3ZNEVvFY8Hefv7/o7//7txivvo8XAbHeCW7GY6gcZWDH17p2dyHarZIP+gJhr46xjnMVUut5HT5NaekSGy/SbZq9JFRgatfRIsLeBAxF89QJT2Lv7FI8PUmvVR6TrRIFDDgesVkQrYQrrBhHSq7goQT87VbxbLxfwSIThZdIfzgWzffRtJ+s/VMDiPHUnE2krBg0y9LSa1SEAfjJPFhAlznamZZgdDTjaS4ErIRlCZVhc5UoLeZAvt8ZMK5EMj0/SKUkjpxwJSREWLIdjXFdWEk8H0+C0SLKkRVsadpLNFx/93ibK+6dTFP5eI0WEe87g82/PokCwOk83HmOnGDPO0dG8utixjUoLDllB7AfPT8K56KDT8mjRpYu5TMKxayEiXHVhPPo5FOayhINQ7MJ0IaXw5EY/JoPsxpB2HO/qDL6cHiUqIu1NwQlUxXEOTi60K+Wh8Wx13Nt710MtxAR4kU7ioizeyiGlUdqqpvuKZps4oqJpa6UUiN2+v3b6b7bLxAJvBHIbSxxH63sF3iH9pTUkDXYpwfyBcamtntxmogKTzVIk9+73kuNtYulEMa5jvuQ99/eagR0lTOwt+DeCnFRo070hd8rXm2d/3WPWJVPNn5wepngJHEUyKTpJxKxWQwnT5jG4pEpym+Uv8Oom/HcFDz91Hn5MR6O8ZR9DHDwfAqQO6f4rvzlfDrQAud1p4f0vF/mhWpaFhqWuPL5o6YNcySU4HtxmuJhL/1kI8D5dqXT+Upf6/789amRLSeuCMzrkKuyifGbne/qkJrJKu5ljVgRB0WqMsZs/PW63vt4OdPz9SJ8PFvEl6ZLFXWcslGA8Q3XeZAKwIvRvfP1JNFS5aZphswDeH/n+Z4kakckV1KAdXXK85K7nRf6+v2lqd67vRq8J+YTixguOcKXVvbywNhLh51jZR3X1/dx7fNJMQDZuF+A/2u4iRsczFyzOIqtwQiW3a6Ddh5lv3MeaSmA4RyfX8MHZb7Ic8Zg9ZzmyQ6ZGcYAdqwkTp08yLxkwZlamqAI4dFCcw/OW1ieAX9kGUvWE0+oRfSJAyupUW1G/0L7sb5bXQp9iLpgzZXgv3nfIY6i536l7BUvHxjTy+UvW4NmoNAiJIdV9nvVNbnSwomNSFmjJYWuUq36CZm7ynP67DlEBVdncbbnIGoNMhg165WvAUbeVDTKmpZQDVWZ1FDGx+fRAb5mw6nyiO2P0E8ijwS4OT43fDEYbUZy/Z/09v63kb6CI0akxut9bXTnl45eRmsEc+b9IrK5KJa6vXjkb9Vx/qz/xXuPnjvSRfnITrFb3fW/Pas/t7//SGbr77OLAxl/8JQl6J9kQmRQPHzDV/1jLPBkVLGRi7QaUhkD/4mgj/KmyknWhbpuJhBUCnmJ07Yjigchm8ZAmJTOz5232quD6QpcRGCeJBS1V9zRlxBxXYUgCQ3ODQAplGIKnnbqJq2xXvJpwcjU4FN1hIWFuMEg6oR0H//SCgHu6adSSy9DcfJ213Fb4ny6YlOaro3GO2IHSX9LHBfyqj7ezk13WmY0CimU8bDzHLGqG69RGKJca8KhR9QZc502gtXk903huXHuRu2O2GQ+D85Muj7G68Iz4ntcyLgHzm/+HghudoO23d14gB5dCMZ9S6WDHMZpxPTlfl6dpm2/92NzxfacRlDvzhleN7hn7F8zLlSViVbAoGqITC3d6lhACK/31RPCQljC+sGcGIMH/fQ5+wt79E4XOrHh6v1rFbqOVNiLepu9bfMqIB4kJWsveFcvv17pjY1XjImwo1XAvtDxdKLPVbgCfsLri1Z948grTuNiAVUMV58n8SS///1Ov3//lugqHovHx2e6PFzp+/c33XY3+lrPYQMWA7Wfvs4SncSRWc9Pel/BzMiaWsXPvF0vyocXGBZVkJ+CB0rnTLGc6obaKhsCI8LznzXVSMZoUd6MdaT0roqXApHX61XpK3btoqlQJmWVAiEIyjKZsEXCkDTgRWZL2ohIgjrfUfFTniTpG/ycht6QypM9NYWAp7G0jNPbTpXPtQfSCOs6rEpaVfaTef/LrCCrYpSa55oekxYfF7mkizaTvvA1DOBeQjGFkrw0OPZ/TYkszbXy2TYlpOG9vj1r2pGkGFAjJyCWjRV2ScURYPSjGG+ZTpHq369d8DuMRy889fzSPZ52fTaawl7GeyAbhQ8s9HPVzdcXKVMPHB5uC1chO1p1LjZgaVVEruSH/ZN834hKG6VKb6jyi/Uf00sqn1Xa1XLmpqhaw0HbLJ/o+6LRblb2XCLF1nZxlUR+lccia0nxS7KAtCoI9gPN+3Wtcpl1jppgA5gIuzcxQAqYa1G5SPeEOp7ZNn28kwnKTsvJIgN0pai3PtJ6qvOjSl8rpMr3xmzZuDeqBuqGPKePyVJ3jc+znLervCKbMTdRldlQ7QqGElY8FyhB2jF1HjSG7KAIFI0fir/hOfz1FFJEPeVWMMSUFHWv7hUG8ohQVbYp3CMqvsVpCi2QiNpbjJQDYWXykunOt7C7h1sK47BzjAah1O45eo+jcneHDkdOgeAlusPSnXitqDEgO434Gk1kMoT1j/lKLg4pIgUvyOiHx35WI02yiCNdy1qxU0DHOZVqz86YixgrMtZLUggFj5QGfSXj18tV935OfV8vOjCI+uMDPb49uQFLDEnsHOd+Xkw/EFMqY3ZpSqGvXcnHs/sLjStjVYRfw/ClRdapLplixTIUB0sqC14unvq7N3D1JItXx4nvK/z8dpV7Xy9W7RB8t2iU2Pl8FRgCMZBz8RUtIUBkBj7IvNnWFVepO34yJtanVX1XZ8YqCojTQQxnpGDcQgucGbOO1RNHo309i6zCKdXMbzgai/uiU2c0px4I4/0QpEzPcLw6pKCqA7Qv5CDji/02yA2Ly5NWlIDM8SqkmSUymvt0W9vKBS/YccCJby/LK3GN1sNhb3iD2aIVDSGywKHBY7WX9kgEtVAmZIb1Xmmu6dqG91X35eJFlOS6jNTSYLAwKJhkEaAxLXGmuqcC1J27xNGBExMtY0o+TOpYStoexbNLsl52K49/XOU/Cfq4afTV+XSTKr9YazI5WQUBl5lUSVE+YJFki7VcK+zmOkYc+2JwBostNo6unBkUlZKLF4r5dhN9m/lfdQ62qc5xXx8ZbTQKnZwnL8h8QtRaMlojqB6BbnrjVXfcgzIZGa805T3p3hna2rd5sucBwa2VD6ue48be7vm173CktLp6HBfqZA/noUnpQe+fTf5t+47I6H48cL97hbRa3dLa3Qzi+JqRsS46bKNTKo7HPf2vwcCKBLR0Ax0P5Nr3SuxoIkfeZGQ+M7sSqA5bVNUKXK9TMN6dRlgZHtbN8psFvFYEkLRpLwbfUx8GA2d/uAoRpaV6TvDoBIEa/JgwBqkaS0aL5J7CH8dUFjG05cHRp+M0Y49zBmG4owNKNYU5j3TQGzuQK425uoe75e3p+vunvo9+7xWSEQE3Rq7SLry4GEZ06c+LsmFqlcuGZjvjSqSvZFJjw4C7PuF8tGs0XmCy8bt+HO61p6eZCBDNxz1GFI8e2N4F5Y7x9KGjSvfK2xOUkq6d/tnX253fw3nDc/jF0S8GOok03X6sR/SC3+7RWv8sFTK1LcKx0vZ8GzA3dHUZJjV1OeS0eyLXKkCyQnz+XBX3908Bbp+/LwKUqVXxdA4lBehxT28/ny3yioVtxSfgcuDiET6d5MUHR1q9Pr8IePbLy4so29/fGuFy/rzQ18cnffz+pM/PT0nbYjBZZsXX45U+6EsMEd/fHNF1onJRJZmFsL3g6Tyv7XiVaBU+OP2QBRQ+n/sDeiFTBeHJawAtRcDcrkdsXPJ3budL+I4ruzY3pJEqC9X16NFBgzne0ASEIXFrt3RYKOAL0lL7ZLdlfAcRNDu68cgCVrqSRlNAAZhTXZMAPx/R4OhAZRY+FLeu8pq2j7V6kAZs2b5FFeSYMZdUyFealsiEolUGRQFlzBYWWJeshrHF1CDWDwL/Y2DQ2TYtjRQqUrVytyo/L2/PHn2lAnPxCLLIszgK4SKpOUdJz2FsGRa6p7SdR6RNxr/7YySPxPnJZlwsFnkmHvZVMXv+8SxpF5zGw4qCKJksa4iB9rwqeidpH1fyUtrNrUJfts/kQ6JqBv7Puo+Yw6x6Bn0d9IpNvL+cM3XA1Yvi6Em10FUpLk9Per0NGaeD7XcHuqyKhhobzeM+K/NCpaK4Lnt5A9G3EusnciB5P2jR8S2pzk0TrSs3qWMw2fMXCPvL4p5kxxAF3wC/KFDaqnwW5x1GLKQQzoFeGicNzi8tHfl9SzGFP/AnmiCg+bOcr3VjBePVlMDb2kpgjexi46Sf7e+Q2hPfe3mllwOAN6UMtOMN4RuR4bvCLBgPMdDlWt2UX3LebOO2aFU4NpiK8YWNppdbiJyat/fktDcxpi/OE1XR05RjNhoprm0OKeOmpKZktpwkKc0MMYKosHndP4VXzVoZs3cwwVDEBgXme7f5KlGVTMk3DjLKzxKBtZcIo4NU71RQa62cmMtOIqyYJ3Ab2ajD5wpodVGFv2RDvUoUwOcRk6pGSQn2X2oGB8HJwNULb6sMYPi+DKHC0cHcbzjr2QAhxmmOdmKZ4ekqY545kojvM3P01SLg3VINmFPNkoLNJ/DRxYIE8mRVI5X/Mz9jzKgZWS6l4pjtH9Q4LoZy639ex4L5+vn5JnAEzBcZt5CN+/P3un5vGunjLnzIadHgO1nqm0XwRJ4QZWi8R7mrSadNStFRJufxQPSjGpWyOAg/1n8xTT+9rnLVOrdlr9VVldfemrUnOqmNAQz12q5M39O3OilW+el2CzpuaHfUY309O15l8mc06WKLrh+PsFnnRCAeUhKal1R8joKftCInAfRf+LGtXY4IXGkaEZHsZCzzeZVZ1Ngrjr2izkUUP8A4LiFARMY0qQMLET08hutqULyuxebZvufbSBBI0shtTQMuli5KZqC3rBsr5DIyYMUD49jPe6HKCvs9Po4n0zPGGNAn/f2dJga6SG9wKv5dvUevd450tXt988/duc7u7+h9zt+oOgFkP7IbibwZgg1wbWxfz/97Pblv96gfPgdd+0Zt/9PRz2GsSB/b3OvOO6+iY4wEG7wvs27A+k44+Ga/0eJ6lzMQKZNMWLJGGX4O03PdxDslOjQeIcbN5Nv99HyEf8Pzb/mnCGd2y6+1D58rYEowQJBX5NO2mlBmCg68cXIZjZXoCpq9nfg4bj0B94Sj6e/J+zuDaUEAKu2CcIJOqRF63BN3R8nzNlB7aMhy9R7F8//boQJ+NfiIcGTfAUi27/efhGic24Po9YD2Q5C9cH1Pa+3R5+CijVsjZ2TCzVDbhir9ofvjHfvb/w6he+nO9XU4oDnQL9qEQgCjZ2wE5MjAipJ3XB5+HXX0a32NT4ggggjzFXaT0932RD6iG3MQ9tGnAD5cltoGb0c3FrGvsRuQnRxnJdwHmBmz9QGeFO1zHQ9szt6e2N6UPAUY7dgBB2gVVM7Xb/FintiQ9PFF11XQopumDuZiYyfgqple3x7p9dcLvf16FKwqwUXIi4JLX9R4tSBViA1Yrwq6y+rA+ajYQl/vH3R8P4mxQFKiVoG3sMC0CqfzZRXKvlbh/vylBg3B1FFjAnvPRGA6KP4I7j0rdCrRZzXcAwOLhxKGOkop8OcanRjnqZn/VKNWTBLCxHvRi3otuXBObsACsGxBwiJpxE9VEH2+sIZ8EkUDoZSq46PqtJoGo7Suypgq60kxYyTqpgLCI4pBHDOTYn6xt/K/mZJhuNBxqZ5h6rgy9xPl0AGmS/DILRW3Sl96vuyMWZWjktVTyvp+Mc+ilkhfCCDc0DAWi6TOgY/BcCN+WhZOOUXjoKl4koa3vnM0jCiEqEps0QDSBo7c4PLnqxJ0+lSaZE9+tlwbVQiUtkQYS7r2xZhpkUdQcDzCN7V7SNxXZFypKrasDHMaHqcjPT4/S/QVpz4y5gufL9ERbPg96Trlz+x1z/J0coM17pvjugcNMFZcqpX9FolQsTRQozVN5TRaEycAjA/Fiy2AnjxK1BSQkorFBqgiIekzl6uk+7IhS5QU6XJ2zzsrtzNX7mJlZYaXNonuhEgyXZI1jQ7RQU573TqSqA+y9Z9qakFBpFEwELuRGnMUZJXiQjUiBAbOHqblYrFePte50mLk+0ERWIxe3chFmjI7FNKB0+J7oc5JLAYCjCYY3PQ2VQ6VPukfcm2UB1xqRPvsb0Q8uyw8UbP2+z3T25Lr9aX7Xc4pJjMCmzA8W9qD8cGckDpO2NCUxYDV4hDKfW8GIG6veY5PBq3UiGwdW0SPmfwGEH/GMApRsVXGD/tnSsZLJzX07LOs4fmbU6WYrthUbJFTtg+xsUqA5pnXzDf5+7qoge2wXvtc1NiZ98DBUoxEpwcGdt8pD2eDMRuyxGEyKxC77wkpYMcWpZOk1lHSQF7NEmEJSGQCGxcxUM1aoIojPZkfsaEZGHXRECKGiPWZx6/LymO/Za9iQ/T1uPKp8yxGqCzGaXVY6JjKQ1cxQoG7dZ1NluaftJjDKgccy5f8rplxOp+cijbtkxsxkQq/CEbYleaHvRj9JBJ8/yWA9OyMKFkxzzgir8rLnaydU6iAW3WoGThLCJCgYNzPSV9Vu1f6SMnwxcj5geoCSjMzR56zM84i82S9rrN4YPzQ9KCV5A0LrjeYcPESTjlkd91beXO5UNM9131L1tY6t3O331IF0W6MWKU1JAj2clKjlRYUKYJvqP2zMZg1xZ7hITiSHjA7T8weJkTmmsyfTL96mOjA1aHnJ3o+a9VcgaqwQhHimMrRMKR7kMxB0B9E8pWfJ5GJdO/S1P9lUeeMRH5JJJuUgDHZwV6L8fJg1E5BphJeBEdx4C3QdbNVX16A8oTxSmQpqaWKdCCL4FhKlFp9Ffw80qK3qcqiyILKHd1GvcKNSMvSGNhiP7DHLd09pu5ctKE/Rnpqc57p5divZjxvQbX19vyNzomog7KVSnubz7B9/d9BPul17b4dIx2t7+89Hb3qU+GmUUmkOw3mQwgCOZdBkOkXbN/oFBWZThDujRfOQOzam2NwLOrdWJBnTgYQqc8SD3Lo9DS1ALhVaaltClh7zYGNd2RoQN/uYoxgARYKYI4Dgbq79z3jkI8jC7tsndwsrJZQ3TtMLUPwdkclJBwuaIMZlHYe59D2PuKsIdZO34q/xWdugIj/MN799XEcwZDu0WwfkhiFonjP2p62Df3iGzGrePgaoO06GfXt3n3u0UHs+387v6e9e0cc156+/HPaPqN/TqOcoH3NjvXnNtxj5PphQCPaABc8Gj5yp88oPiBAqDk310X+5esokRvdodhvxiZcO2q7hKLLbqyREhf2XH5+SfqglLieDbTYlDYOe99LNMujRD1xNcHntxcJ5RfBXTzKF1cgeFPcPz2Jl26/P6yCT6Ljp5b7ZgPBidMHV0FOPLlLVuFtb+lH56ukE13SVfYyCNAAitU+LFpkQwTYnWBAIBWKvZeyfSI1u6hSlHI7l6M9oZ97NcQo/gcAa+V3bs9kBiuf40mwRzYhx6uglwxPRl8hWsZpYrx2RnxfK6epQo8080gnk3mVsd41ekEBgg8GjMuv2+0KF4o6bzoje8/fiOJ3hh/FwokpVVAuKv3WvVSjbxIh993XFgBmk6Y4iFJCVbHDfqnzGYWJdpz00Eg49uxztBUbNznyjwHcOVJitJb5GzW0zBp9xQasL8W6TGYI7KvwxGdq9IDRqLFq/lmjSq5VCB2ML5/MODiz8bjpMEkJ+0cGvn1+EGWMIy4Ed/NilQfXtnGEIWN1Za+41fUpIQqt0hiMCTnwDek3VYwRXw/B0BJpC3JYX4XWR9/S1vyauaZ0aSGHybzo2g5WfG67gxi4MG6KawYZKqSThLlO1O49eM+l/U7kNtBesiIh/DvmBHNoBq4UUzylnVXmU9uXRh5iXdlT2rY1Y9Iaivrf494vY+amo/rMJpp/iRg8Gnk2GQ+XeZGpriDZOk8LwUzj4/T/KHsXLcdxXFuQpGzHM7O6Z+7//+Fd53RlxtMWOQI2NghSclaPakVlhC1RJAji/UimEU0ykfMnKkvhjFEevCfTzHvRP0tW9D4ZPQ71bJJ1IQz0kDgoRkideUu+LjGmeEmPRHoMJVYaaWj0zxX1146iBWcZZ/4XRsWihgvQMMjUjB4ddAF5RGpCWbfQ5YzusygkLima22dMKZJzvqJ+lfJH4W1MwatWeXWjoTc1KKP+lEQZiVFMn7fIlJPyHEY6sth3MsW9WjRJ1mrCseFE37vmxm3Zf6GTMh8Y7xCNAmeRFIb/2p55xvOy5tqNINlM5kKD3jdeLvd8fmw8f+MxmjooBdWrFXYX+ikFrKYrJ87fxrNiVAiQzWpEq/9ZrRnEl3Y6Fnr4uNFycYrJj4bhiqFbDFovMCSKsUSL37+dt7kt1ogDSZToJMvggW586npYj3Ic5jrzwdLx4EiGmOXGzt8LUi3FANi+0lv7ZXTyll62fx+2+05PZ4Wj0oOJPgD/kvJwzod8l3sshkyFXa27ee8iSUzeZLOL8ez2KEp1GCScC6bQCg/6tcmKWiP6jP0VRyJSfvt79SzJHMW4uOHF0+vLJvM1Pat1g4E2H/F00q7DaYRzG0treOSoOlKoL0EWxNxxLsivbg1GSxlD6wtmq4/bLJXPXInN1hllHsLzqIA39Y4Bvmk0RB0ZPuZx/mQQGWpQUt1wtWPSSSc6HnGy86l+2yzLUD9yneXuOkY58Gj+UV6YS+ZQNpj12Th+/OxPV4TfPTm+pf1YR/cNOrjNO85r/vvedZo/8EiLPyiRjvR18uKUskMyf9FU1JKAjZumm6CegsUXcLW0wWTtYin4ObOs6ICkHbB0nJaSdfbBmBTKbKMTa3J1wSzl3srVuzcR0BE2cSPUNSa/Wd69jbe0LpgwfB3R+rNC9Aer5h82zA+6HWoKzFp5YBpzENqClfhI6JmvMuGB3yveb+aar8yQ9snZ4SZBtfmmTmhmBD8iOrMxJN57D7/mi8Xt5jGTwW65Awe/v7nu5i2Lj96/gzefX0ZDiv6W/SVuxDlaIz3u/lza71WzcY5waFCMIoxrdU/rEfT0fVYrruZpvQCmR1Kwhgwjq2bBxA3VzgDsO5uqKjCdFHROMa91Iuq7dZoX3pkKmS+7MREWdj//Lqnv117wSbuaZ0fkfTxnI2F3WtkSClKXTeCTglXb7zepF/FxRZe/X7/Tt3gHr8TXpsLFpmNqd8Fnjbx6Ta//ftE6HUhvQri7GEMk2kJ+kqX2nhd0fNuktfTx+Znef71puqDW79HOhqsqKkILzi6EJd33a2O6H2kYlqV0nZED8uUCAwML95Iuw+BV/NwVS8EBPFhUfRng2ZtWGC1pUVG1e2r/nF9QqNnREo/OW20d3cPYcXPGo5wsvCfFyEvyBghfONPc37XVgUfWPjE7L2gjfzYlSwReNQ6mIHRZ+om+po40gGtUUlGP6//REzsIfMK/VqbydEOkEx+LkoQQXS0tMGlagJZdaUgLVHpX8X6tPUOllvyW9K/C4Co4J8L0648Xrbkmyo4YT1YKT0YANTpO/hSlVyIDf39qCop092srnR9Ib8lmPIUpwFIqrMg3I7Fg2FiV/6ngv5QxtdANAjAsNJMbRBzRaEUpNP/ymM7PD54mBBp82xTEj/SxnU8x+kqBZI1wzIsbZRSckyC7wuMDo6+iHQxMug9X1LsR3iTjOT421kjJajQEf2KUEs5QcnqcPM0DRqnFjSfAQ0nry5rWIortsnyp1z6ZMRcpQSetaSTzUcOzn9F+pgrTnlivtLEGIgX4bpQZ6HVt/l228yDXkiwaMltah9XIU2UqPC7rYV3LSAScxlZEAfSvgNul0fBge7N2ejCyTjM0JcpsJqNZbL6u3UJDWCaD6jfRiWnh8IEUx6ui0RPBieIvBp7qmmfUNLj299gTFt51xPdmmelPMh9k5TCuycnkk/ru4Kzi756ObU6E1GIKjyjUV90n0n7Sf6xr8X1JweBLuVi3h7JxPg34S9m+1u6wLhaJVwpSBJkiddY6WJayqo0mbh0m23/f6/d2BtA18FabGqu01lOyM/pw3njetRd4ttpfKu+pk2TRyFMaHCjvCH31FO2UzamctKOh8hs3XRaXeYBbojNdlX/HiEQZ6+vb5mnlUYA7ZmwKsL9Kwfb2rZ9/f940Akfh/w3alM04hRo8MSWYkbmAZTVjKRwrcLSwnJ3QqPa20aj6lR5uFxRCvyJFWPmNplJamun2r6Rda6r440kdAqfLR3r7W8oZfG3wbXBMtOQ1rEZ52XBGavVVrJkNLNTAQfxOxXl0Cel8GkkU+XCQ9yKdqpouKV3xPtGEQ/W8rLTyucFR2JauSLdER8LqUX9iEHrUKUA+Xu0/+IiqprKKwpoh9AVZUmZ/0Wg55/2TBM46WTIvdd6s5mTxFOWkjsf3/Ll9/0sNy5CbcnraeNcS5FiWV5BjKMa5p/XJOxFqXatrdRmLafluxLJUA6wf8pPLzUuPgCeNK9Z5VKLEVusii/MMxwjlpd7tvMtuTqcC/ZqNV9W6v/o91lSrtB5oYVKljxevWa8MI9v3hJvJScuJD+o/ax8I81to47Dn64jPnD313Hs67Jp6sER0UvBvyuB8lFM/0vei0W8u2YRpCrxRqxusLcyHM/Zaif9cauaI13idsUmXiusa5m1dZntd7XH8P+n38f2new/dM67ou+vY1W7YwCmN6wh5YPyqAwCECWiROrNuR2v7zSKuvtebM8zSgpHBalLo4TKAaH0FU1zmNQ5KjyGkHos6FvH+p8sJVO01Fwb4pZFMRSXkaINoBOM8Z0MECcmo4Pdfj+pSedG+BQLanMo4zPfO4T8y8PwTgkXj5NHzvGIx13mMozlGuPA+Mqp76zpS/lrdExW5PB3FXs/aX8M9B16C+L57uD8bZjjmbFg8GnsWWuPnEa//dG7jfO7tyZ/O7fwsBd55bvdSN6Oxuxo34yz+6cQ5bGIay8G6uwCbXCkYzqB9N58tzoH3LmVUhI/Owj/NlddpgWApxiu0eP7SqCiJvpK0JKkfsrgikZWHni+n9PRyST/+9Zp+/utHevn5pKlOoFfVUgqsdfZ1NYUXhkEpqvr1fkPU1RsKZEsIeVnFA3xx2BlEEo1m3aBXVKil0shOYRHuXCcL94pQqFH4UtNE6LcXMmY4vz6h7xlD6hkJmVxwBz1tGvDU6qjUlLwM75eIm5ThjVRhNhi4cgoCKbuiOW7aGHbgcxCAqAR0Xt6ZfOdLPaVmFMi7cS7WkYk0aDXGeyTgRByKda/iFXnjknoEYXyW9S/UEGS93en1p3KrHfSaKTbxvK/fFr2FiDu+ix0Y3Wmz7bvWp1/gEX59fjLj1VkLJJu4igifBqgiTaypwUrOwNvf7+n7DamD2vo9L2mMzg77mfOwn/i3F9r3PUgj3QJf7O3Ym9bdOWnhduk6+Pz6oh52QQUtyK+pjdf0rvN7Q30XOWMGp50SFt8dCBmUBKqyJphqlKXtqUqxxgOCofWIHhOxcx732RUPG3OxJjjyp0bGfG3jnuH8U3W4nKw+RoFRMJspp2VzSOLMz4GkcU6GMd0JOPCgEJVt50FnbIbP1f5VxVL1ESg70WEEDIgdinsKSrHi2r1b30Th19qNWPp3G4RkpjTpWgUvSg5OFYOr3btEY7atq5fA4M3YhyXb3nAN2ZS4jHQb0jdVzANMXXGbYJyoEKQ08E2soe3+Hs5vQ5QhaS7vQdpgMSV65PFq9FgsAkppz6Id9jQFVp0WRZ9dNXqD8wcN7B0Ib84zuDbHDc7hgO9iX4vXZiL9knFPpzHaTiNfJFLs+ab1Hd+38ymK+u1TaFFLTN3U+nVS9+f2mb617EjTVOmakVrGou6dXkQ5zCLoLMVqKfsIXzR80tU7baGxreNlT5ua5RcqqnGtarxK6AhKmi74Lj9AIBi0xBDx2VB7iZGqrS4Ym3zDBNcjZVfmi0AA6F3LtsdPEmX1hE6D0sdBjLdikJCoH+mGd/usWuNKjP0SqZofLqpkK68XvC4nRAVvfECjsc4P6ffp9ybjfGh0uRiP0kTL/6RLxEwU0hLSGEY14flRLsnh97631mVYzqPUE9v+k4Y5jOCVf4UPiFE0nxfU7WrBWdLAx+R34RM2w4nH3HyuQnfjurjXYDBJ0xKXMp4Pn39ZPP0rPk88EXnv7U1kir+d1svPg0QOLwGWtgbZn4fHx3R7WdPjtg8iw4gjU7pQrursilHXe51tXAPlAJG3roNjTYzH2eoRUZpCNC6OQq6QZdQol3NwFrSpYt5eHxlk7wmmLdC3Ix3pSI/BWPyM38Po7ga28Ex8L41y/Z59tFh8rqX9fI5gfJQhFG0pMy7M15/0knvfxchAn/s036NxDuHz/3deBv9oTNvp6BMs4+ecf08hbMcP7iZ65575c2+TmtIhMNQzpmHIYv0/b4h+Vcu+e0EX1EBwRrP2CCzxdihzs3dBGe7RP0RMQzm7h5bTSWWuq3nC8lBwVO+gPNr2RHedEYt1XXJHXM5nB5sDBIgdDpkbnsj4c+qtWRO9trx3rE2gRf1SQMSlWLn8P5sIjvaIc22t12JSxSV1SzPTI3l/OVhbhEcX/ID0ckUvtkd6NNv3QmHSiDjh6NEBrH0xznsQBV24iGGJ+9RFRj5Bp7UaOCog0JvYdsQmrjH+vRPSOG/+bTn7g8JtB3omUgrvdrxHJJA9FcEIZSKBSB71ES+OxTa0s+FZ+U74jLVvXGlpI07HMfm7zifWEiGcpvVxnru1xXumY3t070CTxCtkHYyUJjTL5U8l0Ig0/C5Yg/SKY8ILetAjhOL7YprwAGPKE3gg1a9VFWIRoKQjYP26eVC/wllqLkha08tFa169/vW0/fuskSI8dIywEMFShEN4M7J6jUVAE+PA7/+8q4Hg+rm68i1KO4ThcFUcHmRh52SlmqBwE5Qpu8Dlj7nQvaLejirIJ/dWL+GMRK9QxDEqMzsjgPy7goLD0TEWs+a/1aIetH9evSmMRZGU9ICY+uz8gPuT99GNSJcbFXJ1ydJo1aCck4agy5bhSsYcOZZmlNjesw7WmKY6Cq9r8Nb2aAx6GINSxXm3HrXheJbCebeGJzGdlc+yyDb+Tqqk6trUvZ417VTWI4ZJ3Z9WPP2sDLDc+K8qPzk9bEL9y9OTRmA9PZzTwzk0Y9FzV1XoVRzdnhblup8B8YgnROJYXSs1HlpBXU9l9z3rCmdKMdR/5Ds7uDSrnZlRO+q8CfxPr4/bz5N2TDxdUC9GUl6k2LM0VNDC7b8/1MAMHIHBR7sPthG2M72gcqUKV2XqK4x07BxEviSL1MLNCSkXcQ3E2eL8JxnRZypT6DIn+CO+qhOMDLKHGulVrbX8rSt0qJVTFcfVUG8pf4gErLbXuDfKTW5ocVpH+Qfr0vSR8F/kJ8CjCuXFDKcwPyHac7CZtZ6sBTiYIaNQmVzCd11OgWyQDHdaV6KcP4wKT0XoOtiTgd0pV4bRQO7VemNBzuz8EMaOQt7OujUmr9G81mWC3pHKSJG904r2s3GH1gAro8yQSGugFeJfeOtT4EtcnxvrjE5FJsu0cKVL0dmbC2iX0TpETMHoA8dx0bpJ1YrnSaSI43GiXID55WCsyYX3LIMRy+cQol9konWViMyeBsfvYMCqMJJYxA+7q2pU7Mq0KBjUpOvgWpEy77SjoOtkrPmFGj9Gp1vyLnlON0vZ6QeCE6un+Z0S6/6waUPcu53slkEXm8m5dbW04rU7d2L9xOg40cYla9IUyVqAb4uVJ5AaXoYNHWcmGc3lapF3tZ/HJV0eHtLPv35qh+O8jfnx/ZXe3n5pbU2NkP29wfERxeMlgufyclODD1PpZHSp3/X8inlfzl8ataTvLZ8wR1tXvEFxbiXI1ynBIRHAZPNeWOOOkSSJfNQElkSH4yx7Z4en0wmpKfWOqDztmqip64Dt2fEWBnbKdTzfct7FqCq1Er0eV4n0Z4VTbQU9r6Fxi6eNg+JZtF+B/qv7fnOckfRcKwU56gJW1F0ymlA+oKizUwQmpHgGGUbeIsTmYUkPt4d0+3nT+SBt96YRXddrdd1q1GNcwxvkfDogBd+ZSthlmmSuh+wwlK84PqLorwqz0qiXZJfpnX6HfafeWH3HbVbBwBn3u8v/zXV38scuHzWXq0rqTkJNhTyQRZPtRw5MosuI9jvvtfOlTWiWXg81Hfwb538kP8zlSAY9O6R+Rl2b3x/pIvp9ACJlysbIdYv8gmg7GlcJcxrMXb5LvdPzvK4ZhgMN9Jp1ezgczX+GF+dz8hdMgmBEjCOF/GgT7l0U4iKgAcu22yRdW2AcGNtqojR03BArNOfgbcXrfg7go+Pmxvmro8Ik5NK6cKyMYNJfd2MfIN0Mh6NNjETi3hhRCHGlLyjwFCD/dM3jdkvu/t57CHOkxPP+mbDOzx4pTzujRQsGl0CwhnsO5sL3xzGPYBnXMX8fa4RxvspQUvNwZ4Qx7/fQo9rS3vAT743nxlOlDr77p4vr/W/XNn8Pj3yY4wH+OEPgLW3ygk3zmX8nXg955Dl5yLEzyNSZ8i5f+2Dds2J6rCgeCIi2BleiWgr1aQ4YXwuwNGWOsIJ4lHf7Gq+jdbAzoRpjxdjzfVWFXSKvvt7eNWqJiSlgeFJUuqgnVGpdSeTV84/nTVC8aN0PecfNUvbYthz/VoSIbz/XjxuMA2+fljLIZSxei2LGF8KEChbXJvtzNc8ia/3x2dUKi0qdHTGmZWvhrMaaHAzFiR5Ug/NUm8YNU2al52f0ZhNvtDtSQ3HKakIT05SKCUklIxJCaodlRnD5noWNUQs1lGjFj+B516nAwpOo8yn/0Zbu6fDMkp9ReI7rY2fdaDyfnyUNiWeZxqKIvzwvoD0jzcF7RABbHX5LC+8OoeHdKAL8ZKeotooCVzch/qLpENjTEPmkgilOsBikRFg/a40vpA8+bXgqRdxPJ3QdVLRqqwupMo4U1JUIwc931Gb7fAf+SiSc7ltaDs+SKzKpF0S9RwviGglPKhc6j03JE+PV68+XTeHaztfTo9a+ERyTxgVS9wp14z40EkuMWtIi/B4fi+8kPwOtuyNQHtQAjHs/zz1xnzIMk4gymWnvKMDi8xUK9nfWbopQDno3PO3OtHbjKwx8RbqtSylsPUs+b1i3Bnp7BAfglclS9nwv54A04WKFZ4utgTWlFqZ9J9QTauxUFeF0g2MC9WGKOppIt2qAv1w00kS4zLx6jn7GSyacCvKGKtF17+SY+VAxPMVxyZ5uGb8HKnRDIHHGHWS1R4/NsuQ9uRHrrSkKsFiD/R4M+VEJ6vTf6mAlq1/XOm1SO4OWOWzgZ+ZQZtoboz45tuMJJujwQxpzHupKcv2i/HNM4o3W/NEi4v18XK/fFoEsEVYbH1q/YcTRKFM4JCTWBp3lGurApe6ELTTQhR93tjnc2u4ev7dqsq/D1uUdHMSAd4H/5ervn/lvj8bi3qKwPIq6s9bhJbXTVelUCQ5YGv2HiN0lj47hNuI+zpl1KLXi6JIiJ3RcjILL1wfoxyazfF6FDn6mr78/0/Mmv0hatZQzkGit88ODd4TUSOPt5/lZGsk86eeP28/v//zentlo/UZXyxXBCFo8vlZv+pJqdvyL3dEof+vcl5GHRoNG//yeHE5TMjoTairpp0RKvZsTAXC7vGz8r27ruSyeGdKmAska+SE8L+qWtg469r7WL5t/0IMadYfoGE6B3y+JUXtHMjblccpe79s+eMTtXygwLzCHXlvVAK4preIUfTylx/XRg0E0qH61qLC1yxZriMgaeafBcoW80PlZPxPEfdjTxaBaNcCiiAF5MUOvwgTOwqDduZ5+Tx+i89jPU/yOdDnMlaPsUhJ5Birkvq6RHHesT9M4gx4S6rfFu+N+Kc/hKu/ofId68TRWnNMs+zguHQRW/Df65b17Z3lilk/0M0+p3Otn81pi5t6cxRfncKTTHsFOfncDFhlbfFEE1p+Eyjhxv8+UN1d9JX/dHwSjQxeD4gSMefZgCosLVvqZCRo93x6KhdCW2wrFQwuC6nODHGPKDt5+800xwc3y6xWNCSQ7iImQ0bHI7G0T852DlMaNjrWx5iuGBypxc2Wl78lsofSIHR74Nu1FaGsDuPI75jlPc8jYLOZQsx7AXNuDQpxCIgwS60Ho39Mh8PXx9wifFLyd9vnJv+M8JuYxMOVRQYjriYfk6CDUzIiEMbqjqLGUoFQfChiTfea1SabDFsefDTMjI8X+9vBaEx5NASaB9jGzeWxzh2+c7whBXLKHy8F5XieiEZsXDMIs9yOCfjpPXDufm4VWdujhqlx4PyCKR9eswDEFJ8LziMn37xZfg9ZUSMU7iyj8cxnxskAxicrlPQObzs3qAfRISALHng3SldIB6RaohiVJSfpQY5YIDmq4OkG0Fm+ZpF+9vDyln3+9akHsy/NDT3PehHHWv0Hq4M2NV9dPCQ3fhJrfXzq+pBVqHRhRRZZLT7SZ8TKHuRukkyoXoIE0JBUapwIdFiFKjVhXFM52j3HuhnLIb4HxhDPTazM5UQtnCopYq2f1kJLuRlMuhIjVtPvO4KTl8ykX955iDylgFRjGKhVKwy5LjamxKLVNjQJmNFBpLYkDvkjvW9O0zK5gDE6ZNAsMe35bS4BL6jROowrLYq3WW2InO/C8vddMhW3rCuWFsxv48mLClZFM1ERb86b2XRUXa4ERROfKQt+mZEj0hQjist/i+WUBdC9umzXZJaWQoij/ibETXv1PPQ9yDkrL3kmR0b09RZO1cgib7FGD8MjvaUH8O8ov9OI+Soembb7PP181JUYiHtWzKDVotvn8/vu3Kl1yjqoambtRdqEAbfvBSEM2NynjYSJSpETDXLEz6ekYSOEVflQjzSRNXWKtL9JbFtLuKRzF+DMidFbHqVWjNVZN26zQjoGfajQV5rIg4g6hSIi2NM5cOS4crNt4J+WHVAD8nBi8e9F1K8id0eWwEOnM+EmuAHZg8SqWwpi511I3UF9jph7CVyJ4amhK47VIKcPekCLJiCAbk7Rg6b1RO66YcQltxxmJSddCrOuUPPLOA3rde9/5GxVTOURo7WAGuYwzi7PM2lvgSU4e28j3aKwsQZY0pBqVAxdZ+32aAtcsZdGjSqylPBifnmUqtWJ4Lqb0ptbT5vR76/4t86goSZu+P69q4FUDtEV9RvwFvtNAjzOj9YGKMR1Nc6qJYoHsmdRb+rp+a70q9bCr4UYMWGeFpPC9999v6ffv3+nvv/+Tfr//TtfbN1JKF4toUVoufOGGZa+gcog81KxSl/1ihCz3UHGrJIvgNpqn6XGnbjBYLNUPJw1Gs8AvUYWwkOkaXiH2htI9BD+TL2W9t+58UEwXw9W5aFdUMUzcLtvOaj2pm0VOFee7hjyWxgX6CXzvyvSxs3V1owXT3S+SHniCIUnodM4f6evjPV3fYcS6WKrhw0ZDpayBRGJpOvbLi3affVCj1qKdiy8Xoa8X8IXTL40O//7a5ndFCYSuf/aIzBzwzue6tF7vinqErUHlXeenI92P/LAbXDIiTjecFGeFGmAVp1t6kuLu7Xk7r4+pnKEL6B7nQJuz0fBtTS8v6J6ZEw2REo3+rTiHwu7gh3SmKduSOrMnRrKg667qc3IOalZnCWQeW0NwQPMzaUQgUXLp1y9EzWzP/0iv+p10iz4x86jBaCTygjRVqes53a4XLSmRbgvEJ/PY69xc5u0RnDrODfDH/HFeyY+0lHbBTmStoVv6OZduw5q5uBot6+ty5+ZUfidentadpghdW98SaihGutnnNurjxXTVbu8IxtKQ8TPrlsyA8VpPQ325vXEnigEenRVwW6kx51tsTgf6DOcSmxCN/GG+714wSj8b47/B1hCu7Iq2yTo17+Ab+d3R++e5/vnqjgyMdV+/i7+f5pcxuiTWKYlF3vaAuT/JI+V+BGD4vDXPOSchVWZh5KEZwsWOJ7xA6MruPbMRYzY82NMOMC2emsbNnO+/t85o/Zyjj6JhYEa+4cClNEZ//AGergyt6XBPmLIU60FgHpNwz3mUECV0593zdYRU957jfNdoLAqhh1TqZjjP752VsyO8jEaVeS4zPsZ3xnvifdFaPN87z+kerHhfZ9hkhMR/ezbdP+zHsOj4MBQsr+PcooFJ1xSmTMEL7+9zIl7fUw5nYhmf8f37B5jcw524r93QMb6f12x8m88/00zjd/N8hr8ZkXKAF/zMcYLfTcvjd9oV7Cbd1q4adfX5exMEPz6ThjmQ7mn6RFJB9WlTqCX6SmoyiIB42oRmKqXyntUiuSStSULAxSAgEVd1k2Wk3pV2TftakQpkNYUoBM3XzGRmmHSvcNOC3FIPCTl6yVp/XzWNsU10hnh5j1bu/+2MKxoptdvqGrrkqCGyR5DwfuK1ykxBqNeivom4tE8ZTjkYfBrXm50fNZOaGHnVWt3hRJwLaDjnUlM0TOVgYANiLKbQQNWJKD0K3BH3KrqLlW4U85SXDAMVEzCO8Bx8Afe4MYuNWEzRlx8RoGWvV0knbOjsp0aymkzpyxotKEYu8byL0fXxCdFX5zNSVFHithvImyqn0tXvS2tLqZFV0lEq6qdoSlsQinZ0uHX+FeF0RJv+hHdirBIBXzpridLFNBjgV9I5SdH2rw8W++2RhaTT8/6MexQEvAWGPt63WMdILXrboNQyVf2eYNphgveIslZtvxTXa/aIENI7nhUteh3OznzGEZW5WrQQzFac27L0VBoYSA2zzBCUA6zFWAzDCw0xi3XvM6WMo9DYFmRjmohsSZifv4MxM8Cfxek8+GTc+ZmWsVmJ8wDefSCmOMwbjEX6v6HDSOeJxE/Fx9QVf6U5CYpGNyq2XqhWlrXA3EHHUR3mQjoQ98ekgUwDTO7nNcxdaaY5buuUInkkTvDcdDwuzh+QRgfnsRuRadRn8fJWve4V/418v9M50HWlM6V4mrp+5+mJJnNI9l+9po+Ndz1cvzVN6vv2nG7VOpB/Idrq7e0t/fr7P+nX/24///O/2gRFuuYlTWmWbq8tsUsiEG00MDaDK/HBU8KVlnb48Dum6OpnWtakdf6iWYBWqFHovlj1lpPjn9L8lF3m7ucSRQOaRqf2dGtp9sKOwkJTpXzF4+Oj/nxcPtPX8ulzGec9Ngzi3KNcIn/HyCadi6Zc9oL5azBYIH10AW5sfEBryd2kwPtXWjcaedto5/fHus3rSw0jF5njy2d6fHnaZJhnjeRi7UdxxKmZY5NvpINiksjW9J3yDfyvma5yRMt3cpidRcLB6+cGPCf/TtOz89j6TinH8E1DHYqzs77yw8tDWh7sXLTG+C3XDwl7KaLe6qsbHwXObw01tlarEdr35+TyiDaOmNKyQNPBO0rraYfxh3ASJ2XOn5pGSONqc/qF95yQm6vFxyWy7jE9qTFKDFjC39ZlRe3SVD3KPsKIa1I6rTbY2g2LrRd1P23vkLOKOlwVDlkjlXImT5scV8WxIA4GHAijoQlj42CO/HPSL9QWfaADHcmvOXw/X06jjDYPOmrtsuyga4fxuhwyNtyK38+/z+8eYNxIJ+7r0V0P6lc00M3vnXUyh/RuntTZjtcQZjDM5Wif+Pd835/WdP/zPv9798vfp/ihCi7yIDshTAenh6hSqAEzrVb3gAzCF2aWRUxiLGjYAWuCfqGVE12wljKmEibbQBYu1gKyCQRMux1NQPBDVvbAHTan5d13HqmRIF61xmSLAMRw4GYYzkqVFo3ksyb8UbHygg2pI+OS9ojh4ax++IqnTVKIdAKXUqjXk8zzDKSomak5a4oxUPM68O3eICCXd3xwMPQQ+xnx/SDRwm8CuLfXnvcjwONwv3zMXhg6zn8mZl5PrKGryXkhA+FoNYy5P/zZ4b4a/BaHsc/H9vnoQPp8SiB21dTWo/mGKI9mhD7C309fmK+HCycq0Wk8h0fEb55j8gcc+X1uuac8xBTDnBkFUlPEX7yL0uA+Rbi/al+7a2Zc/i/n2vZ7Hdc2Mw9PaSydCUWmxZMR8UXhIwJfreMzQWmiJ4dd0uQaPeS4xKsqhdqR1veuyrFEdSg6aac8KH6i+D9L3asfL+nHzyetsaDGAFNibg1FecUzx3o2V6lh8L2qEen7XVKfbirUFGvNwgK8Agsy/lMwSB4x2kiXNV1PvL3iYDtd0vkR6QIiXK23q3rLxROo6JdPHqVgALaxF+MRBpu236sjJo897Yo3vcSgNWi1rvu7LEMklEQ6qLGN6zQ8LU4IDDczWpwTh5MZrta6x1c5r6t6CipSD4JA6thAgdqiXLREtq3jMN3IhCcQ9h4C7t0I1WXrmKbGPHrr3YefuzEvm0CVWcsl0E9bhBfqRwfWhBqUgl+rpVCsITgioT7EVe+XFuI3XZdEW2zMRj26WuvkcjGPO7zs1WSP7jEGPtzqqsYhrS21KaGCs1EB89NZOw+LAlamAp+nz+8IQSl1pV/lC6kNtUjKy4LIAYsYU9t2Rg0aTcn9NCPwx6dGnWiERsrWfTH7e5PBnikiXuPHowiz17VhC3iBjxj8VgXl6tHkiu+pp5FQwcHAtprceSUULUQ4LSxQbKE8bUW7c4nq1FqidhajIq57z4FbMZyBNpENdnQKeroI8Zb8qUFeY1FqMeagKUAznIWCk02KcBFa3l9GZawAGc1NWazQe3d2qUzUFo0+EUS3YAW8l/yhskh9l1vJOyOvDCD15/2I6M+S5pugEK/2Pc6apMGQd4ldX6NU3YlKucF4cq7G3qB+o55oHeaB7oRBxs6diw8KTyGtO5BbLYJADWY0kuSuzPt6ZL5Ll/tkclmVXEQiIlhqsR8aW8wZfEOvMVfWreM3jPVmtJWrwCEt56Q6jW0ukyePULVom7ZqJkWy6OIPSbf/umoRcXnP7fOa3t9/p1+/fqX//Od/0sd/fqXP3+jgWzd+eNmU+Ms5bz+Lwlpq+yBKbXUDKWALHJZaTPpeOqKC8/xGWa9iDLUBnGDgQsQW+GkDk0VapbkFuF/UYxT2rGulRwywLAXGTq091nr6lug3jF7XaCihr89P6fHxM72V3+O5KT1iubjc2I2T2kmx7Pm8/l3B30uKWS19XxmxiRqIRSMfpdi7UkPp6CdF3bd9+v5o6Utgc/rUNGypLfj4+qzNPJ62Hym0f9K0wmc3isl631vrHRe9++zovnV9yeR9dcjNfjiJ1LSUehcxdByLt23jme9yfkqU3MQpJuUXJGUc+9T1mcfygKczom9IR91InUSnQE2s1l5wDs3ZeK2brvp2s7lVW39LzOpQOlGwRyeXH8xBJeu1cqXA0X7ONeLOcabpOXl/f+86p6zrUe41p6OsYLH60ttz4rS5PV21sL7USLx6h7rOv9hchHCjjFVNJmlGVnRnNL3+BhtuJe2iDQDZDoIDQjmEjmM9psOITGWOw2QwWF1G2TtXSxrpIT+n7N1TypdJl6O2Osp3sZYvZRbuPcWziDdDh+Nk6NXaEPzxJ8MMn4bq2g1pKU/PeVfA7DgQ1zzr2h5g5bRrr8vyXzj0wUSjDEWuEiO7/X3u3hyfmecx782oS4f1LcU6dcfno853CMJhTXKdIoJQAN9NPiiL2RfdmV+c8LyIo0XFz8GLyczz0IVQnP1imJGKVyTuSJ25DgqNXLFz3ID4UyRKXCuVfV23K7Q2t8lVF4F8tJaj9UYF3D+fiLTDzN+bdrDHs+PY8VAfHpggwPm/YZyd0mgK+lzr5+hiUfGW7u9tXP+wLsObe9FeWVnxGgTmYwW3KzDBuBOIJ/92gpHDPrfjgzIfDr5rPnzzvuKePW5HwxFrQ+j91iGEComPMe1NTd1TGI0Q8/xmIhI/nwnI/O98v/8d4RLmNHuwZ1y5r1DuLz+7pdca87VM6+qfj8/Oxpd5XvFv4jjHIME+IsCtf7A/w8O6+/iIjoGyq3i+wsslQvb356cqxddv8TxaW/UEQVdSNx5fzunlx9Mm9CEda7kg8koNWGpcgKBZ1XhVPfpKDFZfn6jbI2mKecWcRaiIaz+iyX5GAu3vEVCr1b9aN6W7aLtySRfQTkWbkvD9DbiIEDrApSLcPhvsvNukw1hZ5Lgvw1711DxV4lkPxdMJRMBCopO096Iyd5QujIK3fbP79/B8C3xLzuM8crVzR8YdLzgzYgpvn/8evmp0zGPkC3B4qkeVrG5LeN/RnsEJgFqQ+++L027ubax7xudPC4owM0JFayCl2oU3tT/YudzGOycRPDecayhkL72pxIN7si5lYmSlESt5qivwFlHAUMTV0LrhqBhy3yV98OtrpFETaetrGyNJNFLYWjBTILzHg6IsI4qCRF6Jt1yir84PF/VaFylcLx2Ov2+bEvCh85N5XrVmVOqdB//Ii5I7ezrsoSAiwxOKvdSYWS5njXqil9cF5JacJ2SXaI/jcamgDe9LI22CkmWnbR15gY9jBk/ITjhvFHyBA/C659D+nTNiyiLfxyYULALfTAlUQ43yfBjbGuWfnH0s+V3j9awxy+LKgslheiwxh9VkCAr8asxe8Q7Fh7XCYJhM1grn3lcfaYThiUdBBJiqw6mhI5t7uxPmJIYybU6QEL2kRaZLtnSRziukMx5qdfW9xi0GH/uM0WV9D03pcrrAh3GeehTfKCvqX5ZW3KOqwU9pyGHKmfM0daIUM97hdzGowYYaDF2JnW4TCokHfjHzR3cgWCckx7/SI4gcl1t3QjH7Q2j++7tExfxH8Uk6lb5//FZF/ePtt0YxC1+V/CSBOQ1LixnQkMKazBgETBR6fFrOugbBN9UhWLaEKUHq2+hRU31NdB3CIVHtcw1+VESFU0S/kTN0whioy1iQsgasTmzi0NGxWUTz92BMIpwYhYX07E4PHdaGlc3VMTpCDuRr6kX+kwze6CQscF9uloEjn1+r01GNVCWflf9W8A/hB6nAIaHG/42GSqT5y4/n9P36qRFZ8qyWTJCU88fz9syj6trf238SUa44Wvd8zX93+jU6NCPu/zfXLKe63iiw2NYqkVgdprj//HRS2g37J/KB2AmR85L1yR6pqGbF6mU/xbg0yi/c/+rnepYvRzm8172K3ysMTIxCWv7XEJUtY0pknAXMe2p/sRqr6/VJZcivj7PyOql5iRRuUppAb1rz+bYU5Z3m9JM8IBXSHaRrw+mbAWgTSdVILJGGVrwfCfaIwmqB/h/pNfGaA0Vs9ERhYdSNutwZYT079jGwye8QyxBNM+kd7BQZMy+OdKAjPSvu43z/7r6DcaL+ttNX/N5ZHpjhMeq+kNnykL57NLfDs3lw/bdn8q489Yfn43en3ZclswOrTdLJbjIo4CA0xFQdIdifkG7+nkIIvFlVBWwp5nlaes0Vfb94e75RuFh+mnSayi1Fay8J+BHCzIjDv287gx2IEgNI0Hko7QRsr1c1XTn+2wbs5oL9d83dng4phbs4Mgl3az1Me0bgoyubAknFjLAGYzy5h0lnW4szpggv/g5vPwlwX4MKH7kTkBze7evR+24Od2ffLQroPXyeXtCjQm/9omAMOKhRbRkVw3hpJQilQ6tFBvYDPDOPI0NUSuM82AWL0ReEs49hq/cV2j9zXaXqymjxcSHULiYMm6rSchqXxMjE8EkQTmaFaydgTvvD2mElPpPStOa+75ExRMFCPDxrarv3zWyCEQUFRdo8Iswa2ZrCtKZeC4e0ordZ7zAkLiZ/t68/wKfZvU5TUk9nmfe9UkCx5xQWrSuqvDSlx2gIahXcFK9UNpbIqE9EXUk76dvnlxqvBPasOZdPTSNBnn68aAcgLY6qRdsNrzzFKKH46a32wvgWMSLeQxX+at/XKODq+gLtiGudFYgu2FpbdKXyYqC4qFdVPKnSEVEUfocrFSk/j9bNpXEnqbTV3fspeDcTkkqoG3WrPU2F74nvxL4h3YW1XXg/CgyjBgzhx/3yyKgV4lO2mlWqXLmWWXC33GuCTISRKNJrIqzWPf4QJ2QPlmK1Uq11ucFK8amYAt6yOmsYsUgPYqzJhnd0Q6PW2khpwHUW9KWRjIqnvFPrOK0mtJuCoqI0QG9evNY94ro3V4unAb5etaMXYCdK98P5ooK7RBYVGrASPPsksNo1WAxYn9dNQYCCo52fAu41KkVGn7GnneY5XWs4O2sbeUOHf6+po++WSBmRJaSd+Ca4v/yUzp6vmqor9WVQpLqlT0ttlMK4YmiOAtxMS23k8b1Wq0mNFgtqeaGWJjo2iZGPNcOY6tFcmU/+g/NQLGqvR+koPayoh6g7qrWLbgEHbX45B2W+G3BZVBzrqB4pqONmqyWSivGxmym2OBOlhWhs/zdpZI1HHpNuhJIMgA9+OZkSEAOCOGfyv2YROaxXJTGdjF6kIpfNMMUzlAxlbUaWMm3nOplGZDLHKG/wQnSJpoqG/wRuGm2ictMy4FkplINO8CBLxkCCR7lMNdmypRJrhJbCDOcyRpfpvxURXLUR54IEUbPPPSqRODuWypTJB62u5xpoZQFv6HOydej7boB7K25cSoSBN9HA9zRSqq1hRV3Hdb0F5VpU1urrVmVIhb3ikVm9e+iYGiUpyZfLg0bIP1welQb9/s+v9L//93/0HVc1BFxxxhR1bU4ZJ0JhJmlXJ0QTXtfshjD5/SwRxKxfJWhdesHtaDDql8l3C89np6daGF5v1RxCjdByemSRZ14HKAg+lF8QeWKwFYeAkNzb2em62fz0PZIeJumE0in1eaNZ3xtt+mxfSsfleY2KakE2tWd1r2gkN17MtHGlMckqN6lcga6zhIOw/LX21FDSaM16yeyeB0PxEnBd+bs41zaeITKJOALe//OhdQYZpUs9RHiGdl/d/vtsSQ0oNy24b7yKhkVL2fRmBkHO1tNbjmV+dYRPdVgHXjHtCeCERjhixKq1erDE88YzngRe2qAEvIk6YUuUnYoZsS4bnJ4V7z422U9SYSXFFen4o/yickNtNs+T1XBOw7qqpHJPaYb8UVxOyBRQY1T53j57t+/RjVbEtMfSUxX1jJgzUtZ3+XpSY7XIpzR0E0/kx062/mh0GGs/e4YT4YgouMVqjNFoUq1LpB5/0s0Vco0YQG9+jkHjaoAP36x/h0wOypg52xG0PdSU/AkfooOWcK2ui1ZELjoj0Rc5/9EzY+n5ji/U42TfQ1OkI2NUa91pQJyLxqd7xizKEzinrkEn6FrL4bu8JmUayxnNl7+zdHsJL9CcmQ7G93SH0Pw9bRM+jzw/bwZ9w41izqqZH8ex41yOZDD57DQfqv3E8HuMzOFF+kzB+dCaeTDBUammAat4Du5Q34O58isELlqzOd9hgRPyUKnimK0FL970/H8z3wijuZvW8M44h+me+N1ih4hCwfyu4Z35CHbTPeH30XhlAkoIQ53nfjTGTDCJD6qcmfAJY2fHE60jFoyOHJHh9jvl2eehd6VYq+boIM4HbEbw++PbHln7TiUPAdRHxqv5fSO+LSpg5JwO9+QIb3RP7ozn++RGADMq+T7YOLkLoPG9EfeOxj+6mCbnRsUMg4kzxwNcjOvh+Os6Mg43sk5rn+d5dN07A/pd6xERR890XLR1h1pWc+tu2ilujcUgR7jNuEeGNhPYGR7+u3jgPr/UcyxCpxivxODE+WhTik3AOG1CkdS70o5oP55VsKDx6maFL1XXtJbl8IzC0MI6WBKV1bwmDhn/dK6n8zfvb9wbLRZfUdujAehqoBChExFYZy2sG9MGKdTNjCaqjM1SGu7ts4yxrnV4PsIawgiKtiOKkdEnxIkCY8la3RPqKaqJCkNTVrJYAXTsa9/v1RTCNET4OhXDGBWRFkcNJfh7FFTEmCCKCNexVKlZYZExeInjdVy17lMYB5+hdgq651KA6kINUwv0cyqqDcaPtIxjc+05/A6prUevZlNSWoFi2LY9l9btoow8Pb6g+6DUans4Ke1WnlOZ1mFnT5QjUSQ/v9XwqR57S1HTYvGKaqa8hLIDUeCbcfSIrnVBaZJjCoR2mafUYxEjrOBwM3os5+jz40Pr6UjUh5wpkeo1jfIPwuD+3eMcVTbPSOWTLqIoynxO+ftrKI+gOEIhnOvKXQlebzDENKscPsDAz2wQhq0GA2SyxfB8NFCDjqDzH/AIqYRIxSseMawKS2pmrOryVMQjrp2pIc5X3ZiDtSByx2h0Hp+N9IlGumxGN9b8Au8DLRt2JVtUHosEm17F2iI8A3Ix1aTDz4ZI/V+XSo0fO1wzjMwwwlgNomw82TubRv6EiPB4qnf4nDreRpjyT6ELcc66l/oXDOyRzoy0t+OjFhWnMpbG4uy6Dk/fQSOFlg7m4/Psn0UFkZGxyeFmMks2mu+43mWGaCQ+WaHyh9ODGppEzpc6eZIyKHxU7lEedLlo11ON6Hm4pHrdzlJdlLZ1GHR4YX70RouR65SKGn/Q+RR8JXm0XdS8OF4s3xF5PC8oxRXGdztLGnfXSt9fpw9N8ULPqM1vLtfCTozCM7JGPlln4tdnjUBTo9znFZFixmFdJvyzOrNbGwxCGQ6fb0TXKt/REiV52GOdmzk5vXC8RkI3qyeEddRVaLwU+P9K14/v9LHN+fHhWR11En2F2sYo8r5poOkmnRWvq35+u1rGQk5mKA46TN4r1/euI12D6w5AcHlM99H4u9D/tn57l02OpU6PfNGSCnJONGppkqEER4UnCp+T9Mkv5XnfCf6iLi+6XBoCKCgX+nwCj4BxvJ/p+SyKoY3fwYGxmP78mL63vfA6fRIZfZJ0wrbxw2eNjL5dLVOgSXZAM+O3zWNFMib8HQ1lB1JoXqQR/6TjnG+1iEOj5Qow0JlySq4HqXzWwPNAq41uH2xxSR23Zz5DGIqjiEXi455HfKgo+PVHXYnRsixXMuMN96potH4vyfEn3JxlwqPrnh43z+/omfj3n8Y+Go98sKX7c+N1pBcOeoXz8/5dv69HeO9ktIN9+G/Oukdgxc2jFR+CffdsMrphB7BmQuukvMQFzoUGs1sMQQysFBYEbbPKxs30A6neMYtCUNdFVHiC8GiRUy7o1NqFgox0LB665DNJ1g0CHgoAs6XIzynYRdA2O3xpEky6GDHc7BEUei/rRdh3kaDOCs0wTOa6PclsgHs1X2htjFaB4lstHaAbb/YCehdIks8jWY65Cy4mKI+RM7ZmXYfFWVl0godltn7fIIg2g40Jc/WAWcUDksNj8z33iMB4D97fzPNpEwrr73DowmCAruL0aWdQK+HsYC+TKzPx/TX3FWgIv6GEClUuWBhOB3yLRDsaZA4WabU29kYFN+LYGTg0Ptv8j4xOcTwXnq2YMKMKaGjACpN7wCOcdMzSlVXeTJpCvIkErRsrOiwVHjn5OWqmVKSAa/P8KX6xbskoso+Xwmjwhtj49FCn5PXMBPdvEoovRWc1lH5TiD+u6B5kRibW+hNB/PnnsxZtf3x93AQ8RF7JDTxPmiZY0UWMEUmsBUihU7yGisdWVDMHxZt4wpz7Uwbu96im/f7q3ysiFmUY1uLQdubnB6fFbLSB/Y7FqKORllFxSLkhRdPUpAxBH8YTKGTxWnJxOLgHuMLz5sqcGsUWpOrl7BHEQt81viiXYd8yvYtBAUNXooyuUqWYQRZGA12FtfhiBJ4L9NqKulnqA7yeRM21oRuhXKL0Sl2uk7IkFkFG7Q3Qn3g+qWxRwa5m2DDFOZsHuOHMefOSQgUR/G2ZnBWOd1ojyOqKiXKsXxdVW1fzsImhVWG19CPLVAuJuJK6Gs+vL+mvf/1IP3++qndd4dZgrKIS24zXEU81VYRjJ0Q/8YRCqLVOXRVKkqy8MEK1I2fH09T5cb8shaBUrxEphmIpMv9o6YNSAwQ0L2mRXUm/+JQGC9uP1ARRZba2sSNtay7U+vxT8mgJJ+CZ9VhQn4SKtZwVgdP5hOgofY4t5C16R43aiYqo8bFqONVMaRyM5jR8MmopGDtSp8UaaaFREyPthNBP2mrd/VZGLhSNGIR9C86vaqaNYAc1gzTkxBq8r9H4o+mDiZ+xVlh2pbs7F06Ao0XBa6OAhnYAuSCqLRltz9XkyRyjVorLrPL7KdZisX07eVQtYU8FMvzrHWqzd5+k4YXcAobCZBFYoCo1UVogjmZzQi2JFY0JfvJm1k6aFZReYiBbBIDdby/BvYjSbiAToJV0rJZmRemL0zXsc1OZDB0RSWsWGytZIFbR/Sd9ct5QKCtEmtzlb9DSeD5Gjhp5UlfYUzpvfJBpyOdyVoeM1Mt7+/We/v7fXyrjSzrUo9bZW5QPVZ3XFamc4pA4yzkvpsAmj5jVd1jEFgrUQ9ZjmRI1WEgaYtrrLXHNNApI97gqga+NBsygJxDXcjOjYPLzQFmBjkIq8WoQrc35YDNHvc8lQ2a4WNe/x43ufkhdsE2+UFwXPF4M1gd6CdIdO/2kvLdGg7alD8aC/MMYLRgq7e9SjUJnRIwimKFCfmvGZxucbIK/3+vnBrdrWr8uapAT2VmoncK+9QAIIQFI7WzQbTILyhsXd8tJOCuBrt2TVZ2uBvhwD/JwH2RXwcH6mdNberco1G3/t5+TOCE2HF0LIjO9uYVdwuPbckrPD4/px/NLun5Kp91vFW3YfKyS5gjeLhJp3rRrIN9PvKxmVAUMTvY90+ZMw2xwXggOfTs9S5rifxbHidarfFbZUWUcgb04E8QIvL3y8faIfTfDzu3j2x2lyk8sVVkTWBoktLyDvTUuEDJSLGKTMCc9UtovO35SfFwWmeety1YmM2q6tuliA01sPYJYNeaWggMxOx+OOpfi0KTesqZj1/G6fJ9N79R3eBT03uYRca5Yl0c3+AVcinYB2gzooMqNQSbJ743r5Zmbx4PToqSZZxAWNQW6Hq/15jSANUd1RnZu3YgVHMy8wGfx3pWpk6k7KIfMjkmJcoO911NMdmaW3XojXZwj6eIexLmd5pt4w9HfNPz45t+JQor/RuIyCk9j/qkrJPbjn4lHUFMLc7qIwmS1NbjBOQeLfZjLLNjqGmodGElU2eOauZlxHSWzBW0QiiY4DWs5gOs9o8r8edysPz3PQyrEQfP7cz9EKuzVsbtVHINe7vnqn43RV62N74+IG5+tiGnfGNzUpS2NODAzmSPZgZcSPBe22gh78yx42Oc09nDIbb7aZJyGJ6tpk9MYJh7xlnOMdXjIvP90jWcgHeJKHF8uKiB+NhgGPhnKjgirnlF2y0p7WFNImGHP9fOeo2fn9RwKe9N98R3zfDss2u7ZaJgrgRjTgDUT+2EtqY1n9+Cd9/6d53tvTfF8+7wyvPwqJ0iL6PdvLVj9vSnF6yeYx7mYsSetGsEknjoxAPz491+bYi2tqc9WOwMRICpcNxgAkK8NfJVoFhEMxQt7M6/p0o7P10D4Szw7Udg7UKDoNQ/CO41VHn1g382ww98WAVqbCzH6eUWa3NE5GOkAlJElFBvWdM3U6T/21+4uiCARhQb1TEyxn9KQj4Tz+fPFDGsqJKXkRnXeouMFB0vHx3E9hCmLnXev9R53xnE63WwDHUah1a5ITDUc1Pmy9j3J1QopmwAR+Gq1oydRdBBeRQlZrSyA3qVRhImRV+YIEeOLRDC9/hDj1c/048dLujzBgCipkHQyaZpASoarqH8Fz3aCUSp3QUsVHzPuemr+HVo+0JEM48w+7pse4qYpQOfHTfl9fUhPr4/o7HkBHlczXr39eksfb5/oinhDp8ZceqKymyMy08dSwNOuGPFfhVXtdVJE6Zb9FyVUlO+IBzxHOY/eTQrac721rhpwAl2SiTwE/PkEI6TUrllvAz93mGZTCKTxQZLArard4OTcqlFkNd2j9fQW8ONRVnF5YI34Z3uR0XCGeMtzHuUIGPFaohTXqu2tCM6iyC7J04r0fZYCkRK72yVfe3RK3Is0pTPNeUzuRrdI0yhjlDTKBKepU5XAUQox4yz1dc18n6Bn3cecOm3R/Y4yQ+p6OmmBfm3Gcv28dGTs+IezAbhyzmOENOR4Ex8dNsUKRJ/ccBP3l8/mg5Tpvo8BF20+iiu5DM8QJqcFzpGnTeGX+lQygnS3legrNShL9NX22ePDGR1Pn5+026kGbOYLFE6hYycUoacDghGGce561iRqeNnwV2u79eL0scYQZX0a65y/D/yuyw01OMfn7oYOH3VUtkCDWdgfsivmcPPoZzZ5kALhoitK5ObzC4xXb28f6ev35wbp7d62jAZl4iONjEe4T/wivWDxeKn7p9GxRutLsTTD5sb2Ymlk1jYOjuYWIiX1/MEQzWhERLleEeUj+7mUMSAh8EnWdWo1wg6p9wpDmdtSBl58pIfMa5yveL+WlQiwY01KRINd09v2n3aTbXAi6JPnYrUBixs9HM7b51InVKJ92VVSYPD2O2k0VjIY6mkJEVj6e9AvSeNpcIz1cPu5tPRXgcu1pes27scHnIta98ocjaV0WImhSeuZPbT0WJ/gJG6Qq74kc2D9VsfcuvYad0eRFL1LLfG9eQYHCVSXZyTibtHC9kK7z2VNt+28Lw3BKJ4tFPZH52v4oXJBSx4NSRlwLqlzT2737yY5q69l1BFTCjx9Gjvi1Ryh/Seci+uaPxt5xLGeN9LiNjw7R+rHteP3dDi2XiuN4D7sgGP8e84esi/883v6LecL2PZyIPfuncc60vN47SKweopV9yRijdknosqEuYj0ZSrg9HHuTW5416RIRcSaBYhYY4S1P+QHh78jfrX5KfA9lIyIOwqaqdkKXUG+k/5oJkl6LHonqCniaTo4VEAiTO7Bwucfc515MAiXOKWDv+V9XncjzDuuTe9juHiDvlP9+72g15/dC6tHa1KBhNFM1g3BCVkQxHDv4uOPo+B98OiMRGyAGX7pY97BN4SFN1dYktWiaFonZoRni0aiA2Lg7zWIHOULxw6WKXcGPsJ0jxtr+Hwggm0ca35uJsJ/SuOdQ5j5U8K4HuFm763zfKarRBg2KhXjZ4nC+AFzycF4grMfDXDJoyigh7eh9px6s6h4TMfLxwiw0c9TVw52c5F7PMLy2FDW7FU57IsqgBJJIzLzJkR8v3+nL+k4+PaV2teqKQtYP1IHFgnh3pRZCUmX6CtRqqU7mqcimEtdhdobUog8Qq81jcqSn9gRD8JP82ijHHGvo7TDjX9Ems4bNerW0rlaXm2cHkbO8Wfmjay2rNFCjF5SB0PuCjeEdasZw3RAHXMdzyNhb0IUU11x5kZDEAUkGtogvF1MAG02Lg3eESuG2fu+c8yW6g5nPV62dk/jPt8/eb2YeHYgiFVXYiL/a417ZjDgeMaPs4V2RiOU9gPz1MoOMxESb238TCPHMvajDbW+VuuqBq5fK1IRSsse7FO5P2tTA5YW+t0+umSkki5q/FgRbdR4rjNq5Hw1L95+Ve/uioLVpOsVhZe5lihHxCvSEtJ+/M3om6CQMcpHuvRJ5z+NXnhK56dHjXCMkRdS7+rTuoOKciGf+d6Rf5E2tkhXOFHMpUftVK9bJ/MSo7Uar6ROmEQxbnMpC5Wy3tZeDa9qoBxTV4tHqMbzyhfzdzS8mfkzIu6gwIhhbvWUlKIwd76XobRpUwOJMJGIDKl/p0cXUXQaL1H2fHaQgSwKH++36CSeacfnNtD94ssYu/JJmipgTrzHGpspyXyvnsEFEUTE1Yg70Sl1hFc7hWjpvIAxEdwfzJ/QH4Xrfs5HZwCU3EhDQJN6TMxeAZoVueH7wkd4fjP4Co1wyVDWvj6xK+MkL7DActXIsCWkgwfDy2J7rtkXq/6/WuQNuw5I1CTqYPUUJqwSXUy7GGtGEOPfUrtJxhbaoSYY4WWSNngV49WnGmjE8dO+t5HOEukLAxbO0llpu9QNukkk1tqdLMK7xAArhsTqdZy6I4PytdQyUslz4y8aJWPNSBAZAyesyrPmdNKa/Ut/z21tTht071dzoppxB92+AavGVPzUjTwdtQCTmxiR1ptGygivY3dHqdF7snfKup+fH7Um1vt2GOo1OU9cyp4nkgZFPHI5LyHS3zleRR0swknXWc6HDirsb5cXtY5XYhZDc3qiukuyiJpmHW+Np28r7e8x55gaWqQjoMg01boj1muPNA5Hl5kyKk8wmiyBVrSSQ3RO0BfSMMRwtTSdNau1KHRTHIVvKqqgduHL7TVdXjbe93TRCCf53Fw/MAxnRP0ul0VrYonDR4yyGjW/fnsXWtW6POXfIlrklMVIVq0duKaz39dL4YDWG80paTDISpMU1LzKmKNFkCo9KDAGyvdypm4SjSXRjQ+3dD1fU5Ea0yy4eKNxbWyatoC6e5QvnZILHRCOf5BpovwvtEYcJadlRSOZ9J2GemXhX6XPqrNRL2DtvJHfDXvZWo/WnfXuwMvTgd7ourh/DCdEzn2cQ12IBmODMyPCBgeE6xi1R2JxTJsba4G18I7ZqBP1zrXdzCC6uF5zZGtYU5Avje4MfHKlLjXyy7BA+3zMENjp5a3LLvPzcV+Zbs4oy3l9c8bekd6rdDy+Yhgkm8Bmbb4paHNincmPf8/GjdmKFidIi3P0Msb7lIDUmx8gYUpCBNiFUAndaVeHfrDmdoFznAcjkOacWz8Qexzo91gXuTj+7p5JsJvhfHRfNEDcG9fvbakXNpyEtjheS+v4nR94ED6hpi3kms9KFz8fhLKgkB2+M9w740PaPWsEhZFDAa4oPDsq5L590/7W2uvYRAMH/2b46zzPeB0Juf9tbbc47jzevfcdfT4f5p0Ay71Z97XA5vmPBGMSQu6c0/h9HJfnZ8YDEsxZUUjGQKLwcASnebwjohWvqJQziuSIdhwxtmE9Bkd2vJtxe1xLePe8hgYB9CQClwjgv97UePXxqxdtP9EgK4xGQqellsfzg3bpkfpXUpunqEBdAz7DKywKf7I6HcrcRGC/oWORCvFrGvZnP/d5DfYd4Wj3kPFkMjGBkxo7GPHUC97OkUTVlTCjKQE26j1Me3oQHQq8H+esz/emnsXqHnVtfS6CQnj9jLfyPtTo2pSb6/eAGyqMF9TAUvbJwu0ZkWa9AKV4BdcgDDQ7L5Mxl3WHDpg2hLms0Vx72gyHASIf+2JY/29ck387jE2BmwpMH6N1eAX6RwMPxl53dF4NVgmdg1amdabstSeVR2+wu5ZbOp+QIqvNA65N3WAL+bBGfWV04JRU16+bFsWVHxiwoOCxTmIONJvGWAi+4/md6XA/szP94BlCKoUYrB42pe9xO2fo7okIQKnzIRFh2hVRoj0+PzVCIJu99xQ8u3+67vE5fF618K/Wr3lB9Fe5IKKihrHjXtAQ1j3LfZ8ZJRLe7uvHyUPkFzv2cbxFUq6ktoml/MbIGs5dfjtpfTOxBzXUKctWW0sM6EvVqCOeBxXUW3KDxEyvFS9bj0qMclfuUjT+HyV9Krkur+FrRILA0KlRgQlGMB3S0uRSSoM8ynWyvkrkU7lPzBVeXYNHwDQtPK/rSD3OjamQhzw1jpsshS2P+AMFM0RWHuAO508A+dj8Lo6nG98Vh8XmyZR2uRSXcplwE0YBrXemqT1Ij1LHzWKRN2EuPf6VRqE1sRA7+YK+36J0sxs+msvZ5DuKlwu6X54kSlDrOUqK8afWDrq+f2rDJo3YtOYWmkZnaYYPj5eNDqm3SItjZ9sXNH7K6fva53R0xuRHUr3Wxu5/N+WlmiameaFL77bXmnZahYGlF6ge9og4EA1XR7ILEnwGPKGuIqk5UbfZRcqfUPj8++mqDVUEFhLpndTBky1SNox9IEfN0ZzFIKdpomtyB4LwgBIaTuh6LEKDNbB46TMl4DAQ2nU8MTyzYD5qC2XHGfk3FieX1O4HMbb7vnwrfxFjOqoNoRlAC/zs6MyQdx2dzxkfBhxvbUi7VnNMhsPw6yayxC+PqHppP9OLPH9elKbLf6yJxXcIvsg+vbw8+d7KmiT1FeZ6OCs1anXp6bVxfkCl4o6h+HOE10yNl86CUi8thgdo2qb+aDtIlBrY+KPwKHGsXL+2c/F4UkN1OUP/v10t9bEUS/ds3Zgf655O9K+18LsW4GvW+GWDbEF5Bal1t4rx3OqtqUwWVO+4rn9gwwEX6OgaP3fcoIH2gF4TD44+i1T3SL/d6WyT3nR0zXrfPHaMbIprGfDe1hoNV/fWNJz9yfnsl/Cmcl93jUNznXv5dr/Ge2cxPnpPDzxaBz93649bvAqVClgJNce9hcXH/Mo8vuwolGwWGjpjhoeUAk220F/Opf+chg2NHaZcCc3ZFLyyL2LYkzrxJwOpOB96COzTiBgu/GQqqnZXOEzZ7j26ZuTmPFpKO2GE8+Fz8fk43tCOOf6f8/WDi0PHCCRaUL27h01C4EslaLG0idTGqBwu0XjTbl2Hhz7CR/8NLbTtDjw/RxbR0k7Bh8IbcrdvTKGZ8CwSOZ1bhTJWQ4opPerKTBNCuGvM13Yhuzm+zAbFTqD2+3y03/eIlO/Xnegsr6WVwjrdJtG82GMJe3C0D8Oc43vifSyQGwmLfcUStBTwcxlTLj1kmGvluyYimA7mdbRuKhMz/KoJwyngvus8fL/d0pWnPZNqhMfBHGgUdjiyntdad/emwBTVOCqCzcdVlfTP/7yn748vpGCJN0tag6v+JUU+i0Zevfx8Sk/bz+XpUY1XWvOmrvDHNghN16sJ4at5K1JS2idC0PcXBKnInGPnvGzhMDPO1YrQ8GgsGWvhEFa1RyBpaPjNnQnDO+9c8Xv3dg1X3d3fz334u1mUEvJ+7fPRG6jvYHqH8BoVkiyCbGIIa90LXKybpcrJGvcZRfTnqYMPwcvvtRcizSSNJEz5k7snlPvFiBuPxGDEWhsVQI7Sz3LuRXYjLbKfasrmcI7YHStbvSkxsGzj3JQWo1w09ot1w8xIIWn8K+x1Usfka5vq+9/v6ffj39t01/T88xHNBy5Lejg/6xhXEdKv31q4XVqrS9v76wdq1qDui9HX3GuxDV437r+nnu2FPK9fFnCIXUHl1uVy1ppXct4en5/S6YKIAlm6tDfX9EExNlv6YLLovjm62vEEiPlHgU2Efz13G6zlfaIYaBeup4umLlabn3Z/E0UBwYqOv94MwVI+WLZAI8BXxikJMFhc2DzEpP+yd2uHUTFeT2MOz3pUspkqmzLlwJMasa7a6hyURyOJpCC81O47oY6a4jn5eEK3xxRoJaP5VVHleQ/0xQYYzmMn8CPf1D1JPdKEBiWnYQ2phHyPwpFdrxqfoFyU/BzwvTRMtBIUSTO0YphQOFjhpG8JeDIrcIYn2SIYSTcTaHNzKbCFn/GivHQk2Gt6J8tkZItQsYsm8eHZZvKPxUapHNR4fx7Okc8/gRbloFyrjJ7NGCHZEFbsevaaQzm3SC/S9Vu1yJ7iZ0n4phhidGyJUpE03ivqOvq8c7b6i2dEMZ6R5nj9EqNrUvrFKBNZJTuVg8+NKiTpcEmoFyfrkWiVm9Uncnyzs5LMIFXOJ/CJZIelIT27rr3mn+ok5Y4SSbzM4zwy4XqDXkNDB3l7tagedYZsa5Qi6OLwkpp+tw1W6BbYvIQI3g18BiPo9H+WqVyvaWzqUD2id8lmvBLj3elk64MzLZ9zMHC2ISq4uaME38lXmr3DyL7Wehfl7XcpMK5lAU6LGjUvG70WeEs0Wv7aTvNHQlqj66aUy4pHl6ss00b5e23diE99IF6z3OldsZvpQa3rFNkizxU365un8dfrbZPhNt6SH1NdAAfv0mfvEJ54Xh/U+Pj4KAbaJ/1OourVoCjGuZy6PFJRLw+darPXSnKyXzve+DnNPd2X66LsqPu53kxXsCjLjVY+XLbntvMkhknhS6fnUzpdt5961s7Y5/IAfrqxRakLKTy8fUL+pBNKG3vkuSQEpA82lmGZn2bFHEkD1SC8zedB+ciaPqwGl9sQohxu9ETGdt0g7N8g45Y0NO9w/YGBEqk/P+OAH8wwbvWUt/27+LfT9YmG3pMTBl2tke+vh/MZbAcpOPJKBV9Z7TPLlGDt8Gig+tM8Im/JuetGrtskO7Pljm5psr3jpBfttHmxKqSV9OjyHfn+/fkdwWLmr6ejmwjg2P1kN/F8XPw5KvOz4WomojkstCtUPAC9dsjX13aoxHC1HZzPTSj+tgOpxrTc6xGR4dNj9t8AhUw+Ml+m2AyGktTFjXmteMi+uVMXbIbBMjD7PYxnOA1/t2iQ+fMz8V9MrxuwlFgsRPhTYpjf7n0TgnmY9bTOo3XwgjcyucA6K8FUwpZ0jMwkhjGVouGX3RrnOQ3rkTotS9mlivFwzOcgznX03rbdu2Z8n40HMzHimuZ1Hq19Xt+RMLITnu88y2utVIeC0s3n0gQ/YyzRSD2mUJrg4ArNMR7MDGDGUbYCn9cBAGcwTjNkzekiFJCS/RsZ/R/nUpHah3pN+3MZU6Td2EeYV3iWUOfnM338krpXKFiaLBJCUizknIngLVEYP/71kl7/9SM9vCDyCjxgHd5JQxVrTagIbIVAReDWzjb0YtJbWFBksZhWrLykEBwmpK51YMYxIsPfn9bRkNNGvHW4BHrJ8b0AY0s7fJ/3CfR1Op++p2wT3YVqPYM27tLCHFqMINv/AHcsxcZpp52/jBotFJrQTSx7mh1sgiEiiR5z8/B75EFCRzKGakdaEAVMKQDbLD2KrYwdLpau01G415jg5V70mr1ux5LG9/F30EuLHCGPC51+uxBQNO1OMzoPaExhB9uGeyS15z29pf+7/fH5+SP99f1zw+fn9PNfP9PFCrrL/N43gAquorOf5k2o0F9PwSll66YCLvgIBwMXbLSzji2xFe8l2qMc0VakAInR6OXnj/T8+qrpN1KA+ar1XhB5pbWvfn/ouZXoq2Ke7iOeusOn1GHVz0KImpD3S1v1bQ5PTw9qxFo2ZfC6yS+rpQdX2wdNa889tRGf9SgsOlxuNfBMqX2zZN9nuWLUmDscMgxJpfSmCzzz3giH69G96HMQhWdt30hj1rnCUAAHRubuYToARHcEHdCLmQdF+nzEG3kV25NFPfb9Hu3izPNlXQ7Ns5JouNZop9IdZcU99DYoZcaJn7IDpdfiDlFrOrcyOqCO+DEMeL3mB37Icc1w8A8yNu8jHNbwnZ95eX7CzQjDmAq5WHp3R/Lcy1XYyhtlgek96BoGp5Xir5zl27qDwTD/8JkYUxcznGrdG1PiZRyNTLutvdZSYdFfi6otSHfSYubbeUobXmozBB1TthM0QwtQb+NKVFVbTVFSx2yIEDenttb0NYc4jXCRJ0U4C+8W3I+X77W1Y4cDZZRtnW6kaX+cTPT0Rs6FUVhpwI2uD2nnV+l097Ep/rdPj86Z5TG+f04xd77NO3U/shlVAr5ZNLO880MicES2qKN85Pw+4Funx9DnWEQ+ytHNallJhLUYyk/CY7dhzg+XdN5o9aPUSfrcONND3vbypDW0KCq30ACiGS6WuL8H15E+FOV+ykjzWpQ/epdIyHlv//ve64atP/Q7acCTzjCkr6k72ORHarZJR0Lcj0V8frA7YTXdZzXaazXFcvbacVEGmHXuWfcgjCmXELebnSMaoyn7IQJrO1t1O1evj5B9nh/TeTmrQVSMsl+SQvnrPbW/t718Q6orgx0yiXM4E3k6P2w0pjA2aVWD+sTYIpHy7ba9f4Px0g7XdnSe4p5GnIv33MOFca7ZIw8zJo73Gd2dy0P8SbeOV7XxI2WddZ9kkNMxSh7m3dJIG5yW8yyH2nzzdfTZvO4ZztRpAYP9eHOgAucd4TLvAQxt/ZlYZ7AHY0zwCO+Y0wgj7PjObsDipAOykJjrprqbd5+6xIiMiDRHUVcREXeapfUj5tjCLErpDIRd2zRXXGrAaFeupgc+oqneHwDSHIDT+1hHxTS1HROeiPHwXYKCn1OwVgb4jcrg8XLrtDH8PdbSUngV82aQSaVIdLN7A5iKAg//uF4qhPweMCtjp7bBAoxgeayXBRPNG+H64Fg8L1mqKZTOVZkhfre1BEV1DENmzSurYQGtTLsMRchxf2LK5wzTmZhA0V067LLtSOjeldP+GYf9RDjjBeUWQvxg4LBnqUDcLOSP3rHVGOUCC0xnQCSgf6C5R3O5h1+8j7ngniIx49f0bFcBuyCv/1LIXaz4rN0YDY8DUW8YLDIARGyNyubMjJbprPnz4d9+RPMwh9pCMhthNBPzWci2e8hEjuqacT5O6FuPkFPBbxNEvj4lTeotfamy/o10pJzN5rZqzZnz8yW9/vW6KdUv2n1Q6l5pJEXC+YNHuKlgo0aqrysEKFH4N2Z/3caE8erqIfiFEQJMASBswzo9pYwRruJ1O0EwlTB3GESCoahi55NFBkShn7CdPX4RTqBH2eHbAuGgB62fM1OkM4tAM7IDAjDSVGI6BYvArAPu8GIxUc6thnkhQnevZMUuTZ5+brUl/D1GQ1WlXEejmo5P73wK59/rQ2QXSPp8uyGRQl9UOjDNyNuCsSDsbx7GCHxBJai9MVbnlJztqWdNx6mot7SujDQBn8i1r13qW1Tr0PS94Tui8tBgRaICxDO7INHD6V28qkXFaqQC3cmci0UgJfX+h30VT6N2sC1EJqxpZXoqzs8pdweHPCeKF4vNP7084wzlpt0f5Xy9bWdVfqQGlpwpejKzKQ55wlO6xFowB+CsUdE05U+FNpyx8wV1a9BddEmN9XDaWI+H3mgXsULnMwp+mkq8bM9p20jKLNlhKDO6yt4t1c+67s0JRYdF2V+9FkqI2OUradC0dWlExMY71ysMbLeGwtdqlCndmx7lJOXbSxlii2wjsYc4BeAV7mlnM5VqcgsjqvaCbeQPvAr3IlFYzmZIQ+SKr4tyYIbcBkdE2EueFSpfKCrm8gGnggCwwOdKpxcqYxRq2RyPXR0Jc/s6yHH3DD+DXNkFTOetiOBkSgzPG428S6C5SlBNjmYUQo9iU3lIaZMZekiTrYgD66u5bK5dxxBxhKxvrmVJaKRxAuxydlzrDiDbXykcLP4U7aK7Yj7NMESAHCIGdS3Gf3AuesSipHnWtfiZddy3guTo4thxRgt2KwtBdokUJUe0Vo9YQc0dpDmtZjgaDL/6njWhEVWkvdWj4qxEmKFjg4Flp4QEo4npOpo6d7t6+je23mTkkpVfSw0soW0fv783OtxlAXVOLd0ZRcVTI5baaFjT5m+kW60bPeqtp3Gz2LfQ0sEpEuT+/i7qC6APJplp9JXO3eUx42l5sXq9WOdNO2Nuv5xbOj9J5Nf2I/8+nTS9W+i0RJyJEUgi+a7MwCGNnpXo2gYZpatne+cuzgi4uxt3D+TWZmu/aakIW46UU7AggEu7IJ0+dFhrpxVSxLYuMTrCiHWz+l5CV7NF8VWsRcZUPpgsNsOcqsaGYbhY3DlaU68PPevaGiEp56HRgWo1KzN+R0OcBkOiFFR/WNPZ6IvUED0XnLtFsglKGwy9ScpX5MXhyAg3kzBTDyGhnLZohoEHmhuPWbZx5D1rWbTbNiMYrSuX0uF/MkT5HHJ3nEf9QX+b5KS1f6DPiOER3egZKRmdlv3/2qDAcAWpkdR3MGJerFtk60aee4Ym0Hd09zuqPTXrIjSoZetoe6QPkneu1lX37nun58hrIk/XOSRk+cC+MN7PiKpoX/A5pn7uqHtzbnqxtmsaz2Rcx9E148KuCyH/3debGFPxZkBwIkeha/cMWDxkg6Fg6Z5CKgUQFJjMZF0zVhykXpPAAH6ggJYJ/+P9fwLYkWDhv6fjg7VTzOfP8eXguaBCQoPC/O4BzvNGk/Da1dd/fGh6mPQ4dvfIjwSA7+0h4h2+EJyiFdpatKcRD2rtNV/QcjooankyhAV4zPgT1xwNI/eMTPMatD7EfxnmeWTsiffTOl4zjUDT4bZ152CB1jHC3/fmezSnmTnxilbq+ZwpfItv9C7ay5+5w+DjRbxiC+1s756jNGeYp4N9OiLM/3Q1W0PEORJGKkM6Pxt2mRToI1yKClukQS5wt9EDE+EjnmRJfxAhWdIPvn6/p/e/37T74GopERqRo0Gim1D2UNLrz6f049+vWvvq8nhC9JXUlmpMX6uqXH+8f6WPD9QBAS08a80eCeP+ev9Sb6SG8muaYPXGDITTeK7Q6lw7HCV0x3l8fFABWASq07loiPindon7HvdPU11undmnToM0DWnpRpmaxk4+3Od7e7yjacRvpt2ZAusdpeQZq/UhlygWqkQsXYgaDECZRoCZdpKxlkQnxu7cWOqxwLVYseGWuhEstjGOeBMNDhFesXuj4v7KCIM8zB14aA6DHf0LRocc9lu+qyM94Ji4n4aGDgPuH/coClka5TLVjomyQbEkLRXAv1bFJ3SwqjgL25kQ4Vju12L6D5I+h1om1/VLowiT8RmtE5thEsrc49yNFFiLzdmEsW6EXUb6ooK6CaPS9U/qTr2+pJfXJ1X4FM8Z4fCJQtGfUqfu6xu1OVSA7RG5UUDg/sTUVVfIpgu3Zk2nK9s7zw8PGwwuakCqUn/NBOTF6rRxnRr95UaWrqCzTlprt0FZhBGl42UU0Ocf3bvSz0S8uM/smBj3XelORZqsbBxTrrIbQhavl8HWKIOck44EeBiVpZFFs5RkfDoK4cT/mGpAWN0TwJleQ6WCeDRXDsPDtseeapgg+wzKgN3C901pFFCYAiwjrzfv80xbetrfCH//faAJKdwX3ln53IyDYwqc4nLucjk+TwNtUQdfYeo1/l0DLpF2eQTpRg+v9TpEC2n9rBPoG/GLz9V6C/MzI1SjE2y1VL4uo2vDgVrNWHPxpgqcj84lyLaIKsm9iHntPENhLotZKHfgR8aWAuUsfCz36VpuUsz9AdElBH/O5kwvaa4fF6MjKvE0jZHI2WBRMmv8TY1BGhRSNcYVGAC9flfGnhJNVQlcelSURKPBKNkjxzgvZlpE3NvJZmpsEoWc8MpjVPEJHSJZU1LP3uSXcMNBlP/WbI6RKH/ad6V3IsPHBQYvgQ+bkkia8mXZ9uGk0ViXr4f0e+Mzn28f6fob3QwVfyrxKbleUu2wnHby+3RSgrNvhsuRbMozcGowjEsk1sffnz5Wqs96rzgrmhUd306Iyg9FCpar4RGphDAE4fx836AbgWbk5OVFNV8/eQkUnddSPDIoH8w30nLigQAHTpub1sSiQVLmcrte+DIYOaVJwQkdJIWHasOhgjRDGUscPeuKFEgp5cI6vFFfU+dE7vp1lB+yGL4zoon1zCdEmrE217Ks6VQX8EjugdULnHEurnfWWRjFHc/ofMVnyB+hr438as7y8ECK4GA6auIz84n57/meOM94puKeRn4T6R/XgzX1qNV/Wnf8rJouNWdPxEh9XoigHPV7L02RmjddG9d5bCuJ65zf9Se9kN/tuhAePYjv9srv8P0dwFDYYsHH+R1+0MJYEmpfpKVuPvlnZPq9Btaq3mDNrU3ZgWchPIHZ9fnZYHgnayF0i9EA8DoBcofweb8lVHypSvGZoT6AecBZxDYZMXJBNPeomeF90xwivADLqZbSprDS4xYZDBX8Mv1NwZuh0EfKJ5mLMOPYfU7/jdNqXcEj8rqSR+XMD15XPP371IXKe1c01B9d8+e57mHn3wX4cFwqGsMe2z3Wf4MzsRoiHSHgsWFkGT0DrC9jQrE97SmTeU+Q8Xfx8zfsY+2NEOLnsfsGFDIS6C6M61GqM/ba3IlzXIvNpy09eorvWwfoeKzLMWzzEr6JwvdsKI8Iub+OiFo8p35W+Ia75+V4TCpMbph0mHVDibZ3l3oeVZTiby06+2WdzCQdAgofaEzRsPhzev3xnF7/9ZJ+/CUdbJA6aBWvklZuaU0jS7VN9sc21hfSB1URaEmLzEpdLVG8xROJ9IistQqqptl5SA3gAddwulXQSjgGcnraFPqXH6/pr+1H2jwLdH7//q3pAdebddEhI8x7GuDK0QJlhy2xI5Oegpx8P3AxZmLf4Y/jr+YVRtrx2AFxVtxgTOiFg3Fe2E2r1/byyOFmfQQLIhRUMWjoIMmJV63HYNFXRp81eivQMQqcY/cc0DrgT/dBevpWRiTmmkYDFwNpWuv1rJgO5YovlUieEYP12noEqCqD0G6dVjnMusSLdXutpgTlouL3XEmvyDctIiuZUMrWtZIqYUK4eq9bj/T7vsFYKkKy4Fi7bmPfEIEF3K1wRulQxfagRy94bSOJXMxMJUUEFrsOk55TgNOC/wXKoKTpSoTjy89X7dpVLjhfEsV0287Q7e1bjVffb1+pfm/KRUPRYqbcjiUIrMYN4ZFgyEjG62eBkjRW5iWGsweNvsI5ydxPMyZRWYc8EXBa4VnsJ9lZtrQbjXTohrR+hIrJQmmIDoSygw6li8IvDcIt+fZqOJINzsmU79w2OewGT79Ow6O3gKBa46bCWMQOSvOljR+8Pg/n2J0HiFSBvLCQj0ZYp+bOS02dJazCu0rLveMTowgXowGtde5EOqZFl7sTMVmtO111jOBUuFSGrNg5CtH6hJ/VIJH/9Bl2wU7o0dbCmQI97Hyfe0k8iIpLl09T7+4W6+gRU2OKh87P5GIrTN6stl42mYIX6aYbsCQtTzdaxmveCW0xx7Ku3qJ9xdmy3kZPv/wjxlo2rxCltVokp3xHQ613AxR8trmRjyyLRS1LAwI1ACw98q3hnKuSbdGEObx/ZRfflHR/NeKqWTTvVFiEMNfjvNEyceSsYpArySI2s5HLnC7LyYvJd/TreFIW8HJE7GF+mGN3kpBuOW22qCtGC7lT9NYNcF136X8/PElDiC+lr6fTh86ZRdildtWRcR21u4LsU5t3uMX8skXsrAo33fMEYwBr+Ykx69u6Tfb1w+GiRsmE891scV2hZsYJ+An2oiN3N+7K+692rur2vodtHhdNKxT6I9k39X2TjaQwkzSWYP2gjAjEuRP8KF/sdaj4PUqoJJjXW3cM+HmtwFFEia/WoGTbq1/viSnv6mjY9kGibtUunK3TY2b650kNWDASVpXp1puct2+LZMyKNiXOT95NIrDiXKuNwWv3Zocv4abmIU+hxvnUqLFNtrxcPlFD9fu6zekzXRoik53eLJCfVL/Vw1w0U6A91/T8DYetTPa6yUiCd9rZPfXC7qrRtKAz5n5eEusRap3JqjKHRCbqOV9QzF1rMqvcV3uWUuux6LPB40iej5HxjgvsTBk+dl1I66k1p69m+k80FO54fzI9jrQ7jrlazbwcMtPwMrcbpDBej6tPThcgb+6j6mDPAH/M/sgol8uI7C6q2GE2lP19I/4347lYcw6fM6LR5EZryMBsOQ7R1TY4QJY8nS+DKuXpFOYR9+3IYPan68RFRaYZJ54DIPn5ERHo8vGoXHRkuk884v0ptKp166LBTyAjll8t/GfjovSs7WibgN4Xs5+nCcAzoYpzi2s9AmiekIxGthhhtPs3IP5urDtjD/CZ5luaIXsZo+ZmT2scc1jj/F3r+dMzLLg+KpHjWEHSOnjfPI9/uuY9Ofp+nn/8fH5/Tl2RnonCuN98+OClf8DdOOejeca/j87Z0ZzHMcbzE/c3fu54MX0f36vfz7h5uKIwpz98z4s5z38mQPTUjwavOOcjPP8TLsSrC33Jo7Z8DRPuD+u7h6d31iJ057rRoW/xCkqB6k34BTOHkijGJVFcJALj5cdTev33a3r9+aLK9WlTbEUJFeOKCGVgdqjb8ev9Lf36/UsFmbOFI1P4eP/9lt43gUmjXVakDsKws/eCioDFFK9yKhpt9fyXzOOHGtF+vv5QT5xEeX1dP9XTp8KrdZpxBSRZR55Mr7NETVwSFXBRVrBt6BiYLKw67sf4++p7dLQn6xRp5Iy+9tQopht7ceHcGbMqRpXKDHG+K5w7emo/rnxTMQ/oADw4jOPAIwOO9e/gPa1IxQhdndraBbNmIfs8gYWerVx3eEn6rL+nELkcuiGq8l67U2gWWCImH43vCpk7MSZ6mkwgbr2jFvEiWb2yZMZfKaIu0YZUACRFQATR65fxLT0oHe48rzcq47IOgZkJ7sTHFCJ82UIdSuSmbG2K1stfz+n1rx+bIsFIOljv5Yx+S+2r37+3fz8QybhSMCw95RMA3vE1KPtMGbOvBgNEQlqVnu2zKpqPT0+qaMIYUi0zoqfsdPhH+oMoBe3MVBnR0c9EtfarqsS04o/ifISundJoQOtrmTPDcLCcuoc2RpHMvFPP07aO27Kqx7WuG/xo5RNjBmwplr7WXGC3EbCSKULYFQ/tSsU0tWNBljDVcXx+1cDOCDxLoYPG1euKmSeYA1ChcB6zjXUpZTBs9aDdnoahNXzs3B3JRDv5I/zu9W1auMfO1jrgVr8iLYl/J4OUQuCOLGoLg5Gr7Xm209XwTLEiiVqT1c6jytSBblAeZ2Fp8KNPFBvfcExQQowbUak8/lnUoCORRqKUC4yvJ4NTO1ZISYviv+iU1+mUGN08DjikysHBkO38kFYn4w/Z6oHh/bG2ZD7RmLS4wRddCHsNuXltvgetDrCeZa94UQmmkYdnlw76mTZrmY8EHieGEDGQS5ry5zuMdJEWzfs+n3HQ8qYx1tfWhrRjeY/UJdJ1LjFlE6VdSLuivIYz2EaFPOJcZn/MAQJJDF7C8zqdQ8rbdZW06ppO54vC6LTJKuIIEPOM1ECua1XjpvAGwSc4jIKcYn/zYtmSLsfUwONGWfOenhrPzaLNr1ZtQCD1FHP+W2HyenvdPn9Wg99NjTB9H+V9sm/UM+BzBAxF9qvriCNOmyuM4DQgY24+m75Ga7AA/mQRSIaP2mWzXK15yYeOJd/fVnbXlLE7fcaEzUEk5H7DNWmGojKuwKd+ps9200gzNcC2MRLI4TbgIo3tN3fERVxV557tCVlrhEjE3UPZCCsYPovjH8k/XLM7kHJKe+oa7w9/132GBq/BAH2whjDobh1Hta+Ono2la+7pW0cRaNTvjyKe7umf8WzZhwOf1s8nuZ94Kl9xCqQP+WDNR7reTGNH0ElN2YOQ7HFRFNw9thEyf3MbH+6bEAeGSvNJNOTaovbBGELNyTlpMyvs+fygXvKauHEQ6q7MHxbGacQBtWsa6nbI4isZypJYFX9Q8tN+wyPCHG7iBDwvYh6ZV7jXIzmS7V5QdEZZ9b5ift8IEAhxxoAzItd0cLgDYaley6zntuvzB+8YLyvyaYjZQnrNSb0x1vI1eFxHA0tDupQPG2o2pLgP3ciBedw/yEcXaxQRexktxBSReW209h9FdO0IYSjUGZU4H6t2RYURVvCcd6NN4VlY9sbKcd9Hpn/POMT3zcbT2UDgDMqm6+ef629t8OB5x8s743BfvIYa39v5gSlvhPk6wX9kZOxc5QbmSZid5xFhMnw/nascnhvu41gT/GO3k0GJwANatwCpdx/p4+1dU5FEIsGZhLJ42vZWmP7rv3+ml3+9pscf0gmNHi+Mh3BnCISfn1/pXQtLv6fLaVOAX6AUqMdMoq8+vzV0XYrUZqOHuTAnXyeeriYEqvFKzvglqzAl0V//z//5d3r9Pz/VkPb08KhChxjF5DkxeN1u39qyWnHWQlGWKQU2CngqyDGVq7YQnUHPljxLgSq7EblYEZei0UgwkrC4eDIluEz4ScF+PvsUxGngEHyVH0Rx9XoeJ1NqXTRSmLETmSl9rvB6dRi0RQ+4F4uWusOgMfLLNqK1xDgeetZVAToXTSvLV5z9anRvPu88O6MQYw0X1JtqArAYjQxuS6BDa9rDyM8XNbmDs9DpEHBJ4ek1Hmqy4BRL60e9CjUiyo91cmQEiYaSb59fnp/S8wYHiS58F2OppE9cMe9zpjkbFBHvsaLXVoD5tvH7EyMzpC5NQVRNDbgGw3nSOlOPr4/p+ceLpuuKMUtGVsVMGi18NRXeUacOabiaCBfC5n0XMtbb05WY1hD4gNLcGn63rmEJaYxiuJLaYNLlScSnYnumwq3VtbrVTleYvmmbofWslNZcUTxblNS683wuwLuwl6oE2jxkPsuC4v2SMqW1rSgspkDPS7ZjQT6ZIJtYWl4zGi6RbmXNmhbTcnF4YLxeQ4TNPHTEYpGKCVETwMPsPF/fmImXKMrdLHXKU20nGdW7LFNmM80Dx6/2ekW543UpPcW8ON+yc2Ahj9XSmFrqkTPKD0kHK2jFal2z/KTlY2Vrd7ZE39P6SQuW1JqthXMlvexKJMFjG2XRmT2VZZTfTZYmLHI4v/p5xPWOy867TbEphsOa8lWsXs0G05tF6bDQuNbOy/Cs69m0KngeSUcDq0UvLRaNqgbCjFSUVenIail0TLUjD4C+oc9KpMZUi6VYNFppveMm4eQGLqvlowbTmj39eDUjvEaGsrvv9nOytXaZePEoWhqxItx9LgK3Nu69G0iIC75XZoyzcYQ+qbzK9MHAZwf5Q+fR0uMjUvtoUGOzC91mMcSXEff25SNoqOjNeWDACoaz0kxe7wbMq/R8zD3tjeNfg0ELo9uCgt7ovCWl5LXRNGXyis63N9QAlSYbJxrTlDBu9596lo1EaclWrlBglQWC0oMOQLbOHomi/xVEl5PuyXtZDmOEShro4mzUEtwWI6zwh1NCulsTI9avL8hltUcXSvadpnfWUPNw25tLetQolZsZObDfGwy3//S8lpyyc0agTC6dN4PmEf5dFqGcbdAGvTV9uBbRm7N3FDyVTzVGSYQwDKHZo101ku98Av1X+WdRHvbw/DjU/xQj5+3zqimjee1ncig5MTWNuTm/zNgvo99SB6tWiXJkR0hEdnkn5UDH43i+by7PH+uGENtGIj3rUj0at0deEgfQpIdRzl3WiunM2Z6zQ6j30TDmiUbkN0ryc6fjLbw79Yi6aCyPeFjd4xfWAjF70P3+YEIIc+78NV7DGbA55TzqS7mZEzJ1WdjrVNqigYNBsjA+c9Sx9U82j6PvTzOhvCfUHl1HyuT8Pb/hi4/SnsAwLQ0A3Korwq31DiuGIDxAJLo0qvhcFDsWV6r/G4NH3PSZgB2tsZBYzGM7hR4PEzvw7d6XgnATbrk357hPR/cdMb347KFxbiAEe6LdjRXHTJWEVEPy7VxBkFwH5cnutv1nocOjOcB4NexJmw/m3tgzrwM3HMMywi/n7gPe3Zu7pVqL4nqS+v4wRUPUEXGdL6TG/HcGqhkPo/Vb/56EnCOjTpxjJMLEveE9pqwO90zz4r7wfhL0+R6M+89dN1ksMyXiz7EnLMI4h4ifuKfHa75/9TN4f++yMUD1kGo0x0f6+Ps9ff3+1DpYxFtRTi4PZw0lF8OVFG5/fnnRVMJknedYL0UFgU2LfXt7T79+/dLC0uLdPj1vQkU5q479LYat93et3SMR/PL8GRpmj5Zs3YuqzF9SFy/n9ChdDyXi6t8/07//33+rEU26oomTQJR4iWZ9//q0jjjGxCu87Mo8E72vPaUQRsjVUzmwhpsqBvO5crhZxAgLrB/B1nGg7s9ELLLL9D79juhWUHcION9Q3FjOwY01WAyvtCsZlFzJjdI0hBhmzXlPwg5T51xhnugCz0KjF5PFdE2p8jNk/2qNkrSnIZhDGrxZKR3QvtzHjLzq6LzzuaMaePN93XQ38fcgOEWDgb/b1qttpzXCRE0Y6XRe0vnpnE7bz/K4wfm9aNv7Zl5WjfxIVuQ4p65UZCjF8tlK4TzBAOQh+totE4basojTy2qmaJTjSRVRuURQF+Pv18eHestRy8O8kKZYxwYy04bs9yf8nq0xQPUIs1UjnM6PD9otTeZDxUXSJ6kkqwHg1rxYtobm3yy1rCV3THV8T/1fE5CjEqj7U7pBGU48lBAQg4PStRxwpPRIigFvBoG2ARssMg1zyhvNWI33IEVa3qsF0+UJwWtrrBPTILxPGPnEHUF1mEPa86e4B/f45EBfpnuKwzY8Uyj34OyRzu8VANCde7wo3nyP5+z5KJs54Pm50yBlSH9PoqFgivyZZtkjCriPXd4sZgTmFkeZYubTpHNM1SKP6UYW+deMQymHKDbSHNIn0HaJ1NKIxNosBZFd6Y4jFnztlDMkAXtlhAOM/Yt1jEXa2i04O1BfhymGauxNXSE8qSGiIdJTUwhvyhNvG988/X+MvYma4ziONQpS8hJbVnbP3Pd/wb+7conVtsgrLAcEKTlrXF9URNqyxAXEegAEBCvkAJwQY3ZDlFlRf4BcgF6j/D6kb4pnBnMsnV2D+0WEEFLqpYQHO8i5u+n5SF/HmT6un3ZU9+0COKmcp/O4K2Rh7Z7hNbxq2pwn1elD8W4/43lzXrDvcQwEp0rFmGoXEMaPjMGCDzcrj3ATRLmmpxc4uLkrYlJE35y0wx2vNIsRrmWWLSCaS+oa+v1fbIJx/eJauI5tn1+5GcHyoedl1UPOtwc6PHKd08bL8T1OJcz5Ub+4UNed7bq0rqWuswx8ZVz7re0U/l0aipXfZ7nDOiafD61vNgk6//x4FXRYbJ7mz5r0f8cz608PWsj9pg2FpOi/pJ0u4lzWDs+w1bdNkbD36ogvXnfpkLQel+x71gDPzeR/5IN7c2z3bU67cV/Hddt7yfezIQlrO7toyNM9k/XLAP4Y9TP+p6Jvmz6DcauOXd1+iSABrBkNaNSRJjfzbyz+j/Jxz6aSMakjYvda2DWqL93RWbXWzAa91tbG9MOkAQnNCFf7N6V+zP/X8fNr3juo/Zf7A9C6TeiLWcYNQjZsmO9baciM7vBT79zge7I3XQoD4ydr3NkVnqxKRjaF0VvfivAH4ofUUKLoJNnmjmKOnrKyt2khHap9DgYTNomodU4KkTsnVny3e7g9CxHM2pwA8RDuEe7exnqOMBQvMwRajau2r7vM2++TLYpRhu+ghlM2ZBMi5SKWnUaacriQAxqo+HjavJbNvOJsKEQgJNIf/22nFXR1d01KcUfBvddmLWr24pnyrHCNCi2Mu3+mozns+pCN4GOJ16PzWQ7dW/S17M6nhu/r96yYuT2veb1JifNesfqcvEbTaPBunptRA4TEOaG5/uOe1e76BYwOUGC/pyFtdgRPvN8ERYv+2fHUjd86wYwRUL0urOPwPa0/9Odn6G84cJPDxj9fV4P497t0IJR7oC7PRIp6EsfRX4J4YkeSO4Fzzy85KsZ1qH7/epPoGBuyXCxXooSrgvDx9ik/N3PGaMFptHZuCilS5kSpX4358+ORXv79jf79v9/Nifa4Kr1HOU/X6xe9v32I04xrd7EDTvd3si2tHqGW+ecWDVIEiaYLOtpLUIemIENpqtWLuCIdbc/Jsr/uzEdvVm+FOqUejoclpGt4itmgaIpjpUIu9Lxc7ne9UT4kV5SkiDHOGj+HU/qsI43cy1LoUA9FnACmWBMdJY0SNVdydgboSrk4LYJi1tHi4GAqqcWvMe/ktcPwPaBTgQJL3djiS+cfaI/HYEgFTVOATGoO8bZmmr5BpoxXKwIphnJWh4hpNzYXEici10KQJt4rPXJKISO6LoaM44jwXMlqPvVydTaUFXR/1GzkVWadQqpoJK3Vw9dJl8/1zLFRJwWOj0dXlm+roi116l7f6fKhkWekHmH+eFAyZAHWL8cdqGE9jPcl6YK2iPOKkQEs7g+MjniYxWnHkWtGD7Bj73M12KWj1teXpwkpSk9RJZWSIRFVvki3RkR9a0MsiV6z2HuKIZHSn4rqYKTEHBoHqEzPjOYydIZ3bWV69DSVhugh7H+ogafG+0Fqa9Z6VQf3ap0tqrQI7gb0punHNaBu9QBKvXSTT1IbJdalNCPB/nQ+XaBc12D8UI8wsdno5w7BGZAf1CSVyIhiyHwgNJI2hXCn7K6B1NdWaWfF6tBh7OO504v696BPwdCrkOWGrqCBTzggq+lavYqQuveAgEt2TzieJ0OFwtSovq5NOS7BkcdyROtjBV19aTXW2EHU1VuTM1ssfa9apoauDCOsuMj1+XR2B5gUgUdxfC+mP+gYEiS5iZy5LJeVHc+WgQHZ11B4LBOu6/m+LBgfn4OZHPGU9Bwx4qOKvnJRnZlTo27ahU/4ERBNgRT0DEzu0JOgTW66oNLDZMEJO8uBxmywPl85ajn7WtwWDiIdurnLvlUSpLJwYeG5WXgKN4fgNOXp+E515W9cj1OdZbl1pbTU2k5XsN9CI1WdUmofLZLejv0c04t9z8mkjag8A90hsBq6ejqFdvq62Un56ugTtcWWMM4k8p9LJoiz01McNc2Rz0ipGnLhYvTcJGMy9B8c69j3quqZ16CFTJ+o8Um1My2oYnwEtQG9Szg1u1GKnFftzCvv3a70ueppzM6ZDh/oLAEMXyxLZ0fXWXpQR43Mi5ef5ah3lbTai7A1qiHLvLscdNvcNY2BE9f32ZWdJHrllYtRfn5K0JQbAjGikIM7Tzfl6dz0RLteU+uEzGNmZyCjx48kDi/ek9M6VtaFGV0ta1zs7FA2B3qm3tkLBA9kfRK7HZiAxdJWc7nq/Dr5A37e14fr5XGjM7elgyzX66xmG/V2ozuWl8XEpJ3R0TzsdMmiNTxtblQbz8Wpl0+CX4So6bGi1/C6si7ENRSzOeq669uc+NX0kuT32/ps4njr3c/wfazvqJHHvQM6rwXT8G0LjhVbhwmOepOGslZWSiO1cgGeOWbrIM/j7zhir3c0jrYp+NLcef3oDw6OXYG+4/0tvdNmrxbTP9031sBqSpga5VNtxgDaepLUdrA0pckOd4XTJftBjgQf/x7HAcMWRIRDMB4cHdeOwCXyTRydA+Nv/54rJQ0NFNd4z/AbibNziIVrd8d3h9jdYZPCe38wOu8djGZEtnbx40HrBWocL54LRr2lkb2umHuve4xub03k79Tv+b3XOO9767D3vHvP/tN97r2vSIT+eV5bZuf+UiMn59093Rvj5qwMewmHSRSWI18Y73mPhuP3xrGM4/TxkftbSMXGn+cznscMiWT3omGObUyqPHLh6ssq8DnN7+P3p6T0cVvnsmjnJI5gMfLq8eWRvv/7G7389UiPT2dBojA/WgyLIGtWknQHZHTVr5+v9Pv3m9QqOM5Hj9JwVJjTBxl9xQoIFCnwQCl6aeNzA3LlnY+rIvLt+xP96//7F33/n+/iQOOUA3ZTfL5f6cOe+fP//aA3rqt1WaSrT4ajIry0ZIgqn1C+tWNR6Xii/AQaiHSzV5PtvlANtJHi9VqcfW9/G13s1GGx4UNpoWq4x6rGNtZPnCJ+7s1J4/duxbMxNlE8m1ms7yegUSSs0UG64YQbFfvxrAAJoTV87s91LFYa5zze+5/WW/aoNLTzPV5NlroqSVZ83aS8RpXGppxgnW8WRCgT19VRZ5akopmiuCxIWQrjYOPQ1giF0qsU4y4WoEmWmqHRX67xxo6ix5dnevr2Ik5aRiiwQ4LTFdnZzLXjmM757LLynSSVKHtKW1uwQXGjOzxS5jwr6zDUIs/ncJ7pvJ49btSQVoV/EbrTui3suPr8VEe0dpw6yHpq3TZdW11rPVsKgKoSzdPzTmKgqHcwExwq1fUe/VxQJ0nTuVK2LppWr2OpSAlKXSpURMW7LujWHhGK9PKaXqVWy8p7YLhMSgcSVFH3hRiSgGODX+jfivoQk37OwVFQw7om10PknK1/zzm38hPUdECvk4rr8yDXojyptUMqV+P9ei1ScPbr5fVyqq8RqudlK6ccjTDqjLF2SAkO6drmgReK33ptSeq1oTbG+EnrCiXfkTI2fsLsO2IxK0o1xQCt/SUdySav/YR1vhnyglHBI/9hp/OMQI+lgotL2PR5RnsI6uN0oOk2mQOoP38dD0taTw8ypSF9QwpjXO+QlXHhgIxWoF/pDGmoreRBttTIUgxVxgW1L1ctTG0OpVaMWseja5FDgfeoHzQnWlzHUb/Ra1SvTcO6i+7iqYBI6VP2Imu/0ubB9lFS+g6z6BrM+6oWw228F8+k+/aDXFNCsBVOpwXvB0S1ITp7A1abilBwEPh5HOY97rHPedD3UIML6PK67gcQq1JzraozUzME1HyWDq1Sh2kWv3WVdFNTWUwOJUtlrak6sleWO2lwBOuD84+z1JBl/b5m/Yc6dzlgJ3uW6MpdpF+r2RE8F01lZySWyDV1zcv+MRJRlpv/N7Xz+vVZhf8rj1PEmwekBhEe1z2WNFCnVtN3kDHEP5yyO11MfjNy7XIUJL7UP03tvE5TlfOhjRJUDk2C6lcHNO9L5Y6Qq068XPvGNE2WgQ9H/qQyTPy7tckdTRBOXn5ntNdGWhnt67gmNFwDfcn5TR10m0QbOlXxpY53fDLqRaDZsZ5Uu0lyGRRfo72z9/k/6ccJOvkgi+I6/OkW0Hv1Znuf9ffs9KLBPizm96nDd+M1ezoskF1Cd9QcdP019212TyEEesAjP9Rvftetj8gNxVikEv61rir/HUWgMcLmcV9cWWo51ygmLOzAomasmMF5JQJNFEnttLV9nqURiv6UrRsOINhkHaeawwnsKw+LqIXqgvE4zGfBRhFSeuxzzNPmEA8CNjsKspg/HCPy/+gQAG8bDJ5IM/0h7xFMWHfUsIgRK32hm6QJRFOqgXjxFpzUP88VOyuFsKkRkNqYvV5U1c5iVNUpIF7zzeybwrknJL2wPyn/0HkExdAUmbjei0U3UPAxIuGgpKqThPy8IEIWof7jmYEdzMJ3RrtRoDxG9E9YQijduib2HiltaVc0cqUW++jjxX0hwCEQqD+f8azIuJYh7RY0ZtdscsyN1CMt6/LUnrb/oMTE36pQ+K0bQxyF18698HdkoqOQc2ZKA8oANDYIP4Y2CLhk/VxQSl83qXklqUgflnZX2TF0ESWB4eGPjHx64S5oT1IDS+teWRQQUU1SA/tzvQenD/768ZveXz/oNB/oMJ+kQCkr1VwXi40FTm3g2jNam6oV5xTkSq3OO/nYcArV09ODpA2+fH+RQtrsvBLjYzXgGXX1++/f9OO/P+ntB6O+uLtMpkNudUOkoKzUHGrrrGkkk7ZVJnPg3Kp1j8lulIlxW/WaFKLqyjcrmG3rnEPA58lTmsCsmlaOrj3gh9nSzlLtUxniD2SInNdFo7ay64wKIu1ASI4OI6m94F3MqqII5F7SBRLIsmq6V3G+UZYsSp7QXDKayqlDcWKMgiYztBoZujgP9O/zwTIRDOr+XBVD70jHIU4/k/ZFVdLXah5ayWOdLXWoMxbI9iJVQ23YT1Z5juK6U9K9uVkXKdR+wL674ZLAA7UTkhblVaQPajLdkqL7FKCgEUgpdQLkQkjnm22vhZ3xfqOGXjVEpznSGI3ATltGO7JRJzVPlpsUx/34+BKa/3j/FAdWMmNMDDSCI7s533R/JlNqo/xoLyjJQlXmNJ0nTl88S5ou1/5iA5Nvy2sGwx/oK3UeaftwWSer/yKK/U0NB6FZK+ALuldK0+LSbDQs5WanRh2uqEMX9yYhbblqIWBxTHCn58O6AktyY2k0KKUOGSU7kybvBPqkRZc5lRCoL61/pkSbwTttbVyu5IZ2qhWuX+UREwoGV01XEDq3z4AEYMSc15G0PRHanBrSvtbmpJJnWVfNpY66VKzXQ72cFXnu5WYHWQX9SC+U9FGLTEc9KupubS1kkYKRb3XVuM5MrWbaNp6wV6xdO9vBcNHRx/nosyZKMMi8Wxn4d0unE9AwKR1aMU6dCaMCZi6afRCDlYMvWWoVcec1dcLyzyIddxUNy+nuEmDQAjZeO032VTqwnenEqUqnBzodT3SlL07/6KYmRbnJdFmglCo5DQnih4utM/7/+sWVqdf3FuERssekaJAvLojNmnhl/gH6nSz1TH+qpNsmQRAm46eSDmVNMFKFYZq8uYM44Y6TO39huC1LQP9mQ+UhdbI2ZDjvG4qge1fRqihfQZxmtVfErrkW6XQM55icekE2mQNsHRM7BCcrst4M/nUOuaGzZfZJZVyGRpVMnlR9b6kqF5SGIa8nkZPqxNJ5udO1Gr7En1m9k2R1RGtr6CBpWfYvyA2tIadI81uGI1PnK/ySUbYs94m7I1/o4/JOX9eLvN/qvZLdR2Yh63ThMh/5qPylGn/mxeOu7Cl5wwk+F5N1LsT513GTdPvz/XT9mjoegxfQczzDOUuCq5ZjeA2BvXqm9HBQHpyroy4loLiuzYuxIpGNXAOM0bmgP0PP8QYmLrxu8jGnxsdETRX+OBszU/Sf8iAEJWQRXCbwsy7CK1dZdFl1zNuX0I4gmY9TaNBjDumkqCQ6Mq2e6LwULTx/WRTNxSmUtuayjMafF88o0ZpjkzJIvU7GqTxDa10phXBgJxfrHsqYayNgyOpi94+Oo/G3iqIeidU5Q4IFIe9bLb8eDKCBAK67PU0RC98QrjXInx7pZQ5ElB4cbMH2jMFfYe/B4t2zbaNNSpYxkVArctA5R98LxhnuJv+/GUJKCTHYySm5zSmo7yl3zxd9A3p+Ks22LHriY7p+p+MWQzDCZ4OvDZlKe07BuJ/zuCjjF7rB7jhR7i3uvRSGUVHHqxC5ws2OjDk3BJYYj8uVUZ8S7YuRlu5+TV57DZ9+8sUY2nZcPnfqjXH4V8YWreOi9kS1/9rzFo//7g7ZnTWP3xk3O9xo956b8YcxCXHvzOuf9h3Onb1nxPdGOGa8lzDh9WcqI80BsbCDWqsQxtsbRyfRHs11hQaTOqKkFW8ixDx3n4f7eVekYPTCvPB/O0rMHDNWQHUJTqIRMXfv/NHeHCO9h8+7SEO4R7z3n+hn/Oze9yp+x3oR/4fX7vzs5dEw+wxn7x5PGscer9lzXPm/SRVCGDbitKxbuvGUYDbyVoH99fYuta+4+yBHbJMpO6KknyZ6eDrRy/dv9O37iyCvONqM1FOlLUUR8b3ZefX79yv9/PlbDGxGWZ1fjnQ8HISWFHn1JbVzyIoeC0IqKaoxKpAScVsnwHWA2In2119/0b/+9S96YUg4K+qrUvT+9kZvP9/ox48f9Os/v+j3z9fVoF+keOrMCnUmVyRT8lOg6SNTbmliwcmknmmgPlJDHDnv3dKtFFO9wwt9X8twFkJnPaUTK6Qsfhk40UhSQyT9vKnPclCq5Q8YRRkKLhT6DciEauOH0wt0TgkGdPU1j6mNWDcguHz+cGjJb63mDWf2Hr268nxn/XyNSOmpIcU8ucP2oPq6gRdFmsE1eK4WLkYUdjj74Tr9bYYV3qMg30ED1FJRJGXOuvBJJNjc3mKsM6/kAuak0PFiFjDWUQy/pE4ITlmvlk4j1ygxiONOUmpOp/XMaXOAfMseKYbzqFzU4Dmyk9iKpstehmWuNiafGG15KtKrkzUvYJTH8ZDp6eWJXrhpAzuNH4+KMpoU6ZINCTJJkxoiGNZMUuwM4jO6wJG1GI0Vah2/1nsdDPF2M2VfysMkjE2NG6TdYu+mSQ3fa17ccLqGjmrqEO3pq+kD7lYhTQ+bxEAukkpYxEFwy1oLS5s/kNZKIiurMCjN0XCQf2cYij1dd2NJyjPm8N1RR1r0zcAXo/za7yC6mLOkmrF9Tze9q0QHXQGKQNRxUW9Lx9jft5OxxmtheEF3Q9+2eF5ruEd3jqk/r1v9bCszk9UMIjgVhWtakfXjUTpons98no5C/9fPT6mf87bKKnZgQU4iKCe8Jllq+aJF4FnGMurq/PggqUcnKT4++/lW9CU/e9qM1fWh2ox+4bUXRiMzUuqqSBvb+yvQOuxUkkYnsyI3bY3jPavRStxPSVO7XL00iXbVZeeNnj9GXzUnFhxYraNX1IPbOvd002pl9S+t62c0E2qMyToaoF6cb+v3D7PKYHnmbAX21z0TPQFzpJ5/xbVtto3KF6BaUdtMdInS2wUpBeM+JbfXJnSxpNH430f8uoHqHxXrKNm+p7Yd78M6v0X3hQN4VytzIDpbAYgA8nydP12la2qpVzoKus6ABfKjDpFpMWdostI3tel9yj80TX4EMIw6sRvcWB/ekaTOBO5OfVv/e6/vfv2Z+Ryn4HEnRXZOzsVQiQfLmNA0XaY9neeH83A8G876KJOinRfPPn429URNrlRvVqFoxpuk7SWvUTdPaBIQujWKfqiBD67x+PC0CAJLHK5fmlquDVM0NbPTZ0hLa4jDtlqdPwMZ083otapDV1ynHMCVwMssQToBKlBv7/T8r70ff9PO3u3Rp+9xUt0x7v+IKpTrvbzQFjG093KetqPPRfuWwP+CvIj33/MN9Od61KnrLv2O98K/78m6jf2E56T/27zjffz9BIdnC9jG0jcjsm1vnWd07IN3YVQw/jSYvc/KsGBaFM2+oydS//YvNoMymUKIxYpRff7xKK4ZDXItM8BkHQ7JDBcYIs6ca7/BqbjCQFFZBVqAeqIY59qlw7Rp7K7HaJ/tEUe8b609w7n32tYYsvfrPxO9rG1NXSQjfl/ndd/AhLOGX3td+/w+FR0He0dCHMtmHZJ6Zmkg1liTBc+NDqBxfjAYUcMp0tkmahu83e5nD4wy3h+efXdyWEqeXxsV57A2OIzIdYdzFXf33Gesb2poRp9PeHn82pGT7fWn/Y/XjPMbixGGZdikGHf3z6lFinbGMdJ8HF8er9k5H+guJN+xM4qadjCOlsDs+H03OKtdG4q9T8G5nghIQgh2rAFgrUkLLa6G7/Xtkz7Z6fP6TssHR4C1mxorj6fzmR6fT/Ty7yf6/j8v9PjCyCtEhhePHmnkVVMx2Hn13x9/03/++1/pjpardmlipXBhZ9nHp6C8FqtLMeUWBZrSEAGlVgiUDYXn52f69vS8KruzIMfYQfbj71+C9Hr79Urvvz7p8rVo6iA7c9gSmLIhF/VvrTtYTFnXn5GOZC/yGJWhThBhH7UILXk1u8gX3MjwbixWV0KQRgeb69TRIdOE2u2KGhIjem5d//ieEdXbil4nUTwEAWTOLNQyUfTCcHYiT6nhfSKtzcJRYU5jSKfuM32F8SZEQ81RYxG+eC7GNXNFoW4RrqBl+a8ilSEr6sQMEDVGCilwziL9JocLtXPsXT+TojcSK7SkCtrN0DLqUFHFF2CLuPfRcJcUOLLi5KGmiv9NZOi8Kgrq0oo1yudcx0kcF2Ig2bpnjfyzEq7yoQpC8GY6weV2kUhyppPM85YVAVTTVqZ6DU3oB86Dsge5VF4YzROQBzZMfbwE1njC0/lA5/X8P/71Qk/fv6284EkUfUFfZuuUdTxIzRqOVqvBWGUut9siP1wYV4wb65Ym41xUuXdDPk9SnF4czuuzxfHGzltHiiZxSIvRt97zuGg9vDwXQRYsSAk7WJ0s5n9shGdDYcVFSkStU1ehFJAeeF2XJktN5BvNkqX+NeVU+LMholLpke9s3SQ7j0JL1pUQtXREBzDjopNZVoPDkS6OElmCsdzvv3xegpGf1Gmq/y6tFhc/l2vrVAQ2oUuATwWZCAdUOAdwaIjOAf24LKa7VYKM4VTU6q7y6oaayp9m4OjLus6m5DXSfLNsLqLHmB5ZNNdJAsLieodujC59Kfs4cF82XrmW3MsqQ564+chqyF6uX/Tr9ZX+85//0N8/f0onTz2nliXBMjcUIufXkV1I82xG8UECK9JkYb0/o51iPama23rpwGv7qc3RtUhx9kVqVmkmLRCpRRBhjFoq15vQHxCOPB+C/Kp9yiz2ib+jHdoUWcZOpMyIrFBPkK+Dw8EdsuB9xeTXBOfQ5PQifNP2dSop0CgcH2hAMmtg5aophBp4ANrVeI6hbaekdZ60M+LkCCkZUwkBZSNZRRuV1hXN9lqr04jCJPSErJalcI2x2WpfJnEMOa+vhiRedzg72WkjiS1Cv5gju+nElYLNJd8FHRs+zmqRcZ1Ofh4QaYs5S7wGJwHNVbWeociGRZB92hVR9QKtT5osYCnHwTpaWjiLtw01em38cHxN1PTTzvimZvBHBxPzjuMquy68howSZNBFURcbp5UfpKNna77DMoJ5+mN6kPugNqLKyU8rU7AoSo7pAfWiFuhUV7O5m24mgailik7s6+76rdE+WJ+dH6kz9vklDuojpwmeOU2QUxwbmk/PzCJon+N51Stvh1V/XGWeyK0bvbIu9KkOQEWX56ZfJ6xuRIwu5vSuxpPAVzVgwug8dopVq+vlZybYC3EP9hxNvOHgp50fYJAjKVmNVh1KZwPEF2pmA9kb9W6yc9+NwX6VUXVDUCXN7a0gP8DX97Kw4BvpxoVmTj5m8Pm6+W58wU6vO7K9rY11ZU/tPtFBPtqb+h1DjXt4Z/gvN74qd8OQfW8D+i+cv3F8Mw2vvcHEiY+G8T3PW3yoHLDSfw+KakrbZ7rzipJ5583DnxraIHalAiwV0q9aqkd83Sui3T3XlGQQTWcsYS51qwztrRWcHNG1tWegxDUEA9w4TXb2ZG8f9Ll097pxjNJt4c5+j2O76/wIRNU7NraOkLhH2+e0e/tBRoG4ICAik9o3+Ibnpq3DJSok0ckS73d3TcIa4HviNKzt/b3XyFw74z0qNHe+340jkTvuxvnd+/495hTndm+P984+rhmbBOxds/es+Nnec71z23AvOaI5e4Tw3rqNCDQVfL0gk7FsUj0aPbrAZ4X4sipPH1+CwOKC0FzwlXkaB0OP6/8eH8/08tcT/WVdB7lYrRR4RmFzubNG2Tji9fG+GgS/VoPg//0tta9YeTweJkWeVm13zMU1JbK1kCOcXGCUuqXX9R5o9X06HNd7HcQR9rYaHn//+EE//vODfv/QQvHsuOLIV0YkVwxZjZL5+pixhj1AsVA4BCrdpys9q52eavu3pf+ogOydV9vRbi8V7aTaRjb7TqP0VWolRSi1fM9q8WUz6OSbGTyp0EZgEBAtlrJDWptDZlDVccVRy7EODAIL45o4jx8U/FgoF+uBv/VeN4f894pZS0XV709NsTIaSSYGUdx/T3kpBXIQho7JuZTtDGxRrLL6tfq1cY4d3yUo2Q0xHdMvUasP5xzzZBl4Ixh3unsVaXAyOa20xI/WemOVvtYzxY0QDme+/IVOR3bcfkkaIbuQp7mu77FTa5Y10m7YinaqZNgT6Be1OvqFllbvyHWApIbNYmgA/s7xMItzivmAIE1OJ23/npM5yZIauVVTF9mBUzgF8MapgFUcV5I2VKop8iGSXtStAb3osJ7taTq7HGO0gm5MC2pV6yTKf4vDitfeUGDs0BJDfNZC1rLudwJnjZarphQmrVSypOKFtK9TUWTDLCxI+WxOTb8yfQjyXw2aHnklz0rk3ZAyaintg6fUqTRAuvdQx6Pzql2gEf2+HflW54l8CvwG/5bPpuznJz67GUt9IeyYmTDyTtmH2+Jnh3bGEf/tZ1Xf1f97yjZS16o3snG9lKB3TOLYsZPmRgSPg+mXjVhJc1qv5QALI3d//vwpf3NQRBygkNO1dSfklzinVvrK65njlF5trKCyKVkKntSuNQdRSdDBqFvfPkirQWt2AiLVDw4U8JerdANWfog1lTTX4GhHLSz8YM0EiXILTpIgm8jHp+cJ+xGRhUrP1Zo/bR0do7yO3BhnW+5bG3JGA9qWyuf9KbVBFen2hXrBquDod5WnIbg6BiCd9mobD8uamHouZyRZuqQ5yFy+saO/WuOSOzreRjdIgNzEM1lazArrRZpGKT4xdoZc237gt6MnJZiSzZFtTsOquoEiqJEJoQXqYSOJTDLkoDipkhrbnI4qiFdqcsnPzo6uM8pt/afgj6QO28fyqTXm1vdfOD2Pa6GSNh4pFnwS/qw5+jJvDT4o79bu0C2FPK6vzEGUmi0aB/vWFXgnspp7ZMEQRc8jsMepgJxufz5/rr8/xXldju15tltc/ELsxtN6rutNuxIyIvPwNev54bO5a3fqPrSyQ0hZs1qi6mHXQvfJ0nu9lIwF3lKf3bXn3BjtC8igP73u+Tzu2ffxe3+yQ3H9aDdubGurURmvGZ81zmkch9ujO4HOXf4TZZK9P+qje68m13p01J/Guj+m0n13vMe9scR1m1tr9MGQtBnhuQ0Z1DyoexvnA/aNCp/HQYCJqTQ1EZoaWgIGalZ0gSuPi+bcXq/6WxXQ/mBTakgZnBX/GRTxiGypGlroGFe8ry4w2lQbXHcwfCAUIEIooQvOROMrCkjV01O3XnFN974b/wYT4nto5EZ9kzGC4AFHouY5trxk94z7nvaOolaXpC/Wh1GMClb4YHNw4nWRgoQpV0VSwKCBsYrn+/d3lLo9+h0NRrwUPZDMkM3NAeXj1h9nCm5oDYzTkD1NObI5jl0AAclOGKu+P6JXsHA+alMq4yy6v6Fg0c4ehL87w3K4DoxirN3hazVEATql2zlz+zUK/nsvXJeoGdwjveA9V+Z5fZd9oyTOsSmAjanHsbsC6koT7hFqMPHIOHXQorOfq+IuxWu52CvXVOBTPWtU+fnbA718f6YXc16x8r5YXr86c2YxGFjAs/PqJzuv/vtD0ge/vq50nA+rgX2Wazidh/kbpxRKwWmraUIoSov9M4tDjBnmdbMaFForRDslfl0+BOXF6Ku///4t3QwF6VUs4TVlM46BPKobGokvOCN8fWlxGnQeUuCQbs4mGng09ijSr9JhdSUeexmF/v5L7z1Rq82k3w11CRzZa88OaJrYac6/Yzn6G8PR1gfpHMKzwonU62uYu753XRZHD6vfRuco9WeonZMtZDo7Ykuc+TKGogiSRVMAIrIJNR8dhWaIvmx0oY4Di8ZTM3QrHOyiFCu/JUsby/bcUUnET1//THlrMYeiPMMMDSn2uixhLxHgMeeUydelMV/9TIwLNVb5ncX+5t0+GFkxnf/8ez2nt7f1fP2m8/FgTRcu6/wXenw40jKr4Sq1fC5ccPemVcRu2hWP0WXJCu8vVY0OQSZRG1cy/s0OtmWd2FVSiEjWR430c0BHr9dJV6lKb28f9Pbznd755/Vz/XlXVMEtCfJKjGpDlqFzm7QCqI1WeP3odBAH2QM7y27a5erj9bc4FbRT7SR7KmecGsKFKZyLPR+Wg+gubGxMRz3z2p5elxvdh12htBoVUqekatF83b9EYMOsh3FKTGGeMiVzYlWvlYdGGdEZBoPfU/HtDEEjkHeyoZJMBhSvGWW6WuDdjkPKDY2qn/UOI9d3qRmz7XMNMBAMClkQ1BrU9fHadlIjzgqgR7kzGCfNKWFdpvRgBL/aYIyFbk9dCYwot0y3heEK7IrqXU0gqw4V9CYf6+Q8T+8fjCJSp4iku06oNXuhX79+iQPr8/1dUC4RhaROj6s3tRAn66ypRoy8YkP3zKmD62824OGMwkv5FcaQwnuWdpvVaSVODUFrXq34c0MqiFMDqXfWIVcaCxgKa5qPJkez65mJ4ESHcySZTaHOsDnKG4H3Ji1BWYrZKNS6mIKTCRoyBF1TrwNp/Z5YqgPrMPk5kG8CUVbUgSU2DbV1A99lnsN1ynhdL7xmZk/JNaKumzzDefZxLr5f6hAqEpDRoMzN5QiK+Es62Zw6+Sz0niKSza0GeQoMXX0tfradjoF2d524yXkgZCWtLiD7XO4IbyZzyDZ+4utcUFdLAw163oqdHaw4dxFUYMRUJ/ktdZqCsR2R/XtOErIaVG4XmRxTVqV147jbH89DU9wPev+p193RGAAphFgDHjg7sTRdXmUy6EY7NiZLN18INe4IdO1rUYS/S3AETgEKfMECq+xwq28kNPX09CFOqeNptnpYem7h2BO0L6MrH490vj2s8vdiY180vfyq9cCo9n6CEksc5CKyTljTjt2bqYED3EaAMx7rTIN9YjeS1H4LUGrAP9IdGb32zqBOvzQkWEHHcCvWDGSRZwSRdTWs6iwePQdALsXn6T+mJmdsq1h/vfn+0IbmxrGK3u/1t/oAyT2bO859tL+F5wXnfKfrDc5Tgv6WkjtJ/Z6+lqaPE7nNgswisvRXnXtxiBrWIqYPjvOR+5i+OY+1qnzR2judgL1HAPi3GydLcc+eO2jCJCMjlverGoyx/TOeJ/BnEFJt8P+v23VjXNc6ODPC5Jt7oI3lvlF0n9jHucb3x/t1ykkY1yY3mYj6Ldo6C/bGhbEgF38c2ziucdzjZ/fXYf8QRPr40z34pZHe4LTbXIuUmmbQEiECt62pth3jP+8prpn0D3Us1aYMx3vt3T/eg1+ePlEDhBt7fMd55orEH9Z73Dsox/f2La5n9FzfF7xb+o61nzaG+0AjPaNqZzUKir3v7b38urrvYMP9sL5/KvR3b+99TpV212UzJjPCKrcJltSC1eD80q4rEv3lSNSqXIvz6uVMz389St0r7kLGCAfokWJszwfl0eu4P1ej+edqcP7998/VIPglES8WYucHjXiz45mVgMuXwuYZgcBpUqIUk0YVRTkP0HCdx2S1SLIUgeaC8Mwj3z9e6T9/K8rrg4vOX6qhrBJlK/xY08gZYeyR8+/ux4o+U+3TwkQRDYxMFYyAZhNJv+WXGxpKaaPQeIo7aDypEuEpNjTcVxTKsqFXb05RyBp6bNMiW+pRcsMBiDeN8hYz+FM74xX1p9Qpo+uxgwI0Xj1N/TPj+Rvf199kqbJY4+RKbkVnpnrs5hodS64M2HhRr6/m1O2tfJYbkkemZuQRFZQubDO159TAS0tw5GldJjUOSca6L9cWkwHJ9pjAU1I1tFi11HByw52NS+1U9Ukfn7/p85Xr98zixDrO2hrkxFlEJ+36p5FmbUwvtaeKKtrVawKZIlrJUwwzW4bZjC2sGf89aR0aPvPcaurGZ/dDi8fz+f28cO2tC73//qLX13d6/flG75yKzOhK6V6qjhMUyU92hsmKuCvPy2K0ayqxypyXl5f1kid6eH6gvw8aaWcnVgp72PZrHf+Bo5UrX+LiW6f1uY9F0kU4rTGb8aEGUx/Fddog1cRhu5NFx6voYmxkMQrMUn0nS8ytWsOHUu0cKaLjAUFat+eDktYqVUMyNFCwsKDPD+ljRZ2MOfdBQrknaCspT8h+PvaQ3LBubayBj0EjjigsofE7ekGTV0GWVbt+kJ2dDOJGBamlR+E+vj5gN8mcWElrwzFioYQxVNOno3OgGKoU10gXTT4PhFTrJA7ZMzUecOOi7RdtgsDdcr1T2dSa0XjamdErB1LYWOe6V/wzrwax1M1ZaW+es6ffRACdz5Ma71KeZ+vM6WPXL3Gwcnq5OuNzC3qzTGJH9E2dq1ovcpI0JKQ55ungTg0et36mBiijiYT/LEuXxjUB4brRzttL+KzNxWrY9zQV5uj61bDvCN5oo4JG146cQkE1PIcW4z2TINu0nl1yxKLaTbkbN2R0eMO7YOJc8N/iMDKHKO8X1/ziumX8tzpNF3HQePrnDh27fhj+jZH3v23vTR56IMR4AJW+1qSvjVGyIMPE+adOOXVwWFMJ5gmopUnNGNaOpurskEL/zAukXpvykAnpzLV6uY+cOonXzlTxpdzozvpMQwW+c3fqd/p4ONA5n+nwcGjlKZjOZk1PfXg8rfN9NpnenOeCmA/r5XpurW4XuE2Zm+z3fUfADVksCZ3jUih0TiJHWT69vysKi3XS06nxXH2sOh9Y7s31ILUeHy4PIvNOn5zC+yY6TrnVzanR7AnWj2+iS6m84f2zunOkNCkprwISwVnmR2po6092Fdlc8g7t/ckWiQhFvLyZV9Av4/6Pz95D3hdVfjv7MtJJonu2em/7xe+NY9iz80ebdBzr3hpEGoJdG78j35uyAWT6ci17Oiv4XHx/326k1o2y9Kmg8TvxHvh83jP8MTAbejcBvLLxQkQYwMAXI6DoxU62ifHB7tCyvXIBTYgSo7gu6q+0wtcoFEe1RfH0M4NHUjDioWwihVGU4hZ1gYHWGcTDou9tenUlF+szMmgzZlI/37374gWFHevr0FBjokKQvu7RE69FjC3kBh2su7ePezgscKRgHfaubfPaHsKEYrabJzUjSa4fhtJq3uCDaLy1riVS9Jiac6SNM+FGvWI3MPM4LijMjqZaShPww7rE70T69tpbA12AEaF5QHw2SKP4o9r4twyPdF2G2lbxbHrantWXG/d0HP+918gAOyNieCa/9pzdnVIWzlNcm/hC5DEyPXecBfofx4I9za5YtPGP47o3/7j/RTWeFh3xhValQ5KUWJnl4qHcCXAV6NdVkWcEAhubBy7AeZ4FecUpg2xIzuu/2SCszu8mRY0UNVxYwLMR+/PHG/33P3/TG9fSWg1eVeyPhsbJFknW9CZPB8M8pI5FdecK5q2OfxKFiDsX/vz5i6b3SYyOt9ePdQ43SRlMKLounVurjjX1jh7n+SHIoNG+kO9PTeiPDhB9T7iU8aEtbRbwT2opT3Lv3O4b0V76/dKPoba7ybqZc0PWg09krYRuUOCWYgdYpxwYEfLbQj/V16J/jp7x6jX1OiEtw0WkUfmVOCAin00N/eVnJDWDe1zDSNuIoKrhoPwRCqmgchZ19ItuGMbVpV2kSr3tPRhYoSaQuAMSeS0zQZrI80O6pNW30NTWvgtcBU+iNn/sYzRaZU3A1+W6rI7HapF7Ni4dIW41w9iwwtmVfu+aQpelC9ZK45dCr7eP1fBe1+3hSPR4liYGbKzOVleLnyv+Fu69U6/SQpyRUBKT53OxXpdDbQoJnhgaqkrasK5/EnSCNnDg73AHqbffn+KUFkPg80MaNfC5v35px1FNU2KjX2leI5JqgHHdL3/lbLX/QBezKPRIc2LDigvFr+YFLflGbx+v9Hn7lPQNdkLcrGC+NDQQNJ7uxUGceFVqCXGH1M/3D8qfq8H3eRE6KrlFdUdlE93bSPY1uc7DKIXLjffqZoiXtp/S0S6BXWnBbzt4triaCgpdDogO7TJ1C6kolQh8TwmCoOY3B0LxdLmuq6yMGDLGFCgE3tIo/+w+KZwQPlcWZc57iHt+r/aIX99GUxGLp7ThrDcnmtzHeJIGoifT85KxCJ2psCIvUorDjM7aWBqr5dLVvBr5pY05zEG7sekeMB/lbm9X6eJ5FTpmtCIfMVa7tbyHzue6MMpX6V347GGil9UIl6LtXD/rfJQ6cPyTUZ8wtyLoUYfQciGDnl3UOc8OpmWZJU1VnIjQ32vjLXA8SYCF0YBZMbl8lgWFlVqqTAyGAd0KuuZC7vxTz8GorbpuiWJQAB08eTvQcIqEBr3D7qh+LcVQtI125FpzYDmqjfpOsnDg8oiWbGjaefKSAVJ6wPZOU92tFo/Qsp45CYAAxWhrLj7faijviiDD4vJ4CjXzgMS5peSpiai943winOvRjoJB3TkLktqaaktU339cz5deL4vwUDjwiyGDlT6S6inilFH5rR0RNZ2wgtxFpOt+MOJUkD+l6TuaZn6UYOOBO29ykxipqXa15+i+QnbHbup+hgZEOebB/JEbiHy8ZTo/PQiqKdWD8EK3ftYxsXxiJN3TM9eeenGkH0911ULV9hXEu8rRxeg/GT+A1mblAzevZDqjjAvd5EznlnFWPeB8ljkYwrrj8/OTNvioscuq6jhyZo8THZcjXR/OdPxY5Q8jnde9uhTmB1dB2jRLkzo9Q+m1jU3GsCCI3gKNXvS9Qj/Q86/71vMxoJdbbeYUml01fRN0WhC0gBpETR/h+0jAzeSwljjYFLPq/xUW3ksipK372+nbAmXy7NTfZ7QxR7uqt62i3yG8+4egqC5p5EVbe8nPLNVQuD7o8xVBJQSCjf9g7D4H4xfWGClmOpn4V1ksWxTWzN0PvX2K57vGtKc863slEG7ujBa7ePi3ObeslhQgh/cM/m7RUPgreI/1b10IdopdbDylalPucXOgsMeUBnnmBIFV3cE1ImbixoEhdQrcjod1NOBT2BnljTyO4pGluFZx7HvF0FPpHSLjGFuNrd6pMBJ7/E68bm/u4xrEa0flzI2/4buAfVYjen+OpRb5CnEULGdp4TkNzrHRyR7XOL7uOS7+BD/0uWOMd+7tYxmeH99rkVnbj5Q2eybvW60MibYw/GInDU4dQNUF5OjEkXsNTK5W6mg1zu8eE1Tlq1+f8e97r9HptPe8kdHsMcex3lFjiNs179fb5pv6++09cxwP/h3rasTn2p3EGSyIFhbEn1r36ms19BYz8tgY5LQIdlox6urlX89iDE4HVUg0mm3GnuhSE10+NKrFqXz//e/fUv+KUwdZuT7NB0khzBYZlsLNNzRK6M9xJ7ICilPnmUXJ42cxWozXSLqwWV0QaU9stRaSoYdyrlQDDecMbU+dJrEdNuoS6rWB55gaIk6HkDpbUZh12F+lbzUWSyiGHOfJr1ttdZPaHI03VyvmK+9P1kWubGieFRA1KkAj5oii5LypjTfIQVGGrc4MqXNDhwYHC+YUFCiaQl0ek5VAG4SUvgVBFVPlxrTBe/SvxhpZGlJbr3gNzlVLG0Cqfu1kXnuZAp803KDxgiYb0I5exiKpT1Z/KiB8cC3vlTQaQBq++BUH9J6PVx21s/MhXqrFkG43QTMJZTgazpzfVRUkMZBM6U4mayVoJoYuo54qHeZFHFMcv615sWLlBzNq1mckNtI/BWFy4yyNepAzws7kyaPYtnxItUxq3PP7YjietEsbG+icJnp5VeWf0U2cdvX5eVUDoKixqrRgzgykBiWNMneG4BDg4Pd4jJdP67S23NbnfqNnNhjWOeuzDNkVahFBl+Jz7U5ufsatrPzrSerhfa78Tc97keMr+xiQxUL1ZiAptagFnesk/IaX6CaGbNZOhxlpIirfndJ29KzG75OdHQ0gwEBy1XBqSnB3RqJDqNL++clKb1DGR/kG9AsBERDOdDEbLw26ouiZQo44P6m7/72gSmvV3ssnXQdGJ/VBgj+tnfLBIN+d9ehns51fBGmyGP+TGyw58DU0ayAzqrx7Z7nK+QBNnOrBdOzq6U5Md9Lhc73dKZ/FEXt6eJBGBlwQWtLcrOOl8MDapxwnK1Bdc/X9hh4PvVH+BvrY9KskfEC7sGoBckUDYj6ePpvU8SRnLNRy0nVUYzxLIX1N09USJbfO+ONn6vc01YsRM8LLLd2QeeNMDXUkQVL5u50h4cXmSFI7rbrzQPVG2FChXqA7sewshO5nJPW4tIbSZL/L9SI8GnIWAW1fa0qdPOXufZxiXYLzyusLM3VMipw7mgOSUTeStbZc6ZCOf7ANtnSrZ6TXWTSVneeo1zmNZA1IXQ0RJ7S23DqdB69q69hubGmX1NYLNYaSQl61wDlZ51Teu/Vydu6fzw/0wGl+3AWPg5eXT0ESMQJQ5Vp75qj/4u/evsuCiuO0Oubd76+v4sA6ns/rYSGhJ6EzpjtSmQLUrdKL3uszfWqXzNvSnh/GA90Y86KAMI37sIdu0QBXWz4+Sxxs4bT391Xv5VpYIuto9iLyUVYJunKVgY+Pj7R8VV+vuuS2Xta8Qkiysm7X9BZ9fz1TTH/CCyWKabWwis6FfWsMYlHmpbLA9LTRZsF53dONNroI6BR7h3sQuiHrjzSQkE7fW2fQnt3jtEAqJ6a6PSNxf1DTrZ3T/vP4vPE1ypq9a/7Jto17GvU6oZdYz7Ld8O5z4vt7dlZ/bsIG7Ix/I8+p993M4wVdagacMDaAxQvakjtkoDT4w0tg1mHSW8UimwJ/s29qQboSiEiL2yF1wmpAFC02KPDC5SaMlH/mVfGk2ju0lIErg6r4tzF+iZDfWfRRAfqnTQKj0U3G94v/HTsTIICehjbx+c5zMg6SvRxIGlI8yEMMJGswjnkk7vhvwE/jgVGFaok3EKW1O6BWy0ELJvf3lGuggDvdGh1QQ0AlM0gmSrQ9Cv3YaxjnnsMjMup7h5nfH6GRe2uElyhZ8AabIJwIbWyLe4hVEFdHECUYVvFcdcy61UAYmoB2496saaDr1H2/9p31Us9kx/ti3THWce57tbD2FOh7Y4rX740DSinOzJ6D9t6rR7Ht3z9+jogKgY+FWmSgyWQKrvxdDK15rVrsnJFXjKhgBV0MdJIiyo+PJ3p8eaTn70+ChJjOWpy2pGagi6MjMdpjNRK/rvTr9xv9+PVTik2z0s+R4oPVzUENBEFB3JbG3JlVcXF2Dj0DRSp7Z3uIYiroriR1huyt1PLTKWPvq7V3B0KmiJJK1BR12ftFgxexLha+L7czoxg0HWm7AnJRzSA1BIEqXeYQqigCq46fYt3qptoi43Evm5E/meGlxpk6oVUpVbRQMsSH0oXOP6mzQEjuZsiiud0756DANYca9qDRGJ4rTKergwXEUht3U6KxdrJOE+gtWWeqyXhr5EEp/ICfbzvUavkLFEU3/gxZUZsRLkaXIDWmlnqq6i7BeaQoEt0njYo1Z7GmGazfWK5mbKHuR3uhaHJTAvsaHOKQLyEthrtCmfKcJYjBymlw4hhyAIgHGniU8p+b1KKqFfJ3kZpY7CBa7a31bM3ibFbEBheXZaWai++T6BOULuu3L3S9faxnVB2bmhaqRpvWDdPOoLkov5B7rM+eD1nOzenxgU5PJ50DF7NdecZvdl5xt09u+PCp6ECmWj7jYilhXYHAqdm7jSmyjZrTAeth3ZT4UzXUL0L3bAy9vDzTt+/fVgNn5VE/fylCy/Q4dnCI8THBWLHfj5XO1ys9PnM9rketl1c+tCg+ZO5SvAZW8bOCsR+4Abu0jmejKrPxwWyTfdhX5uk3mzU54kT1r+rzMuGt68Go15pbgEac/yVk4bZgkez16KwyR40b68kcHU4vkW6C8Ua1iwg7vdsaTKEmUzRwUKReqEKOaTDogtMO98mGiFOUnzk2CGPM7viP8hQpiNAn4zzs7tRKKwSdJ9gF/m9Drag2ajpMuAYyKx1mDfYyT8yaZsR1WVhesJOE65yh2x//FnQh16OtmmbF3eqOB047ehDHFTsFuE6k1LJKqTmwqhqlqCGVUuDdYYaOPl1upg+LaU+zqPGQBdRSGTntvsA5p4ZxrMNzTx8pHuFPgvjxlFp7YS8YIRiDEe2+Vdh92RhopGgX1/cLKTrJuvZNPbcUO4uaDaXpa0GvUhOOOP2T+dKNxzG1wAUcEoI2k39rsAGIKjjWihbj0jGILt/qKcaUPXF6M9KLHZEPq56y6jCKyFgU7eRdWpH2OoMy9Xng28Oyey2c4VU0STQEK/SnS6dMyZGZhZphi/XTdW53lH2jZs/WoJvfLHXtkLipRaLj40wPT4/SBIcdWF+fszTvuXxqp0p27ogTNessgeJqshuOUWTGkJ4r0lpW778/17PxQQ+Pj+L04eYiZOAK0LI4itfnPz89uB0mnRxfdX485pulvOLcYx+ARnf9N0Fntvqi0H+rNgwhCoX53TlUxSHNCCwOxjCif54PajvJTBbh+45esjFLDcjzhS4fs6CSi6HG1N7JojeUZAjABefE0FxFx81ypTj6faU9DkCmYql4qivCdlH1GKUiqNOPgLoSdLiNUemndvSCVzX7AHZAsXppcuJyclsJ9uf4is4yoac8aSAbtv5I/y49bLyDDYsP4vtj8BEyonUg5NdCsdyOfr/Xz+L39+7na5iaTBX6MD1Mv7cYXUM/VpAOBzDhUHbfhn1u1Gb7Z8+BXK47Pghbp6pM1fSHHmwyb43d0fiv/QI6vOu+AdstenjwyNjtAh8QGJUs5NQOxYfQvhlBiPYznP72Ja1W2YGVluxGzLgp9zYtfrbnHcVrNKbuOUEw9zj/DZHYew0Jvn8YOk95JUecjPNBm1Lkzse5YN0xrtHo737fmc+9tVOeqAJBlMBKndMmjqFzbAj/77sPNCUz0EelzaEvYfzx7/EZe3vpDp9S/rjX3XdCpzdWaHpUX/+svf0en7OPgGjj22Mou2u48974flSmI1pqpIM6fC/S1955jX/HiMYecx3XQO6/g2KMiteeEyyuH547rtHeumzOSuAPNShDPoZidLcKTU4dvLx/0MevV/p8faPl8yrKxLQK8seno6QNivNqNV7n0ySpE+g2U62wP7N0Tiv6Wr/7ezVm//7Bda9+ChKLlX4pQj2fBH3FKQDcXpyLYXK9g7rUflypdnvrY497VlS5gFO31IAEwHdEYQhFF4e1hKNBWzC39AXp0JNy9/xRkd+jSTdch/Mh+oJBwlFnQumjzRuR+jllM4ZbV1oIzpx7eoHcGGlEhLwgyIIwrGZERhqTf6ixoo4TVcYNse71oOK9RyScz5kWd8DEtVKHQLX24uF7w/7qvkaear9Vi+pkJtJnAGabgLyROje3jtbb2NVRRAHZos6pQq2YckyN4lQ5Tf6EXhB/Nk40Ar9NZhSF9eIAUkjjwXpVq6uUrXaVr4t+qil18lvpU3UC60jGLezX7z2cj/R4Suvvg3T2ZGeKIitWg/v6zuYvVXOgamqsodW4q15heuN9uq4/J6NV3TM25K/F9pXTDLluCRexfX7S61ZF//XtjS6M4GAkSEER9dUAnI6tEG7WEgbkjoUoMyn83UdE1cldhT9pzS+tAcrpWv/7v/8rf3P79vf3NxmroxcllTlLpPzGZ+62jnvlL+x8e+Jaom+rgfb2JQ6jj9VwYTTVulhqBCM1rg3MjMsQzWe6LuosvoWgAKM7OYJ+s3Mq+7wTwdbfQgmROpWvDLLI16YGXpLUwReRjO076qkB798g8zEOCilWFPS40j6HQk9GdTpik5tJz1FXC476YJAgonbn3pQdoHBHvhyPrgYR4Pz0xfP90YFVRZ3WFuRC2p/uJRx4ixiyC19kKWKsc0ttNKbXpe3X4mddi02zkSsOLJZX6zWH44keH5/F0SHG+cHScQ+z1hWaNFBQlpba3LIl4IRpdO9OGa+WsYjjTHhbqnYeSFFQN+5EejMElqGtUk9rWjct6DXsdJyA8suCusr51hxh1XhkrR4Ukb3N1dvAT1boni8Q/Tc45CZzeslckzqD0ICGa9plcyzh+aJLo0g0d7m9XVU+1pamx4TocoNRlXN21JKuXTVbqQVQlH52UBrVHFxyfpIgRUfkV5KukdoA4vSgDklx1Mm4dmrO4Uw6/W7timg/ytrG90dZZ9eMSOxo+Nsf/bnO1fdOf8i7C8r6Aq1dEF5bb3HMdHo+07d/f5MunIy4v3ydVt74SW+/3gSNX79YPyvmmGg2RXxBbkNmHlbmeOHA5KrzcaDg8+0izXS4Tpx2kTxo38LaEFVMG1x/ymnX+G16ZXRU6AgNflc7qStyvJb79iUctqPdAT1ckJWGwuKAq6aqrnOR9Pp+b/g7nPq4cMOGdd0uxy96M7ueUZ0qm1vgZtTR8VtkJTufLb366mPM6rROykuX8D00mNmzN1BAHe+BF//JrqJOIvQB81EGde+FZca9+ZzeDN22Z6fgMdDVx2tGeTbqhzK+DsiyHVuTkeP+b22pPRsUct4bGt2xnUdaivbn3riZXxVPL73/6mX51iaexy8gZ78pCIaSSJOei6Ew7b0H4uVFLgdj0j8n3XuvSyKahBpWaoykBrk1taGY1xxKu8CbzUhToyOZY0wNEL7lJqIPpT12rNkhUsxpr2ZPfDlDxfdSNAwSeQStkjObrbGyda5BoAFSCuQIniOIirjJtd9075ZQe4blERAQnSmFvl40OCWgyCU1MmuC1ze17nE1HP9hHdkccbSReVVVvdwyMyiK7ZD3HvOFeqfJ3mHZ+73nAEAUwe9vTFPbebd1m8KztLhfY3DVorgyB0OfJBhrneK5PS9eW2tAbI37OL723hvfj3TbkF77DjdHct1ZMx8v3qf+vEARjXDWjiHzNcvS9igU8676h+875i9v49EF3XSsMwzW22TOpouJMq0WWR/GBbrH7VlJlD1mvsKR5fcPMeouq8Jx+7hKN7PjKry5OLQgr74909O3x9UIPIlhKA6mpEqTdBK0GjFcQ+T3qqz8/PFLOg6+/v4UhxYrrmgrfjicRInBOqJTm0CoyaL1vpbGUzLeQ60HOBWag0dpgMxpp8gipYcRIZAsscRoVmoMssJoTh/UGgxR3lqbEeTCZJrD+QKdLIr2qr1wk3bKVLrz0egwIhLVGHEa43uxph2QGf4XaCkHw9+iN9LJCk4DcTBq7RGU5CFby8lGhsdDBgrPTuSOrJFvb1MbNEque6FRck1lSk7fnTysiP7ZecR+o0ZBbfIC6yuF0QWubwVTpabSJCk8nWPR1zz7erljrAwKjMXJkivGW0d1VNDLAps5OrB7WRvR2K5wVY2KT4KuLsN3J7mfKODQULBeUUaS8l4tKKz1YRiaId2eHmc6HThaexVZg1bfF46iV9TuylofizvnTVIiTvfNjZ5qe2IIGUvvch1lnrQ2zFHvxamFqGWnqYhq6En0Oh8GhXTqZF/bV2td73WNdK0n0Y00gs3oK0lt/tLULu56yt1Pr8tqcHy8y7nlZ13RSY9MURX6NT59OFA9Fanz8/D0Lk4wTmlOl5utbPH6HLEkw0RtvDj/rmyTovQT+7+EdCsnKInxUs3RUi11uKViNGSKGx45xW12udLVzinhAn4PjuxG4vY7GLhGX/oYOJqKXwr6jmfbS2r5PhkPq+ER1IrUu2wNjK0P7pjhAHlnKduohrOkarUt7d8238lSK9UBqIXQNahpshVyPExfp2Yofl8G6ySWs6+JnGUeA6fGP5wl/Y+dUMz7P6+fKpOqGr2MQOFULumSyz9f2pCBAzun89NKSy/08PgsyOJsDjFZxCkEO/LACygiiIIxZM4bRn1VqW21yqNZHR7C4w6KKL3dvrxTndyX9Rhew2l2547W3yJ3dJQEx1F7wVHC8+Luv4wwU8eBdfSO48uLCSk4WkFzjd+qgaU8tWRFvJROR0WgoJqgVlncOWo6mdn2kO/Ky6qOhSw/KFZPVpJDK/agkLuWPlgWpR/QA6yfKMeQsod9lyDSylOPJw7WKdLc98voTWX04EQa9Fk9L6aTWsA9+G6VDvwHjQXa2KK8zEgdHnBcvaGsXVmXkHro9p7pu0vS+pC8Pyx2JtbJuND60wPVh3XOHwf64g6MK619/H6l15/SjUToQ+FXhpJ0+WeodTddTDeScaxvX7Q79Mfr58q3V73vNDlPhWMJ8+AACTsNa3rUOydzXNVsOiKjwr7MiW48rFsMyMt2xoqVZQDPjmmycCDLuqzXsLz8/etNHdqrXNNarbMGZ1MfjOe/+br0VKWuIq+joM0X1btqSF3uSvOIjbx4uQ09S0iZTfK5OMBS9XRp+QacFKnXu7Z2kcpzlT39NZh3PG8LLd09siOFitNro5+mw8Xi4/HFTjcgKmFbiy7ZNRxBUzHztlRT2UtpdsqOvTeeCcxhBErs2de7Nne02yarwUnKt9DNN6JBR3taPneJ2MATUabixWUPmmiGHIaTPmFFdG8c7bwd7zxOZO81OiNkQGEC8bvjv/fu2xnIIZK7lH5R1GurhCp8IleHy8qzTLmSNIqq0HcuTjqxwOmM07odi1Pz/pzHOY1rcO/VOU782sZE/vT9cZPHekfddeEWxdgyCrzvvca0sHEtIiQf5tuI3HFniEGL3RCBUpy2nfL8u0vxjldOc2lnLMPL/EjdmiTa34/4e3wvKpcdzad2faeABqESnyUCZMqdZ16vDxFRW9N4n1EB6QyxONZhz+85qv6vr+35buOJ6x6FKL+iYPvTeMbr9lO/kkewx+81Q7FfJ/nMJDLWpVTtfiG0Rg3eKs9KDXI/+vXlGfdqJ5hCP9kYmU65ftSVa828fUg9qevlIgoTF6x8fDzT09MjPb2cRbnIItApFPfPlm6TrJbAVepdifPq9V2MRFaQRcFc+dRJlINZ/o3C7dqkosGM23lvSJlxn7DW0amr64I9U6OZrcueP7dusc34qm4g8rhiZ1jfT9sXSVcqyefuxqwrIORumciDGm3s8+eNQ2gpHY9y546MNxPlrdIc1wNILf7/Ygqf8jHdK9Ql8pTAqkqoOKtlLk15aTQ9OT/UtuTXbv2bHGv7oUEIo/ck/Qy1HtmQ/r7HQ/FbaV/Hizo0cHrybQ9WJDmbA00KL1frvGVtkkVZ3uGT4Idkshn1KvDsWpq89rNbenosJrbB/0YDxJWUYa6KfulRN1FBtJCy/8AZInuZzMHD3+OUjHV9botex+m/Xx8f6w87sPQZh9MDIe1CascckNKnKKcxpVvSm4TvqDNLHM6x3pvRt6BNDozOWnnDVIQxoY5ENdnV0/+W7/X7bzSd4DxRA4SdV/zD+89drThaz7VKuDsho7MYQRqd4eoQrOLgFATJIRM3lyrrerDT4nDmlC+rZWSouSgXfZ6m//FaLeYoS2k1XBZ1ZJR6EYfk59UCP8KvqyLrSPdpbDyiZwmyNyiyRKFBzyCfB7Ho2ZiDjPexh/NP4S/sRzZeMcoOL1w7fM/LIFAcW/heMCQ6wwD0lOFIMepxmlcHBDqYeWfFaggxCgZurZ1jKs4PnTwrEe3xkqamVNOhuR7dSWiBa1edVnrSbnTKY5impLMmd/5eaeayyrCvi6E+eZ8z1w96pPMj/zwJPU2HozjFUEdpzigW0WdboA6R0nlLW+cXHCrXK6fockc83Wiv+XRT9JWg/4o6UNnrnXJzXkkpEv5B2hNBV04iuwqBl2hXOeanUm8IKKTayxN3VmbQWTAkk6asQ/6hG1rKfdYGuoZrICFrFonzoF4O1YrAlDrruWbsgZeKx8Jpb+eT/hwPEmwrnQOld6yOyGQEkpGeL+hzkyn8w04JVn4YgYUmNbyXS74KSoxkXoPOUas5rQPdh89EJi23FvBMWxtT+FaKXeDaZ76GnX446Nf28hIK/t07QAHpjFsUkUjqnOTA5HH9b5YOmhKCF776e6UNLbOgzvCox8Yxxvc4FCm2ET9rPT+MwOLgJyN4pUunOF0nS/8u7uxlp+PDw4PrHqiNq/Txvs5Pg64bLAs7S9lJwGe7LEEeR12EO4oeAp30tfv4DHAtR97v0/FhPd9H6UbJdSSBoHHZxGmy0yKOPkZf4mdZPlS/SepMxbN6nhkDc9DtNaDHtchukPfFzhZZGq5sZ/JGL3963XOkjLbnaPO0YGW/xxTOVLzXHq/lTphjoBb8b6Mv7txra8O1V9yvOJ4tyKbf+/E1+hfaXO1+QGJjTjvOur17juc+ftbZh2HdZW3MNa2uz76pTBzvvLcwMLD1YngKETmwiGrtB7lnhHT3xSIjhaJqO96EWjg43NmiUtmUkoTOU4XQLatqVTyJREaDyBlnMGzb4zXyADhuQTerQaHsiJRolzjieyMR+xpS9LC2A7a4G5aM+dkVd1Kr5OwmGtmTfx4VwoGP+zXj/PoDOhAutJ72Sw8a7c91JOaEe47EmtqzouMKytTIXCFsE/V01MYOYz7U6qL79AeoP0GhAB+C8LWcZxgZmluvF1ZPyzKDNRzsPaYlz1OtYOPorTbyfI/WTCA2RXQLy+zXoV/Le+/BQeXw32E9sd737u/Pp54WI5Mdvxvp4l5UgMbxhOeIojM4POrweVTETT3pz8qOEoVXTNOlpKi7y2URh9Xn67sYvtwlkF8c4Tw/Hej5rxd6/v4sUPP5dNDiwqTgDDEaNDRoEayLtB9n+DnXxGGlRVoq81iyKvUe1aJs9fwAlTdhi8nkqc0VP1BszZnn4VCKhleEJPSvCr6rbhTditpSOyochkmRMjE1TyPjLeoNpYqLvIJvERnakqjvhmX7LuqKGcqiTJVeluirReld2fQzMvmZltoyVqAXhVAjb+JLxEkohUAbfTbnCZz3pPJnCY6cqigYoobIGHn/6JAVm0xQxEmi7k5n+G7YE5YJk+2dr5sYBiWkjhePavH8GO1TDerfIuZcn80i8VAyE3k9JCbWYk6f6m5FVRa0zMPe+vdKnRZPJo0551Db0Zwl86SR+Aq0sNHFmAKCc6/xV8w5S1F/0K6uB9b5pnpCHFccpl3HjiUtMM1mCNe8ukgtu+vHVQqqayq4OpjYYJitXpYacvxA7V4mxoM4thUrJW2eq9KQ6idZa5eYYwpIcUVU6pkuMxd2vyqt64Ht0Bm6FgO/9XPbp6V6p9BqqXpfN0k1Bj9hQ5OL6D4+P9Mbd5AqrxLlvMERLQaHcsdJOgWqJCqnIt/l1A8xgq/aTU6cAUxjVqdOIuXWZl5P5eK8jszJLWkp9aQI+appM1O+Sb0i7sKXp+xOrIng0DGdkoAK742MZHIbzmt0LwYCdXy5vuApsFv6NXLBctt1Ora+AoUZejsyGOlDLfAyGke6JnFvwW/DrWUdVI9T/VYzCfRcKrijdyJKF0d04OK5VRhHqQv2RT2J/55J3WKE8RuOPBoSTAcP4sxko/2wyr6LbK+grxYLFt8qXW6Ldbo0emZn0YFTBk/iSOWfowVmeG9Vblin3Jos/ayKkc3n6SZjVPRHd6Q5KFCt+6HVuy1llblp9vQ9Tg1meosFvtmYFsdpSg2BNU0EhKvvpZ3JseEOHDiSGlgM8TtlnwsCOk2fJipBdqneqPwazULgoE2Bz3aUdojGm2KAJTAvaTZAIfP8WqBC5VuS1C7WT5jvyJrUxRDrvQ7uz5LzE5DeMi7r9lhmqrclILCKpI1paql2yRO+N2UDwCitTlPrqKd62aL8e0em14ByQaHsmJaG37J+QNWV1pFYv2fhvaTaCxzdPW9Nvt/6vXYvDvKMqf+d/GbnPNPNiau7Kz1dvz7EgQddh52ns8h4s41xxqmpbRI4FRozh3VVJxgHU97e5lWPfFj57lWLxpMhwXIDC0h6IeuYD1VrQkpNp6xnMikvZUeT1iyN9hTqWy5ep3jxBhGwxcnsYehI2WVNMf2HO+rm/Evkw+OTnmsE5CYDmKjdUCR4w0jw45kRbGdBcM3rmb1yN0LALOrA37n2mrkTqtP0rA5e52gc+Lx2tFzN8HW9y3ggEMwdLfGlwTE8OnG7v40GWgBLA7P6UXJHDpza/rLMG+jhosGj9nZAEEUHOrqi7tlt0gW5KopZdPJwXZRFxbPihgAhUU/PsH/NHth0e4We6WVzoHf3ci7ef4OKDvNzvwq+499WWozNR+L5dwCMrSMCRLK2VEOgS++8SSEcBxnewVQJzpK9154jy26oAwxMY4+BcNFMViDVqCv+g4K/6rA4SOvrr+vF4ZDSzShuiBkdbbJtM8dFx997ClGcS88Y+8/25j/WQ9j7bhMgO97cKe9uWhyvFuakTcT4T/PYm5f8HYqXVorPCIY0bR0TuK6D3+88Y4QDxuvG+/n1tEeL0SBE16L/2/wjE8CYcc9kOZCy5hXXGzOyIcCT3tqjbpnKZh93aGuhPrq0pYv497a43vbe24jvGP2V33jG8EwRujvoqfjMPcVrHPu4FveQXP73zniKKQGlhgjzhp00x2cxRT7eD6+4BuPckt1X96FIq3BWUrjj4OXzXYp4siA9nGZ6ej7T939/F+fVw/PJnVdF40HqcEiq7DOK6uP9Qr9eX+n3z1/WIeyi0bXauiCJMmzOFja4pUkFw1CtdXJzdNseVzVexvlonZvgHPkDDabhPfzt11sqhnbua04gRzLpQ/xA+DymyZUE0C/OJ1O7O74iwklH7Od3pFcYfBH5pL8nWfWsOe3imEniPGCj6dqNGZHC2dek1bfqnGo7dN2tH0HBaWseo+QdnN4MC7Hvi9JWnBP/MFS9RZb4ouYM6mosopCNrY+mOE/yHXQKu0gaj6GEaqCBRA3BQT36zWVhQDpkpFWm5FH8aoXx9/hUdBDKfRMZmqE5CNoaDvcw5dNLCJhsaAQKhz/oxJQ02jqyfD5FUYyMDpFRlYuk/nLNEqnVs1TrjNiinrzW7PRjQ7Esesbgm0otyqHOn5E2TdlD6k6Uf3wPoGVAN3H+oy7h64rfgeYl9u8pO61GCVAi/Jqzdk+UwtlcgN4QiZJuZYWVOeWRa0YrqoSdzYaMOZ4l5UvShL6OjriR/bFU0cM8DbwUiqop0JyOmZGmzOg3Xnsp42sIV9TSyu6sneFQSU3HSQONtaZBjd72aBFBQnd4FpzrPpLtijIMiTTW6OgNoOIkCdnY71dOeVfGQd+M6bfxmo7/ijPQGH6qblBKehnSgGryOrDKyxt9yG1SC/Y5+tXGkQJNxe9yAPhmCMHjQYt0H84nd5B/MdqK+q597NDgz7julCA4Ge2paRHqOBJEsv4WA1eygZOiIlle3lqRcr1nDnvXnBaxkDhZ+rWu0+wIKOGjy+LOprbGuRuzOzaiGVaQ/cHP1bMlhZdJ62wtlrLIGR18EQzOIzuoJ01Bjny0PQNnHkjC5uxSWbR0dIAwQjPEec7Z5l8JKhn2DWdaawEtWhvS0rfQ9Apd+KK8j/obDPRqtOlIs4UceYXyLCojjFesOo8gaw4TfdraCSqenzKR1xwqxhsBJNjTJX2/qzn5QiAsymPYazIe6wwJYx5rEksbRONaz1+zO0H3W724t0N7/QTjNcdZKr5fYnvWvrZS/MGzFKVudGI2lqzz5xe9/34VFF19ONB0XnXK42zOuL7xAPNp4V/uGBgdezcfA+aVzSGs41n6+cOJ6DXTMFktxs3rtlgHSNZduaA7o7FOp4M4TIHu9lTOqu5angunDz6IA+sseyZlfi5aa3K+E0zV4MXKd+jidJD5HBDSHWdxwMEWBVpW5GzoDtjRFoJBwZEbbfKoJ8fv2UL4d/DemBUQ1zruFXjNnu1XaTgLdTgfhojkopL37Kr+eXh/+yzQw1gCQteAunm7M3+wE3wt69YxeC+ja2/ccQWE11ha9l27cLBx9taBv+sOLCykKr3W5ylA3+DRxWvpNqIZ40ilgVpbg1MEyrUu0KTe10VziaWOhcbb5KBxxH/2np2KwhLIqj2HIy6f14s5tqzDggvrSoqcQT0NWe5uEUaGulAwlPQOHUMdNyg6WOLCAhKecrJIY6+woLZBV+slrJtfO4HJZhc08i+vKprcjpQIz1I3rKFzOoA4ux0Tt4cr2Lgm1s3y+wTFTqeYfJ30vYlQJAbPwzwhMMF8EjUDBwfLu+gNxB9rgMlzqnam0muBusnd3OLzXc12w646nfOzFlMctEaIGtuuSBeNeui+6mzdkDVlqzleFBEChJ+vu61nVMTxmaLxAg0lckWegmL0J7hmcgh4mDv2ONyj7eP2Ontjl2mM52TvGjC8jWgaFJd4H0mRy7kJJdJIt3bIM2UoOlSTpRrYTyuBYsrYMMYczgylgIQLYyPQgxQtXpWkVaH4fH+jz7dXun5dpFHEfCAp1P7Xv1/o5fsLPX1/pMPDSRRFjyQn8BhLG/y6Sieynz9+S+rg++ub3I+Vd+GsWRUSjVSfJbXhWi6tELe9ojNCDCKydAZEMExw6XyyKLwq3KMStwT+BkSWOk38HPDdsa+gGVIlCkzGBZ9YE8npkh1Hae4j0poGlrTQNilvGPfHJQePz2ahETozMpIqXd5d0RXcyRRl7aa1gC8lTVXR9KbJx4uzU9B+fVByQQPe3D5pVKu6Eh34d62SvqHrq4aYGx4CEtZ0wWreR12L1CmWXqTYeZJF7M0ZJ2kupdUpy5U6563XX6rajS5f1MhC91/tfmn1ikKtM0F52SqLEm3Fa5uihRomei1q++naRWXK0ACGoCZqPB77JNe4AtAUbemkB9kpOsIiHQHjfkiTJ6rucIzKp9NPaEKg6wylFEp3pncuyM4GGCOUBJ2hTRUqWQoQ0wojF9jpNa9rc7mty7qoQWb1qtxYKOSoPHUWkztWp6TdHaek+gqcpvoqZmiktpa2B2hGgFqZTh/2fjb9wv0aSYu4875xrStB3V1WQ/OiBjfTg6LJuPbXgd7ZWA7FsvFSmq9SyB1nGIW7uQj3fLzQgZ1980Uc+BVtk/mc1hDvLGH8eE1Ws69WS2HhYvZ8HTtrVz1tNWxO/MxJHReS+ctpZbzmDlhvEWI7Fb4eshe68b3RBSKkptALiUaD2Gmn1bwSOvTgIM5c74ia/bnRsE1emwpdxqBjeCpczZ3h0HQCoLJ0HDepBdL0Z9dfw1zI9YSm3+J8aZmrKKMnCuqPFeKvnb4lTrlijgt2gXBa2IOmCDF6gs8Gmh7ws8Rg5TqPVy2dcOUzxt+VlF3dTzlLnGZ2mCTlCkjEklqaFfYg8kN5T3icoYF4rkv7fJ6y04I4iQm8Wm2Cy+2Lvq5f6zn4UhTvatKIlApp7wgWpmwIyqqJSrF7l9YJmxwZX65a54id2ow6k7pkjDSzcw4kKubTqTkooJ8sQwJopZQ8OBF1xGS6Dr7LP2z4iw6ylODUjQZkQ2hnQXOfHHks5VQSyEJpU9KrqwZ9nNfEOnJJHSG3CwkCvQWaisnWZHu68jrbX64VymmmhxzTBcMto9yKeqik091cbt7WfeN6ZRsj2P6JOseiH8EByAZwarxyk9VhSrE4Om5m14igKkYTtpxVbURRcyaT6lWdas43rfab022CQ0jPz1I1Q6NzYpEFYIuh6GqYFz92uQr//nh7l7Wt9YkexEHKtDVZzUQipI3DSSnfNb7QCu5fZS+/Funlq/QsNVnb+iy2x+AfcNxjnCz7xGKuSkOi8yV1vjFQ5F0alHxIarF0FuVUwoUkaIGakVDKJeWQEVuPZy3HwSUOLupYZxrkuRXvohjWxOmat+XqvNv/k8DlTc9QKTBZ1TlO0C11rRaz1RDAjM3inDaH58u6NYM23LNu/sa/F5PsQBQ7vYMeqQUJ4wt2qNyzWK2rMBYdX/ZAMa4tpr9RxfPAwyYQNMFGIto2OQICKvISlPxwHwmUDsyl1u560I2qor29tZmnByeyX4f09viK39S5jv/u9wHPm+Hx64iptAF2g659tHkkQBeuqUU64qYU6mtLiBFriw+DypWqZIqVte+MSi4m4zUeLE99ylWZiRtp2R0Xcax7RrWMxwT7PSM/btKmRstwna9bWKfRobD3igo+/t2tc92Oqy7F7PGe2DeHzeoV9J/1Do4yEOHeWCNt/GkumrbSr0tz7LTv7zEyXzPC4RgZHWntnbT1DMNAruH+e/fuxw+a2aJX/J5hrrgOn08YbZjX+P299/de7hAa93kw6OI5szfuPi8N+z5+vnnOzvuxBtrGqTasW96hpT7nWwv7QsAg0g247YjgiArN+P54Fsc9HF9Oh6KLJFGYJW1wVSa4UCc7sG5c92odCQthdl59/5/v9O37Ex0fTqLAcRchecKU3XBZWIlYjb/fv9/o189X+mGF2xmGfbF6ISy4zgdN2UEKIT/nalFGzMW77XW8lXoNkWiXljsFOcf9J+/yN34fMmCSSLp2dsrUhIU7gyagsmZXEFWR044zEwwuuW2LrvuehLMZjWsojpGieV1ug+zp+Ecd7pvamrVIUySkZgypnXRT1FgQmG3Nk9F0WCu7L+p3YG7R6bhZ29rXP3AZin0KyBpZy9KfWTgIRjqI5zkqs/gszh/jwGuM1PpvC7rAuVV2aMvXpw582v8eFKbaHFv4iUZ6vFb3tnW8iQgKgrJdgkHHSpFE89TZKvWP1j1hpBUbamXdJ5JugEqP0hHSjC9FDa7f4+5JS/G0iAy0G5wINiUJ5tXFaEVRRFJfJ+VWHwvrvZGxgR4S9IJeJqlDo9cbXHkHXTMKhackFRQWMawrF/G/VU8lOM6GxOCzs17InaTe3z/EscW8jKZC2ggti94gfHdS9IwWhMbPgeoRTgwNKAo5eo0mTEqj+ZqPksiRAZo/uu6F0uTMAQjpFKhR82wWtjtUdmROPM/kDlpbW+q7CUe5GM/B3j37z/pzMCKdxz307w90Xhtbcf4R9dk2VkWc6tkH30mtW7fTw2h4RFnd0DjVn5p9HPG7ESEfz+bN0sOW9TN2OB0fjvT08iwF3PNxlm6SyZwW7OBKH59+fgWBpdE2TbMy55U6Nw6eZlRSz4/U8a21g9QpEQITYd349xR5WL6R18VKPdIfNkDkf+172RxDvQza0wn53pNBZiXtGV1LVz3gvJxX2p062wXp9HlaCDWg5Nn+NPDvtndKW83ZI/oQ1JpBvAN1JDrB0mhCHJTUHCVYN7GRJg0wJdQ1CLTkfFec/YXQFCff2tpIuQZzFAGFJftDem/mndNRHZPaXGQRlCXqEnf6ZdlxMgeaBB8c6bubV+1tqQ3CqNYu66at8fal39siRqAXRRQXPq9Gr6PuMZYnkPmU/ewiH68NU9DZ8pxZAk/c4fCVVB8Wh9Wc6GFWnFILQLZyNEjlZGcz1zyU48T6B4IrZXG0mYNSdnThu7ZM1eLwTNKLdjWR+zMC6/fvo/AJrt0FxJ+gnjMCq4RJqjN75RuT1Uwrc5EC9mS1OBX9GNa1BJBDGBNQ54zX5cZhN0IQHmADDaZhzfnromdPYW82+538oMV1aGes163+6RXldLzPPd1c/l2qOV63z29/836aM5FMtvRsvHuN4x/lxp4+At6gwWBnGruyL34P98XfMRgw8lV9r//uvXFhzztbspOf+gI/m4F48AmVJoRjZDU+VG/UamLJDb1N6xa1dG8hnNmkRSIiKiDbtQrvP0gLan8uNocvW4Iw5La06aDRZWrCLerJMpdsraxrofElTJJqh5rCnLGIt53vyTWSt9wE097mqKJm14OAcRwreYtl8bJWau03S1z3qZtTJOZ7jge5pxlLbT+b6iNEsxHucBr2bUfdiz8eUF2o9gxbNxUbi0S14T2Wb1Wrn5H2D0t7L5ty7jNpwo8FDysEpVrkMwiMIKykQ7Tfr3+ep3mIStYQcqAFdJKcLAoQvekj8xMpMiqbvt5AE/bfH49GOzNgjG6rd5+P+1zDexL1i8iRHWE1/r13z/i8+Pmekg9DJHzRvy9pSDpA+VHFbXRcNs8+USNr9/AHhUw+t/XxnHT/HlyJ6DbTDHgUVNVimqYcsEBcB85F2z9ePwQt9fnxJlt5Wg2+578exYH1r3+9aMfBOWn0iAyFWpvhwIgYqXu13ufXr3cp3v6+/v31daEbd4pbn/dwVAX/xHUCzpruI3U8QtrEuAu6hza3yVLXSu32dk9odutYe7bRFDJr38xKcFbIfbH1lcLo9m8KBoWoH4Oyp85xMvSRGbTC74wmlxbNhPLiEUvSDnCaLaL71KDyS7vO5E2bo0U2zQi8n3Lc+KcYGKa/yJosxc+Z8FvRotanm3EvCz+1KONtUaTGKGAJNRqZHqrOXVO1gkJcVdiKYj7pdVCGJxSEB10DhbVzdkcjXMZlxs5y0s/FOXo6dme15j7doVsr6wrlgRMiPy/6b613kaT7UCV0lWx0yxHVuRkf0RCwIv/gpxXonWyYazHizIDI2jULbeqh4MHBqakGVg9GFDutmVVM8RFsRlVHqCr2ixghk92bu5MduKj0pGlTAnjIQHyp8i7KotXQ0YebYSxFfrnuySy1vo7e5SyLsZ+mHvUnFCoOtuxyXjeYWg2nksK+mmFp/BDGla2OjikYTQunoXwpUgoKJJzifK7Zac6NI9iJzmMVo2NSBDNZKkzk6bHoNd9DlUmtxaZ7Ws3RejB6bqj8RVKPyZpoJO2yJCmbWtGHSz4kc15JvTDusGolEqhWQ75li9jyDs/6LKT4mSNC+T45MtrPRphLZwhveAHWFbpAn2bWzkVL7927j9eRwV0L6J3UuRXODrQt5XUh3VBqXm0dVff/DZka5ulGMxz7w3xl/LrOlYz2pLaU8jtJvV75xMu3b/T08qhdz7hA+qpPT3NzFjG9SdkOTlutpgVlReawY0O6cZ5aYCY6NJDGykgd0Z8ZDXkr3nyCTDfF+mFuswWx82R2RsZ4YHeoE+7C52ApbV3MIbvnlHAamRSViz3K4bla+63S9aK15tgRzD4bjE3uy2hDbtbA6YZcn8f4nOrw7SfSpKI6SdMEE5qn7AffpNujpQnz77I8SD1FeXaBI2siRfpNMh/eA8ncSLq3uTY5KxI1B9qm0slLOGQvjLiRgv2G8uQSCvWoerrNWZwTK41ceAfqhbSM8UyaJq7PUQdU7gpsd3aHb3QLWo1ySXndIrzbPydtSjJX5S2Epl6wCwm1zvDMxX/kviwjWH8LzqbR6AeNiYyp2vyiXytNvdbuhqpDlNI72GIWC+btst6Cf/XKqCk9T3LfOYnTZzkzYhX8d9bxB9uG78PNFqAvMsKY9RNmubJv1yLnjD/viq2HM1AMgpasIRUS9Mn4emYk1kpvF1OjmRbYifX4eqbPVS9+OAHxx7aVjlHWtmgJhGKoXv65Ha8SDJE0/Vt1fZ6n00J/PUoNAT1BvWfj04yEuy1h73SfctX81UY7Smax4UWvMzbZANt6r5FAbw8Pdp1dk8N7na2/A3DZ84Mgg8b+pSmERmN12DPIEAXjJh+3xRKGl6GCg/M+yrhUoC/B/kU+Eak8DjSzyz/tOgpry78b+hzrnnfXR2uNZpeH1eUg/h5tG4BY+lnOndG49yA8b2P0tghWdAxgKe/fI22IAK0048ShTHFxSERMNZ845MYb3JYF3ezdv1RIw6gcDfDtqKBYNMdbqb03mF9AibQFTZt7jPPa3figMI4vyQN3CHo1I7IRnnhKQ50ZvY6UmPXNjpjsgf0z9ozcYZ79NYNhHGqy+HOJXAiNLVr5mlhn4v/yigpoVLKjERuj1fe+K2NI/bz2voP3us/DOu45gPbWsdXL2HH8OD2190cle298HdMJ33cGPKzp2O1ivCbeezTC99ZlvHaP7uNzUbZjMUdwXBO5ziOB5gjAuQvrgfuOCIz4zERwqJLSPZEVl+4d6Jt9dUXH+MPKT7glPRdYf397k66DfB2nUjy+PNHL9yd6/vYkRSlZwdAaFerIZuVC+cUq6L+u9P55o9+/3un19ye9vX5IHSyuqyW1dXyNlbdx+iDqGgBdwGMRPd3oZdwrrFEzbLf7MtJQLC4rn+/QgH/HkCxA/eDseRQUMGwyhc6M9mpGkRQF3hGmG5pZikckN4jPMK6odCSKfKmhVfobo9ht/1x1niRBgUgh3vW9m/GQroi2WsFI/DK51Dqi8E9LCyJHEOwhPkC/cR5wboisKgy/D2gx6nlkM3L3jVrZk6U5u1yZreowFkND5KYVdCrtXO3tCd4rOwEanL/Ic9yRucNPIg1gP9QoWzZrBZks5zHUR4zz7GQSjKIar7O6YXa/hSsvySXZUk2Nb0otKx6DySZDJLPiP3E3ryl7Spmkv6awLiZ7VUlLgjY5HCc1KmekDi5q0LM+PUvxH9Mlanev+Lq3H7u6g81Z6GdHWYbeNE/qQOAI+tvbB/09/fS0rOeXB4ngT+x84wj6aphL+/PZEBxpklpap5MaP7ds3dgW1BgCEksVzehMr+aAq8LD5vWM6TnllCZOO8s3pv+lGYi3RZ0T4vxVYwX0ztzkgDRapwE4L8gChsEIHdYu8rzReOnWNvfXNl0LfLOX+XvPsy8O36fNfdu1jtHx54w0sdUvYgphM+jj5zUcvG7+Ik4m+Yz3gtFXVTryqUNCiv+/PEsDgNMq5zgVSeryrNdymY7Pjy/6vFyl1t51sQAK35MdJ7PVcZwm71CXUeicnY5cDNvdCup4AS9geecBBF8DBBoUoTYFw0qDUkbrbLAWILBKQ8GaDOPi13Kf1NJe43O8NlIyJNRkCE5rKnW93sQBLLXgblaj0eYhbvOASvaxJ6DTYwOnZpOM4+hlHPne6u/i64TSAtmLx1NTI7OiOKT7KSN37BxTpYGGWtoYniUpYqht49crHTHvkLqcHigz1NlBHZ78czheiJZGg00fszTlYd5+DdHOAWqfu4wJKfATwaaoneT3NRxU1wgA6K6lfbT0qCNHmV3id6qG1lS3bUFz/MSgXPw3r/MpTa7zqY0uxEflUuj6qRkArHce1h/ez4OlVSrKqGXPaBpqEh1S5Zg6f/h9dnZ+eWOXsp7br07uuk4cnFftpcXY9driQQ18h8/Cx8eH1cI6ebOSnIs3gbHNWsc/yVzYIc61vuh6osvyRdeqZ17SXMN41CkVAuNhS9VOAJJ3liApZ1qh5BDqQC/U6/uwP3RmibzqxrDf42uUEffs/b37bM9z/zvaS3PqZdTm+lJbDVJZkzqSeeMjtP2+3vvOeLDuGDe1s/pPOsm915jxMF7f23Mmv/LWSTi+wH/GOfD7c2zDW5pW2C9UNKhMeUmbjdWHAIUUawTw19BNacNYk3a7qmYoaGG21NddmVqdFUYxLIyY4IN5u4ohPMHJI7ZN1UWhdgjiwkzmZQaTvBZFDkRIeCRCR6FROFFWQ2TcqHET9D4NvRWjPM4kJ83Fn70DhJ0ybBTGS1NnoGe33YMDgPoD54p36IZzTxGLn/WEj/1MLpQ4+j6ZUYdxRoUajLsZJ5MXL4wC1Z0PZnR1a5/CCLoD1epUuNJMDXGEIVVbz4z53jl7qNkh9CI1r8DgvYiLzs+2BkZstr1wNAnOBc6O70P10WFd+4MKTzl2A4gQ1PUaEHD4li3fknpm2w7uvqMtvnePYcT7lUYgYTX2XxCMuMcSnlXCPUUBkPUKjqidMXTCYBgb+JHqfMHJZ/HumK4IxBf2RmHcJBFTrp3x9aF1r7gzDL+4VfDLtyf669/P9O37iyCxFDGh6608ajZjOguM/uPjSj+4YPvvL3pl5xV3PLuSGTJcI0fXAuiG8/FktQ9Wc/v2pfUuRGEtikypo4OGN7x38uN8x/Uf90MldlAOKlltQxhC0aFA3tmmJi3eWg2JGdO4R6cNv2StKx6BtLxkRV2LK5MiY5AmOtAzgb/VXon0v60GIl7gzQmyBYpviP67QpkEB6oqT0odIWvzBiBLMY+Q/mioPonqV0tXWXSvWgHhpPSQmwPH+X+181oUSQPZiBole4an1UUmIJ3bni7GU+BE6tNNRKjPsYW81nwSY09LoqrRDkBcivdd6bPYPmVzfqIOXTHn36Q8WKvRlC5NRHUIsjS82EePvCCw83KLmkPe6WckuoDU10jNkKPuTgNtwLno51sNnyzOKHV8ioK/qPNKEt44/XeZpeMxtxFn/YGh6IdjljPLqQqJjob2Sh4VXcxhyHsI5X2Szl9aa4LHDcchuj/GF85rpE2MGz9TCvIIOo3Qb3u2pkfpOni3MOsAqQ6s1rxAEBwrb/l6/5Jr/339i/711zd6fHyWTnNc12qePpxXitNq1bUYdZFNb8hcj8eQk5G/V3SSdj5UfS9xDad8MPpSaf8mxn02lCYjfbiJu8w5W52Wqs4FLgwuDhYLMXu8z/i9cJmQXtSWukXn8e+U2lnU8fYKejRW8X7OeH/qjL8ol+T8wW/i9RohW5u8RwHclFAyIzi2uvpB1WvQNhpH4M1qGXV8q2mttbbnRUeNOHE9ZUu/L84Jdmmt+//w8EDfvn0Tecddxqb5JD4Jtpe/VhnGqIsfv36uMu2toYHEgZU17TZbDa3zSVMNp9CgBGj7cD5lR0ox1Ir+zJYmpLVr2kvrLxXnz94owYweqTHEReGvxXqfNGRSsT2Z7EzFM+YLZuOSVCjbc+mSuFjR8AsXNFdUpjtVLIPDa2GRlUso5liyDuqmjQvdcxChpco3nZW6ufbBAV2nxXk786xZzsZk/iFtBCI4RXGaT4oIm4WAhDeLc8pO7JRKcKou3m1bU+IX0z1W/shqDfNLTqH8Uuedjk2bW7Dz+3Q6Cnr8yus2F+/I6XaSr29xJuiGZyW38aQJQCHXoYHMBQr0uvRomTlpvSn1+6BhkdJJQmqmM4JMaHgSde5o26SU/O/uDMZ/S5QojCMewKLnPe4h+HoJf2Pszv9ny+fws16UR3/MEkjlpkHz0UAbvOmTjX0JgYqknbG5qPqynLTOG9clW670uD6Dnc5fX1+kzVJu8rMsamvr8iRjpbP9U+v3VuO3cAjnDCSq0sf7Os7D6zsdZqQRTvLZPCHgpvdK61iWeVZ6OR+o8hkVRF+h/5+yN9FyHEeyBQGQkm+xZFa/c+b/P25mXk93VWZE+C6RGJpduwYDSEX1Ux5P95AoEovBlmsbe26tbfkT+bXaYzyjpn9MpsaqFSWCr5yQsmk0njKAV2YZ4+Ls92O9btKm19g1Oxs1pW6DVvE3o7pipDpl9Wiv0Kbs+E6i4yGnSw5nfoc/wG5kY4SWsTREbAa9ub9/X5Ipvlx3T2H9c+rm3Maxxzdc14rzHfh7dDy6TdzJK5PfIpNY9Snc6+jv+OKz3T1BhsYPj4zf+OW69hESvzOKySgo4PlaGXPuz1zsOvsOu5tQScoJRbdjhxJVc6oKS+iqMNbGSJSxbs+tzRkNs3Feqylp5d8s7Ghox7WIa8uNvGXIx/uOqVvxHvv17ud0BGSM14/v7wEXYR6rK/Up3DsCJvxuBdfp7hvn3BS86orZv1sD0o8b7jfprf97rL0yKq/j/Hf7mMY1671Z2QyMmkaaIYhlQjaM6/8EWPLPx3Dgso/cOKKJW+vC1xjy2hjS78d4671b47/1Qjvt2jG4ce3H89vzlf3eURnR6+jptluKYJDioZ8fb+n9dft5e1PlXLpEPzw8KXAlRdsfvjxqyLwKSRolpiRret3GsiRt8PnXS/r18y39+vWm0VfivQXPsQbmptSKUnJn7ahFcWetDdbyQ/TVEc31oNy4xLyuKXbwYOPt5sEYX71iv+cjqtgOdSBqbYAPBaRGz6wAcaInZ+R143hjSptykSgioJ0CcAtphOr5T/Hs2c/Uopx+R2tQziylgnPP2UF03m/JKRRHt2iMZDVEcptf9HDu1i/MN64XlVcaEXTsuJFd4nP3hjMVTD6f6Tg8J5PVpinm+KHjyccSxojflOUAItjJy2v6DcVEdR7eKWmv7Al4DdCzeeao0B/JXtsRVzwV6lwRTdE5ouy7Vw0AJF3DM78uBnRkgCSoBzOnNQCfOn4tKrOYMoii/BJNdbnAiNKIomxpJxnRRKCT1WuWYR2gorD+zCQFjS0SAl2UGbmNzskjvY77ekvf2r8IlLTUYxofWrfofEI0zGZofm5G+PuHJPu86FylOPTn22f684+rghdoJ1/V6JDiuqm869hlv9E9a02fspfr7FF8GGwzDgEaQSdsbbhrai3TUVT3KjWwPpdu35Xe54kZoZ4WqrTC4t21F/OkZ9I6SkX8ft2avtED/jQ+ogI+yrGRl6gB6bpv6u93oNz3epv+f3d/p4UDHhzvHz7Bs/T93O476l+AWBKNNU1cSIgaPD8+pO//+DM9/fEtffn6daOZs9ZifH191/qN//rX3+mf//orPb+8ai01AXNsQn4ONFLE0pWV5ofUvWrzL2bS5bXJEM4t8mvqq1rkW4eM2lQSjeKgsUWF0AYAICZPQnc0OlsKO12labeH44u8lw4F+ZEoLIli0WYZcu85W13euclY4+dsmHCkh422R9ufIDcK6cevcN4u4JUU6iYP8e8LRpNX50EKpOvZRSo4eKaVRHFQtDXA2OtkkEcaYW4pnlJonOfenSKn4uVdlo+rHnWAY0gFnmYCrXVUKVzGR31AQCHW+eLY5P5LSD+KgIA6KdBuUR3UMbuieHHsuM4AA5KVIyiF5+W27t/oN4DBa7+n3nF30GsigBXvB56G1E7oKXbvAsee0NtFswEseloiCe/vEhy9Vnsw7Js6SrbvnZZretz+03IUlmp/f49oKXFEsrNkDWtVAp9ovE/OVevmSbrFecN9BRT79auo3EATIpQpQOMcRuYnjUyWTt3n+3O6Xu4AMsv8RKZcAOpHI72zhysCYBj9Bj5XkFauX7mqA1aWV0vv+IkJLysro/dLplJb+n58pl4agZZBZ93ZNAMbuWUvuq4W7tvVcqo9XfjtXXbUBAcR5HPidUMARBtvf79xjkf/3tlxGs25Hn92MO+R39165rhWuGafQXG07reu4WuOuZ8qCCy0gzUu/Eu29wzBxMbEBcu7xdF75shE2mewdUCEetjzav8GMr+sIYS2opODh2PKexvHuyyt6DGFnRykpfbAy5qbEhG7/0Got/FFIlxTNOLDnAJjPJovf7MI86iQLBa1M5nB4sw8t3+X0rx+qQZlVwdnBgA7Fx0oTXviOz6MnfLM+aZ+v4RRrG4EZ6vvkpuxWWldMN2m7Qfv2wQI7idvch1c6XIAa92tqzJc+3y1bjyVBl+lQpy5XLjrEMHS6pn4O7ZuYX903scHxw2+lVE/tQtzbdcB4GONE1eSE85Os833wJB+P0/dZ359ago7zw8W5GrjKhYx0Ovyh3t9Qyk+Yhw+LvM28Vywdh5pTyP92io1+kntPFTWd7FtH589BelgHCWxBln2HHd6DyyqbW3r6zTE/O7aGL/fWTyiGdEDoix8vL5tCvrPzdB734Tums4PotR/T3/8x/f0bVPs7zYB7AqzSkzzlQiv2gxmMRBfNuVegCupNfPzlyj7UHxVJZhQJJqK7t0JdQHuRfCLF2bjYeLpFI8nwtPNW1fhO2WaFs9Fr3Ds1xC1bSo6Q5WptRKuBlLW1SN/HHwoVJAYJWoKrx26rj5XiPhj4WWEkc+h7lqGJ1tDhI2fJNYBClUPnMeRt2U7g9XBMKcjHcN4Pi20XL2J/bpoJFkCn2FHmpX0g2nDE7wT9tm8o/0aq8CVNKqCMYixrSHqS/J6Jah31BSNOE/nYywWnixNhrU2uB++vv3+9op4UmXRwq9CmonOCOkwBgSJ01bqdq0LAB2U38hddFCUd5XRZlQmU99QJPKHUppRQ+BQz5bSeqtJpfUpBBCpq+3H9nlwFGG9kLqi+BOXjmkoVAYjv2XdK6uXUCvXGYbrbPWikxZ0nZACp/dETSAZG2pYbUbAIqUJpOuRpWkUxJehoj5Tak2erNXXhvxYDDZ01oMhL4q9BpWsVysyP3kUyGqhhgUCfyc/fE+ob4W5F0YpkVYFtLM25Uzr0joqdzOK7T7cp8vHJX0uiMT6IfVt3t/Trx8/06+/fqbv37+np4dHeOqtKyyBN4nMEqB4XmBcTufJ2savDhjV2upo5dxkspZCQFVjnOOMCMDPaidSeKnWFJpgiGyXnFU/K1ZubHFTXY9dtt5ycm0xubOansRzz5SwxEgJArEuKE0JHxTtGwr4KAuZCit7qgCy6ceTEevi13NHa/gJcvRADt9S3JVe7J/Ka1bEFOK5fN9SA1W+tnVIlmULcDObmxfnRGl2M4y//vlH+v5//a/07X/9I91/+brtz5J+PT+n//zv/0r/9//zv9N//uf/l34+v6osW1YYHcVYEwu8a8fBU+vAKWPWM66lJI5TSlRWEAAjsOjbVIlh+3dKabXdBMiSxk4shr5eEVmULMGPzpQplRbNMSGSQaMxyO+DXKF8B3UYkJuMr342x4CA4SrrQkmT0WDkqzdOoa8ns3EkhTmlS/ue8Rcasmvk6euliwAkWCzg7kS6F5kxGxBsr0U7DgbHaoVEIh/C+LYVkdrBMpdVwIGr2laahvYhUeHXRBEt0Z1Sy05SMyfr0qpjypCrE/UUaaS1BJB+7fUWl++L7T1rEgX7DjRi3VyF+Qifux6nwXFeYAqt46ZyIMO1e/3FwIRgQEO3A3ATwXB9vsksvV9uYMlyxLkZJWO8sUc7AIw2MNN0isI9QkmA99cPkEQoh3CSelQSXWeyWWu0ZfK6xWrOLZqyx8gbOSMSoXXd9vd94/lvbwl0Y2swmW4cZTp+RwdpNudPA3hE3rwtL+nnNl4FsO5mU9vu1CnLyOBVa6YlTTVcLktaPpCCWC7bvATAUsByASCpgB+de8n1Za6pRnhBIqeqNCHOreLWputbwR5WnUVAbTKTpfGYXT3d3Jxr4/ldPILQ2rqYvc6o/JXGjL1yp5/m1NVijmdhQMJiAXXfiwx7GDwXUWa17seNfy+9bLFoxjWR3orOYXS0Og8rzVaNOjd5dC9LU6CXhq2MGAp/4Khlrd0GN3b3Y8p+C/Hw6+yCtg+Bt847wQ1Vv3m2OKHhvntjau9R/N0LBNOYxgjIKXhlKHdkQFFoiFcieuaVKEj3GmoKBSnVhnBGwwAM9zgyaVQujjzsUYmN32V6WVwn/5zrFZboFtoYn+NFr3N7b7zm6F7jnY8AjaP77cYd3s9W52IlwaeECLi0B3TautnapOx592AIw71vHJIj5e5wvmrj9evbz60ePud3L+5b/LfWiinZGVHOHGMb361zcIvejuboqaq+//v1wZ7sFXD+PT5zpNfxXj0TSjv65WfCwpl3Ph8g6vG+qR7sVWDA3hyOQsYAL/0q0AdvH6vfTceAW7wvvmYRSStz6KFkaIj8J1IkBMSScP278yl9+fKQvv/xNX359lXD5NWbKMqs5aOrgCyzekXeN0Xv+eVDuw7++vmiBZMlBPzzwm5lAEhnK2h+tvTBuxmK+HqlgoyirWk19SHHfQVwlgeFKw9zhRCHeatRXpviIEqP887LtX3XhRIjYBn1U7w4PurHrc6fGYWlijGNlVizIBPc5n43gUTFPIIRu7GHvewNQdSLEq8du01VCb+ZS0+vvmbj+V4TImlaLSZ5yTzE+KMiOGc4D9hoQ9dAhmu0656+CnBjLn0Xoia8s88/vrr0JK05enxexjPY0XNH6xifdGmUNJrYNYrRV6kg8mVBnkZ3jvt7rbtzFI3L8fnRi09DDr/bd6PgGY1VpPS2z/XefCNb2irnfbA+mxabJAmqzSWZdzzQz4RIniSRQ1qGAFGTcsdZa1Zl/S3pPQqoFURTSXR3XZAW4ekW/uyaWgv1RrOz1QASfUYjRc6IUigOTrY9ZEFi56MpUnpqfH7cp4p111owGTqafH69fuoPdCOZ9qQpKHL+JX1DIrE0GvTzI72LcfrxqY0qXjZ+JQ0mvnz5gmcsMKLn052XHJguU4hw2eZkqV+id9W1GZ7JohKRVo2W8pRbGD+KRsv7lwVrUjMj4MToWjTMSuCok0SQZABEqjaviKzc0eyE2lq6frlxIpfHR3QTXk7Xaa93HMuV0Ytu/CcYPkey9ui5kR7i370C3+Svfu+gZAW+R+NneLbSC/Ty64r0WVlIASUnaXH/9Vv69h9/Gnj1lJZtAYUe/vnPf6b//N//peDVP//7LwU/5XsC9Go6z2QpWSV7x0oFseeWus1x0G6YWXx80Hllrz/MIbQ3pJPSh5o+cpyl8cJcvEC86p9XFrFOyYuZ56m/B2sLll5/9n0uubMr5KWR0RXYidbcvRAka8CKRDsx0uvWfuP9FrEDHinvNd6VQsSDvFgTzQGs694oVB60hGfJvszF90CJxgD8aGRyPLiXOfpzK9Wi10hQwBV8YozqJfDv4F0o2FwtDyiKPXwv2EJmF7ndaNcq2JmarSBRdHr/NTsv0rWRtVhaJ2xNPS2D7ZlhrMPxSR5F2VDMRuyBsGTPHm28JqeajgLdH/dS+MRkPpTUJhcd6HBdC7K4rKSFlrKN/cFz1k13FBCLIC/W9TGdNS0vnPuVtuestRejjNX7W7fYl7ezR8xFQIHz1/S8fMyXqM/EMjTsSit68/Pzc7p/OOtcKP9VpyoWmiCRgXdTOl/P6ePtU1PWy+nD6lU2CJD4QTwHXDutO6kfLVhqaf4hHfMUfF1cT4uOnaiz7PTKmjrnXXzW+IJO/T+PCop2PWm0lP3a4gy34BW+ju8Pp9zYdAD4x7L7XjeWg3G2839DHtY9iHd8n/4ecb2PxsT7NvXnICrt4BnxXvH+rnv5g9dsOHNKROr0i+sCbw+J3OXjqGgzpeF4kxldwY2NxfTKBD6gz1PGVTsPxzghtHRuE9EfoYmCQqCZdYVyi2LgtjCHGbL92PiNixiBPHzfxmzjvbI7UmWNgtuEzu/F+48HjusTX8o0fWw3gKuaPOVD77WsHkLJb/XACZlGKzqIMeD9IwWLL7a99htrp7LFBRXv1xY6eRgnQo3RRUqfZOvrNZ2aK67beyKvJZlx3Agx0WCs7n2svhfjy4s8Dwckdg2Jc15zakZHuL5apJWvx2rRT3ZOVvtuSXEOCNHEPMxI4LkIAE4UgG0d+/F5PbVUOpKITCFeH18x5Hp87Zht2GYqHfo7mefNOVJYy+Bp0PnVPQ3xWTSGkxU+ze3DxPoAjPTTqFBPUVldeKnCR0HDwQaFX2s7JISc0+jSUO1NCIt3SqIv7s5nLdb+x5/f0tevT9plRYV2BgCAEuXZI7s+P5b08opug3/9/TP92IzCt9d3S7tZ+iYQFWkQEnn1KF6r+U67Ml1FQfxEmL54ktGGHsHSpNOCUA6PZHMPXvBkoFZI1eeKF1aKgH79/j3dbc+S+lqibLy/rulj+5sV12bWV0othbmwW6R50DUdwCMnk0c76D4xbTBDmWNEK4Wkn2LT8VyApXjdMX3ylTMBYqPnFUqs0pfc17omykc0YKMA3xlEcPsZS8rmpa5uhCr9MI0QOQ3t+4HPQAn8N0av1/zrDU4qkCIvPNqtAhyBXnPs1R+Vfmd/MszN4FguVwew+AyticLUETk3p314vAN+vG1uz2OqIs5ZX1NhXTleMzKmg2iLkk2RbjV9VOmYi6dmrgURSnpG5D6haYn+XXNTIpXsTbGVHc/auzipw80igAVc1ggBGcq0oEaRNFvY/p6392WmpxlRYwgOqgC7SrI9rdoWXMAobW3uG2AefIsm4/lmRzR9nKR8bD9ibLDr33K6urcfeJavdN9anZ/rv6NS18AR7pukb8gYaeQy+k9eHg03I70LxvDFPPqogXKV4u7Xt43vLOnHz2d0RT3B0NFaRgkRZJfPTzUYRLYJfSGictV0Sfl3MflULbrA6VZkwAWRoMq7tENVdltPHVjb2D/NOKpSb0u6u07WVSqWHZC1kaL7E4yJ4hwsJ6a7OuGG6NC0Oz/Z1zPyhm5vAv2bxnKgcxmAY/+i3hDh6Jqac2987d2gx682j+z6bTL+g+dmKs1hCdbEiGW+z/HL9ZIeKDzh4fEhffvHn+mP//hHevr+VYhmM3Tf0r/+/pH+3//8r/Tf//3fm1z7qRETtQDs7dMCq3UJBQCsYHCGQ4uRTob1ogaVGs8EFXD2yXMn01WrgcgSyXXNFgFpGyNfFfmpzZoK+OayILVP7BatuaMPDHUaMxsB9HLAu0wn43F1MI4qcwMsMsToHnS66LLO0sBBUulyi+zy+sFr0EMwfE+L5zOUr05YD2+aEXR/nNkAYoUGHQAvMtIENeNEBwCwQCLhzgAVr2VxulDbwfiDdIsfoz90XyUyd8HzyVNER1ouHw5Wy4tRmgLSEzBTnVb5udhCBpSsTR/H2WKtoiafCVI1e8dAq9KAslR6wIUgJIABsRZmpT8FZ5X/zqkpgeATGuWZTH8hDx8DGWpIbw+8lplA1feU7yeNaqYez5M9GvGrOeBSvnpUDJxmLSsEkcpIqdO12GTPpp2a3be4jJUUOimi73tm32cEIc8oIteqA8xcS9Z6iyAKdRRqZ9V4B0EH47SubiK9dlHeIHrlr1+IjNSIr4mp1bnpFAUdSk8WFfz5cUqX+QJ9YbGo2LXxNXYjPk+NLhbqLyl5auYO4FjNMW2d4NsccY3CZSvsyGK6X+xAWyiLbI/jK+pM44v2ncXtu2NuTXRa3ub4na5l96E9uAz2LzeAekJmmr2Po6UrYkDUG2aj38XlQdT3dKzbvE8WzRwDZOLzef86fJYYZJCGPbFskmz6retwqem3kd+N6834RW7hHDCJeP2chpcfPg7khqEbJ98r8sdGyQ6ho3Ge1+56VVBMSdTUlgmijHgtD6MDYa5A7L21bZC1+2wEZ+Lcd4CZFc5jyhS/w28Vm7Qr9y7k98+7tZY7Qyv8/TsD73f3yKU4mBIVn1uvtjd9dE40POL7jAhj/eFbEWpuQFVEyCnwYwyzM6TCPEYGNa7DjpYoCCiwcz/+eM2/BRgPoulGTRTfH+gm5d1a5WHdSRc0iOO4unvdeC8CWrU0IzDe54jR3jKI4+/xTESv8q3vlgM6P5pT/M6texKYicX/qhkBvibD2sb1vSVgwOxNYbKjIMaX1Lx6e/6lzSBE6Em01Z//+Jq+f/+SHp/uVEHL2gl+SQBfrAjn9oyPy5LePi7p1/Nb+vvHj03Zf0Yk18cHIqlS4IO1mnF82ozEU3q4O6uwFwBDwAcxIsXYU0Gw7teOUUAs5nhExyjQuSig87AZoo9fHtIf//iu3aXe31/1c/kNJa16mpDeP0QGkSipzK1Qn/y9pnwWV8SiAth4f90pySMdxP3qznKgEQU7NgEMT1UObaPXVti01n3UQgmCmnSSG+CcTCBrh6WY6kulVTxbK4CRnBr/VH6W9zTG5yKNtnWKqkORV6bbqVHme70/63F9+HuMhoprJgaHKJQChlaLalajRgyMGWORgr9al8qM3F7uLYn1YuJ8SB89T2rjyzl1hq1/t/YGfNyHdr7t3gUKkLTDo1KN/DBGHeYgv+I4muJIUMEjCQSgOm3rdFma40oM7dWiBidrDMOzJFSueBiK56NWRoXiFSqMjhTt3dVMJ1Fj2tZLDPH7kxQ6/kRk4tANVL/fAVvV1iLy0ABeJdC18tylume3B7AMTLBITzoAqAOcprOmSWstEi1QvfGGjW+dNqP36+NTenp60ggsqV0CHQtzkntf8odGZiybIjyJE34mZNPoDTV9kqbjAPy0UhGpAV1q7EvR4qWaTlfS+0a7ed344ok0ImCmwpK6s+oIGmis2oagXhYMDzUIFcSwNKugHzYa3NeMjL+jE+53MpXXxO8evRfPq/59EK3VGyq7xyQaYqMhRV5LHkijE6cCHTX1X1MBuC0m8HbOH56+pIdvX9L91ycFtGT9//r5I/3Xv/6Z/vWvf6Ufv35px0GtNVgAxMYUCYuPBJjBwurhjMf54jOkQ6lxu7bGA8Xonk6yxg+t9k62bsYSVcimTrCGUFxc6FFSozMiohZgAO5Ui5FFozOcYztc6wWp8krvC5wD9YrupTyXiLpMIbKl7T/1NDqGxDDs+xJmi5yp6veP6WukT3mulCdQvn6tlj4fZUNPhw4sSVOJTXc5XU4qv7W+HW2AgUb5wlob8J0RVfj5/rnRwIc61+ggyTZfpI6evPvkYrU2meKN+7eyH7o++MAlNeS0IydtTMExpPJ/njtZpCnh1Qz5glpsawGCpzSf4YhQmEJ1mBabqTQHpm5R7b0s9UZUZvyz5AI7Mfp1ga+siSDW2p3LUX7z1XfuPdZXZRLSUIi1DZVWt/E/fHtKYrKj0RTtX+oHLZJOXstA+6hZdk6SJgqnYvW9Whc4YuATMjpZet3lyCYTfVfqvd7fv2567b0VdW/BBnq1yNRNB7l7uIOs+jijZIakFWpdt+x6Y8QSlJ5MlmrU2rhOdn7n7fOLNmdBCI2eu9/Yd3F/eB/f63Dv3zn5/92L9uyR3TTa0bfs0vHZtI/aPvzenuf6LLws1ASzC3YyyiMkc9qNhfvD89mut5qy5fdjz4NdTXv5lvz1NRkCQMbrZz+IBYKvUIAYI+NER4M3/t2/h98x0ogbis/h2YdBWbVQX6qI5FhaICCuVSMJBSfRlrf4QjCnmEaNLlKyNJiGGwN1DItVrWw/fatLGHtceHang9rV5jAutP6b4fK8LucG8KSeoTkQN9Cfp2sagUz2Pe0bRU90NSs2QWB2B95kvx8cgjjZolNKi4jpD8uopPVA1q3XLTqIjBuMAJ2KtHBozt25Aw0w/SYP/z5mRDo/KoFtAL7mROg1DWFdmxFFA2LsdhjuMT4nzkVeUwqKJA3bxL20bkdh/bMpZ3r7xIPM71sUXxmV49WGctCKOayxR1oMjO+IMUaFkt0UHajs6DFbjbEaPAGYS4x0ijnkHbOq7RzEMdg/doo3/jb+wtomvGcdwKuDtdC/fT54EcguuXUMkZcq2jL/q3Tlek8vL7/S+8ebrvfT04OCV3/++Uf68uVRvUUorLm64NT6GVpQNaW3t8/088dr+vH3LwWvnl9etnt9aF0+hu1TKBfrQikRGZLWo6l9pZgCXpGeYJ1+pmIdlLS+S9gvN9bb/JuHt6USzdKCeTM+nzbD5PufX7VIc3lO6fn1WRUcqYcgz4odBWNtrVQjCNWEYBRaSndzT5ukEwJNo9I2yoka9na3r5SvyTyT5qEWBXr5aOkcJd4zW9Fw0kAwWDyiohZE95pHc60WcWYeOY4ntmrnS0PVjaZyAFcj1dXAR0GD9Dj182MRY69XZ7KDxg69gnEtGHWYwzN4jawPPPVr8NZfVSEVDznqMyVNMWHRcqwJvbYp7dNujo1zN0glZUAdnTWhThlTMBLGb/PUqMAEcLZPs7T7lZrop6shapQGj5p+iiyBNieua/AmNQy/pXbM8ymdt3Nwlfkuc7pImp0YYsvntu7w2i8nNFcArYgxuWoNDyk0PkvNsKuZ/wW83uk61a6wP/cb90m7lwBZydJ9lIdERTmF6Ec9PxZJ5jyP+90MNl1nk/1FuktJdFXcr4KucPN0Bog1T240nVT2SadEPF+j6wSc2njCT+kyt1zT++UzfXv6AjDr7pweLaLr7WXajKo3XeNqIfmqo5ggWy4Aj65ac0xGe/VIJMoyrc1mXnDR6yR6XcA9Bf3rFTHcGRESApJJipIUA0bkLVKjGECdLSXRYsf1uuQrprmghwZBizyvvnfkE8gMIFicOoNhNDS0xhawDqML1iY1JcCN46bTjvfqz9cNGZf7f68D/3G9kfI0k1/QAIUjs0wnxIxPJ63hJON722TW5881vb5/aMTVr1+/tvfeu9QUAO49+NNkQqPr1XWL7N/zvzOLuJtOK9GiVltKa15pWhCqJF6rRfotLaJwtvQ4iZw8TYpQJKlhGesaIcXJgAyNuAyF5i1aWOknACZRpimAAzajP2oXLKuBVyiiXivSKClfOnDFaIuR4EplYI/+HJQroSEqZzkje+EKGmfNP3xWvbNsTOXDxjSH6ZIbeKEOkhMivdePzbCvSLfX66pFeZRG1zruag6FlXUBz6r1VAHQPq7aoEZAtPOy8ZNy0vUX5x7AilnPHfV1hfotkrhazSDaTkWAF+kDnA24ymtits4kzpMTaMobdRntyJ6ftenNpjflj5StEzNSixnVh5eKBCvUjTTkFiXsZ41nsMA+APC7eqQVIqDI3+HkIr1gHWOfTJPBue2Nnr8c9O68+BmOQCeFu445r0GmJIxxG4akcWLs296usHfvvtxv5xfFzWWol8uH8SOc0+SgFZxSSMEtWsNMZBHYE1KKV+cZVWvaYX3srBRGPdHe5BpWTSdWTUocZxsPkZR00Ws1+u/U5GCxcKGT1k88pfvlIX2+X9Ll4apF3dOCtVdNe2nyFSTO1EE4dpROD3QS58fB6o96JtUDgtotE4u70GyWaK/z+17sPtDADvgJv1FmYq/7MnMl0TbkHEwXdh5BOjEjq67kL9SJsJ8OTMETmiTSis+n3qnjp9OvBh1V/lutE2iiPtoarrDuKeiqdPWkve610XpirFTtdchqDW+gr1GnNbva1t3185xaBKu9HHOx7wzi0WXN7BtlbyI7JXf56kdGMX/nPBoiferEDmGrFnZnQn7ChxiDglmr19XJudXXmGcrprzC+PWcZREykoZz2Qyz0+QtOFsx7FExaJ5gGlIcn8/TCsvp9T6tPqagGdnZ0Mfm2RsN7lFh2YEnBy8/LEP3p3if0YO0ch9rC7ekATwCIG0sw/OGPY6HLR7WOtBHe3+v7PFZuIYCgN2D1m4/xnXr7jGsT7yOXuxidZJYH+NoveN4j9b9aI1Z12wEbKgkaZ2g1Eee5EAzeh5iZzEWRf83SP8IRLkwnJpXf5zTEb0RDKEAywdzH18KVmUaTRZ+nxvtj2s20k48Cx2H6GildUiSl0d+RUY5zGl8HRnb8jqFZggKJFlRVhG6n++bMbYppvcSffD1Kf3xx3cFrySnX5jvWrGb5ENaS0hSb6QLy/N7+ntT+H/8EPDqTZW865VKDJXixgtkWAIgiNKn0VcpaUcnUVBEQRYZMJsAYrRYPEvt7ITzFQwbrSWoIIV41+91Ho9PZy3q+XG12gkFyoJGU0hL7mVKrM1QrTBstXw/PiN61ksljlCDgc3ntzRk/ntM6bt1tuO/wQ8IcLWICZyT1GpgmRF1tS5x5OOt4GhVjzwK/y+mVJIWmxCfcgt397HWML4djTXjcXVQJlwjtLxmA1UnE9R9ytK19jVPYjfT+H587dLYBzpXb6xECEgjgFgANTXjTuuHxJpOnoLay5BROYxjoLynge9KVoWxJfWW3OmwAmhaU+NdWo+X53sIbe0inQ7kpyuapXn+4hgVejTDW+vMSQpwvm70f5cu76/m/X1XACtthujDdk16wL01xVjSl07bWl2yRhSsrJ1WRUWS+/bnM/JynhWJbsLZJBDaxj+lYzmENQWPiec8p5ZagsgTPHv1ui4xZaWPNGKHMOE3jMRaVhSklfQnaT6hqV8VPE30J0kv/vx1Sa9v7xt/vKiC/O3Lk9XUuld+9fFxQa0qOxsygokOt+2ZssboCibyaVWgEHw81Ooo3H8oxosBuh9yt0tbG8UoZ5nXrHkCmp6ZcO7At/aOmzF6+pbMwPvsDje5/InyOoIbow6rf6cWGYlrJqMTyrs66DR7WR/3O447PssNqjzyUkZJM9rB4QKV1ZMCV5OeU4F+JSJRU261c5l0zv1Iy18/NvKWCDjItI93RERoyu229kWim6aeP3iaktHkGsAG/ODcIxU0RoBkXR4CMgq2X1rHM8wL+jzmg6YwRbv+Tagtx3QylUUmh1bo3i6T4nksrdi663GlL9ERnx+jv7X25NKnZq8rCtN7Efo0BRmJpZtKX2vR99RSohgdzPGh9AdAEzq/KE/XFQ1gYn1D4VWiS4wyo0XZnAAknDlmkCWju2TtvAyB0aXKh+29OZ/0zOn3rhV60sYPPjY95UGA/blqfSpGes0nACbI6QT99fpos+GoP6t9NtSgQhpiOwu0/xQklKLx08k7UKoOoEB/9SL9BXC24k7VgFsFZUo2EEbqMl132Vx4HvWq7DYlf1inysEo6jp5He7RR2iN+x/Px770gOgzxbIZmszQgI7tMZ/bOY16iX52jygs4dlasqJWLaiOMwf7ONK0ApvS2GS2iEXyIY45JYsA1gGBx/Ks1zZH0CyLcqOBjdCm6L9S+/X+fKc/dOaoTKtonCDOoe3DdLfp15eP0yZz7lKW2p0ruhJC9GekE9vZrqkvlq/zmZLr1nA+Fi1qn80+qanXDQgI7fc9zD2FLx28mM7G7x7dS68bZEXEF0bZzwCBmNXFcej3QgruaP+Q/7tecUPORbtKr82lPe9gPp1dTzUu8MqYrcHvNf5fOhnMz7zcSb0tm4/kHmV01M+P5OUcW0vqoq5I8SpWOLMhgKnb8NtKN5UV1rRpninl8dUAltwr8KKeSCitgEGS73jdfsQAlbQbD1tVJWlRiiIzZ4vQVnAvbkZTfCncWZMHHSusN4sp5nlY4COjq/ssNwDIU5WC4U2lI76c2J1wqaD3RLiGVu2RWGIoNI2s7p6VrVpTA1QY5RNqQ+Uwtsh42/yGMfsB25/0YwWvRSTZjNx7LPebajOgcMulH4M8qhO0zYCGrpC79+PyqUpTbah2vXq/bPxH423phz3goockhwKkrijZP9e1UzL1vdzfW58VQu40ZSdPFlrOgzq+wDaPDFp8fJtObUbhPo3e4quSUA4+H4FPvhdr2fnc5O+1RdV0HR8Dw+xAGPv36iHSyYQWPQKzXw8PLxio1G9pBc0BiI7Amc+vUpnOqvBel4t2G/z4eIPCtvGUL1/u0z/+/CM9fb1XwCdb8VMFIgpC/bUG1vbe6+enFm3/++cvrR3z6+V5U/IsusMEfSwCrj/SrckUSxHiVJIljFoUQ+3S417DCYqBKpMWQWQ55qunWhN4Z/Qp+K3M5eHxLn399pQev21zeUCkRZ7MKWFeT0+vK+HMq4t+ceHpBnTugStej7N1DNQztel3wIwL99o8LzWcK73W0gX6/cwYaw2Fed1jxzVsHvJolPAZjIx1Xs+fRB5XjHD7Z8OoIVkj0o4yiJEAXMoIwsUQft7nai2kQfc9wMcIxOiR6g1XjmcCLdg41Ei5ti5KU3i2jmxlvTAMkJEncCatyUNb/IV6ScUirKDoJ/+upjDzbOW9M8V5rHXK08L7y2opZNg7nVMx7qfLb4a6fjF1PJ01EiujWo0evXlIJY3B8JCadgJg1cs5fc5TJ0ddERJAO7fPeE6Q0jPrTYtFswjdWB9DX7tcmpGOYrNWo6e0orZcG0ZQO+1b3R41gwtLDwQ+maAnkR+mcGaYVpzdgcEIrib7GCVBwy9V8E9NyZqgCWHZabBuvHXjb28acXHVn7fnt/T0eI+aW1pTEwCIGBkl0+m0qZAS5XW9mMxYNbJUUCcxKNCFNakXHd7h5ikWY1+LRlv9VYQUGP3oftIJufHODDAFcLvUGERNQ5Jd1GeMekFjN0uQFFNpmixR2h4ioiMI1d8/N/3POmKqTpkYE9ZMqUr+EhKaksmI1o0ZfGfHJ1M91CNbGhMiMTKjxXTtJK2qICpDalhlRFwlSwmUyJrlx3PKUrNRwdaSPiWtVMCaCzt5WtVIPedNp1GTUT6TDpXZojqoPwdeoMCXRwcFPWsAGUHba9gH44EVda8k4g/gpfEqRnaKoXvtmykooCRgx3Q2cGnu+JAt+7HBhANn0QaL8U2LujEer9fNE+hQoq/myeer0YzKyygXm36mEcujPt3p+wRkKWBaYXteT1mjTQ9qttUw+UwgRwrq3+HcXybpqmrZD1LLUpx5tXa1Oann70EWRD5fPy7aiZAplJsxhhqb53PHW/SMX5nAZTNiNGmCvovMGJNFafJ9B7hVFahUfWBt3QglYlPuL6AIGt9sPCojQksjRqz+YdVGEJDdNSG6GuIbf5OHkufBFaDxfh0N+H7lJlO4/j2IldxhXfheqk4vtdZDfdvvG9YaOmIDGA3/tAhbgEmSTsh6cnLv0+NZI2s/r4iOEx1Tee4DdEmpOcU9pSPjfAYQWwSYFn1WJrcQmplcXwEoEuyrAWCZDATNZmtKCQwp0P52CgCWPFe6bKvyiX2U33NFKqFEbtXPbZ8/rx49rmBNzCgyMC1bxlQ7sqQg0G6MbCKota6tO26N59DOAlPe9DOTizUe0LBfFB+6r/KYpbdJd7YXz7DxgNGG4n25P955fR3uo0FE2fTU1BXad4eJ2QzKt6ZGcEcg0dELQJk9IPBoB55qc0prrb+S3SHpc5la6Qldr/V4fXKijO7HF+1qffk84no0Rw1fNKf16dkWiH9jIMtvF6CFV48e5f13IFyikp7c2KBHDfV1qxbGi55jOXwPd4/pZ/nbulMI0Vto7WYAvn2iTbQYmWdD8lWpt7o1BF7GCJ9o1HQL+D98sTAhDkr19R7RUvlrjfcelideT2OrKTwm8I25/W4/CFaRcToAkZN7awsVx9QT69G4b42R/+ZEeqU8ghs9PbgBnPvvdcYbmcyBh4xpOfEVhc34HBx+G7MppVybI4MwjYqHveue89qeGRW2QyPdDmZkoOrhyBSxYaypPzMEa3jN+Iw5oug31iq+XKDWumMs2Qof92O4DdyO970VNXf0ijQSlVe/PgA0et8VtKLXZzLyfg5Hz9N/L5GmYchsUjNdPt/T2+szIjG2WT9uxtkf37+n79+/ar0oNV5XKKzivVYBLEaG1CS4vKfXt4uCV3//9SP9/es1vUvHwc+rna9AhxnrKHIb9SJmTYNgGoVEPXxa8fZ6aTVRcNarzz+u0+pFGTFPgiYaPSKK3qa4fvn2kL58f0xPXx8QjSoRV+oUMA+tGrLHAkaDmSwqBnOAR9wVN1tT1urh32wz7DxcC1zvx8+9Y0i+7meg85Ee3AtdW/48AI/cZFXOnZHvoJsCCK1WIj2G9D5jPDbHdPWuR3F9OSot8quo5uJ06kfavPL0jjclF3tfTNnTccz4IRAhdRsAUpaO73uqzQ3+OSrbCmZI4JWE44sSu8YC40jhHhVw8tLWPh573Svve6OdclzXRSPcGki2c6xY2t+6xogCK0RcRnlizg49c1nXONvaQFHgdYs3C2hrE4DVEIUgCvRUNh1meUiX97v0KQbnuhncAm5pd05EgmSPnsFD2F3yCk3L9RTQQu8xjfPOTnfZjTpfkwodoZdV9MbzzPXyrD1j6v7t1/i2FAcrU2KhaYxBUojlR6LRNkZjSkvtodmJNcNm1FK7fKb3n+/p54/n9M/te18fH9LXL1+0npeMRXhZnRgNYob2gjSv9X2BcbnSiEPdI4vvBPA0QyebsqUEFgCJkkalay6pLR+WFrvt1/1iyWVZkK1ZS29Nq9FXQjHv2A0u/ujqdMb6bR3PvxPkPN8fZVb8DqI8UvdZX6ukvUYwnUZR9+/RkMr7s8jIT38fh8dsIETaTRqSK4DVGdFS0vVWCqRv95duucvrK0ADqYuz7f+iKWtrq7WU0TGPEeaJ9J4sIyJ0H23pgi36SguvszNpIe+/duvijUlI8uu4Zqvffw7nwHmt6PkWdSoWr1yjafgKJJ9831YCHoOuOe49P0OkQkUkdnCUI9WwdV8UPpNnRnjR8dbXKlTH25pTeJw/3ztZup6IM+z8RIBHc/AuVwAnsdNqNhmt0J05+Rlx6YXdJbWX+lRqBmSbL9IxeU9JPf7cdJ3lYsEBEiX+uViEOebB54DPTukyoZahR7uXVp81NnchKLq4HJucL/reLC2dDvRlIFlpTTJYPB+OBOHVqWsoY6fNnwvbaEKZnDVZofGk6yt8pfHVyUCu4t/nAc2+Zg1kY9makYaqyY2RznzvC8arqXET9Jnz3VnXgqnQdalOd+JY+Hh/hy25PfPu8051uc9le3/j10KnwuPXj+3ajV9LlBPXk3JgsftdLTU1yiLq1rrudLpo8e+l2WkuYyy6KrV1YEF3gmXF+M1kBQyrOYCkNtv54V5p6/oA4CspAFc02lH3MNjRyQDKRh+pOyOdzW2se6+vNN5P/orz1u/N3r49fo32R3xRB436wgigHT0vjq+jk9R03Lz2QQbKkoXMQnkP/f5gk9VwPe3Ndvd9Snrt1j/KTdPj/k3zIq7PUeTy79Y1Xtf/Xp3vxBefOyePkAJVcopaTL3J83BDdOIQtUJC98YhuQc509u0NzBBQFTi+gXTydtXlFFOczchKoqaChNCa1057iYIhs+Dh9vsARswnANGcyDwfLMKwDcVdkEAaC0Ffqdp3n5o+LyWkjGEIDoSy+9iDi3oZDVq7Kv5azvUtXpuqBs8KaCiNH4twgDzbilcHbMt3SicsmlMsnbYlEfFsIUqt6+GQ2xKVjRK+KQoAPZADMMUWzcWGn8d06ptrHy31YtqtDWlxsSigsjc2/7ZAeTh2BiZ4GvdvBMoLEolxLxQaTHwMDBAu59zjcD4UojMyOF6FUpMe5BnBQUYz8R3m7oHup+tZgiVB1QDap0p0nB9TJc6UuBzeCYYZ8ub5l7XMLeOT/CzeKbobSAYke3zKGDlbyqvpd+jyepHSDeSdaAfqWF0sULXn58fKshF2H758qRt5AW8El7DaCY9W+a5vizXTXn41BSLf/31M/34+zn9eH5DpMKK7oBcT9s1w69yYgcdKHx3SD3Y7n1ZPq0GSDW6nizXPIVuWBY5Ry5qEWFxD7xOyGbVSR0v+Xn8cp/Oj7MapldTurl2yjdtnWSqxUqQIkJkad0eU7YCwEUBnHX0DunAwpk2nuCGJPdsbQJEQZPFOs5xDhnnvwnZ7JF82iq5Lq6wky8gShiKpZJH6qNFG/2VwNOoHEReJeviiY4Jhn9fyHwUuOgqan/bujKlMduaeMclplPoZIoai6CJTYFUPp+1I5SU/7iu7JKZPMU3zmWcW3x5RMMCQ6uaMReNSzkb12AkJuss1uZXfH24YasBfqVtjv6a9OwhDkb2OaboRBBL7im+KKkpda1W6NPqG+k+lCYDEp9qaYQ8+lpPRdcdA1GANFl3SEu5A1/GPWG4zeoVlPOdTtv3t7PGdJe8wmtPpVu6PQFsOiE1RjugmQ5jqajJuqA2xRS6BELHqNDPCX4mrId09JOad2rk27YnqxnmWkA1J0voskVabYq3b4cDGasBzPSWx5RXKnxyOwHp7u5aGqEW5da96+lJI4gLvPan9awGzttmYEiKNbu0Ckj/9evX9PXLo0a2ncp91wFR6GGRmlWnewAnRk84I8FRmBFRo15yRhvkGVxIzp44GcwXIDXIpH6MFoIXeVeQTlYYNaw0wnbxe4DKZUiUhAFYcjqlPlLDWofXkS6A9S99FKtf2895Z5TYOJ3r+a/YKzv5GlJWuvxdU8ePSQ/JjDuVF1oLR6IfzlpHTJmM6tFFazk9v72jg/BJInYsYiMVjb6SOmiLOWQoM3Tcsm8CjJ2QRpSHM89rPVWP9Bn0StLErVcd2BsM4Z7HUEZ6CZHU65ee3meypFiGW+Q1kNcF0d8G3iePxGQ3N4vESohsZXq9Qhy5L45No05uA/3RCrHLtojcntvjO90k2DKsjZpS6KQoc1xQboB2DmmD+g7lqAKHBWtGECvKfsoUPn/FcTRey+jghG6FFanwMm+kDn84gKcdZDPqEhcD6jV9eDuLczG9X+R8mlyZKVZHZzUnmdgMTgVaGN9S9qzmmPJGOt1yS4+UOmg2iY6mYpmVUsbz2O97tiAH6C+tfInoJUiXLSHraNLOzsm6M4ps1d8rIict98JoHLSDTI/sID75LYMGNA6tmn4nTk3l0bPx6VmDFUQXkcgmAQ+Rlp209udn/dR7XjdeLmdX0u9Ed5D/Lm+L1pZiwflYg+58f5dOGw+X+qhnDf4o2uUSkYMWhDLo06ATS0dIwXFsUTh0QMhcNdVR66W9p9dNbsjz7uXMSBr53L4nobjCP2QcWq/18aw1vC6SQqiqN0EP8u7BtrToe92jYvLTeB/BKYQIYG8jbYzy4dYL8wK4DuC7RR1R5mIf8VpyO2M6g9X4Vk29jmwR8ByvswCzy2g9OB2n2fVjiDgrD2R6pdg0yneCPalrEPgr+ErpIszGwIoRXKqDPci5oVZbs/uQYjt5t0GWAvJvrtUzJKAH92m3Pm5zuKmfuCCjwJ2GFTwth/FRR6WsndtgucEhJFcP+mp5y9mJRCdEtD1Z5j8NB/vbu8YcGD9U7Gs3MJ95t6B+EFe0s9cnCpJ+RbSWekiurRuDMqJktZASf9p9u0XUOYGBjkDVeO0IqvD6ha1GgxI9CukjoGxEPvn3DpBJZqSMIMKNw9gZ7uGeRy/uN18EuigYx5zXUVkrdfzO4rRRDsbR0dW/GTtBoxK+H6/b3cPbR4eDYrMrKXfrx7neYmp79DkCN4OizPFY1IksSoxw87nUFvkQ753DNZ29MtDGeL+jz7vfwbBpq6ElTJzh4+zuBT7u3+Yc0XQV0FeE2JdAF3FvjxT3uIbj76NXG/fqHmYdM8dx497jOkiI91WE9qaAiSKmIdfbPZ++PAHweXywLktVvfmqeE2obyFAw/umSPz940XBq7/++pF+PL9orRAx6lbkbqArjK9y2yvhDSrsJyh7XvR1Wd0jhlcDo1vEAMPvA4iY2t7rymQY2WKoSufBbxJJ9nRv7ZJXT69erqw1gm45CH9fNF3W6bAWExZ9N50ajAXUf2jnDwphENJ+LpuQcWFn3uY1HdM0nxfPAzh5NsvGgPOlpY3UkP7O72hElhYhzcnT7Da+NFkqASMcsX7Vis4y7SWZkmS8R3i50ERtnrUYGdkii65pDWEtnJvs/5SaoaMdoiaJDPiwdGoDIMUIWvq9beu/j1SNgKS2Sc59bZmUWjRSX7Af3JD8iTTRn1fyOZ0IjBpTMNpYbJ1MMYmGrCrDqFxs0Qu1M6RcvuWeBshHj2SE7kMx/qhVs9VK4iibfJtaF0J677M1TtAzcSkoPPu5aKTPxSIk5fP784MCTgD8LslUFI/cUIAq7PHI42jESASWGs2nlkKon6v2GWViBE/H6Kz9b+f1BlQIwOvRdrWaNxZRtaL7SE2Ux7sP/U0AAEZwDXtl4zdwaBbDQ1Pbcc6k/o00qNB6RanqOj19OW0/X5QvSSr229tb+vh803lIjSJZ84vpQFqEusII1qYYE/TJloou4xL6OatKV02OajrW9veHpBcKB/hkxIDs/Z2moiibNgNxBEaa3IJeFmUS9RpfV/kJ9Qp3EVDh1Z1FgvO56X64ph/DkSxEikuvB3htuEEfj5Gd4/39nGiBY5CXAIRZQVyJDpoVvJJ/LxKpYtGi1+0Myd8CJNydVjWOZX9ZLJwpKtPUIkYjf6dTJk0tTZs05p1WfQ3MQaNr1vZhrJ010jr3SXDo8/nUioZLw4Dr1QFU1PybFDhFfFjWszFqvDtdKSG6EZkmU/jc5HlF9G9dJ6dlsTOg74bi8jZvNr/hi8ZcYfkJ6lO57TkMSzphSb+MnIWDRZ4LveXS0Xj3d6rezEf5/dTksRQYd2N47Q1Jz3dP5EchyrqyE+Innv/+0Wg3PIuRWJKyuF5gQPMc5RApOco2jf3P5kiV64Q2JwFXpq6JgNIAaSsN9KMGeg50RpnUQI1uPzKyWXqaaHuYgrOM8jmHOS8hIt114tr0FozX5sjmM7wuA0jtnDwSOX+e0v3XR3WkSokJ0a1VV319s9qMFqF9RfMDea7on0ozGcCT1AK9ZOtCbDWkFAybAFzItRqhtaKjIvRCLUhnywF7cl1pb4LXkkYVxJG5mf6nDWFsLpqtuc3184qOme9v28890gkVrPKmGQlyRhwlD6d0/3mnkWXXD3GQzApk2YFBE+JSfP6RB1IHk/ToPEEHkGg1PMbOUe3576EtNZqP9vliQp5gutuJ47V2RmPqntN2AK/8vSBze353jI+4jDGQmXr37Gm4CcEua+2A/1GOOL3WZsP1DrP92YzjGF9RFkFO4/0prIPbJ2sDRo/0OtqZ/HsleB5k9C2sgNjFnJh/vdJ4YNwUPNtkxBy0Kk6wpHzpI6IOUwNE5h2WDG+j2tkPggZT29QcmEzb+Lb54mWp1vlB6dUWlZ2oSOSGmfYzZzc6zZVtBqQLPBr+iSBKGzFBlfFAVNVl5L6rh5MroKF/LZ0SMAIUOyKqQ6g5n03CHERz3JvuPgfrHNc4Rjb4vYKip4Z8hcCLB47Xl8pwYV1UI8TeIMEfJMKlRQu4MQ3lb1TwujGpFyROeA9kYE8YSdg/38c8GLv6Wd0bCIyoiQfO03tKafPKw/1Zv6XuU/Xi+oayU753HQ2w2F3pQQt+P/6WV9ECkIgCbKpvfDWvXft/SmwwH5VI0kn895EgqIW1nqobum0vrOtKHdILD+5zRKfjHLXqSRAG7Io4vrJ72vv7yvWSGkEvorxE4Xp4uEtfvj5p3atq3dk0zFzD02ed3/tmOL28vGmxdgGvfv18S69v8IrBMdUiI2ONG5zj1h2IKUXRWIng1dEa5NRqi2AXuQatcDg6s25GyOM2l29P6eHLg4ZoS9tiLVav9b4+9Gdh++kCFV/PjEbBRNqqFkG6urKtSu+wlzo+o0/1SJeeN/Cajkc2SWXTqBb2DcmwLg2Q2L2oUK4c1+rj5ku5W1ByNKLDlUnw+g5kSa3uCoySfWdFp1WZL1MOZZ+1wGDrosRrx7NC4EOiIE5WwxERIwDVaEzAwNnz2JHvjsKfSh7nwAK3lB1Oc1Tyg7LACF43hIzX5HDvbIC8Kj+peXRdpgoNCJBwQht7+UwVQJMF+hhplb1cdXos9G0PxI8pBnkMv+B4tDYG5m5lTaxeRjMaVivoK88oFoAC42qbwx3qtcynTWH+kI5NFwUlFzHWEwAxORHn+U56MrtxKp7/1ehk1aivyWgGqXAaoWVNAvT90rqdEUArViMneiaoP6xeu894fDZxm3qezGgTyrtrEIaj7GKdFE1Nkpq5948291OTSat9zmhm+q1ngEcCQCkPuKwakfPx9qJgh9zjy9ev6Vv5nu6kU6sYru9IP8tvOV0+PixKYQF4fv1I0xVpiarPpAY8t8j8bR0mpARpwIamEwL8/Ny+rw4yBSg+t3WVOwCsvZd0xW2sUtw7aepJ2eVXZGtt7/WpkinuZgw0L28O0S/t5fosebYZLTRWWZYAP+2cKsUgHxtNdBLpqL1alPGBYWVRXbnyOhuPndMYoK/6rZ5j6kgGJFskooJX5ayRQJoiuIihKdHIqwKLmlJ1WdQIE7DwQzq9XjGfaaLnHsTr49MIulbPjz+yh1IrTdP4juof2noTDIrzpjzhVzRVuGCO57vN+L6XrqIWVVkvXf1B0DJSpZIbPSabckmeHmwR/O6AUG+/antYxwJLUcs8KOCGKFkCOXXtyzV0oF2S+ngrTrLOkxQutG17bHqT7lWGzFQDPVn9vETbAPyVIPL1A8BEXDN0cm/re7LGRcpbptQ5LsDHe2C2wu82vIb9kBFI5NFGE++vHxr1I2O5vz97mn5MlQaYITSV9SzuIj6qgQ2MUCmIWV/9fElQQkZE0IoyBBoBVWgD9oazriHX1fR7dBWeEaVSWoMBOIii7YZ6XXrOJkSFjsZyVC9gZ2ZvQsJOk9WDF0TGTqAjayRD3jCZHVxzfx4AoG5nZltPabzz+PVR6VxSYqWrn2QM5OnD9P8QBa/0+Ik0SDkzqp+ghE6Trdu5kTpZJ6vXlgA0ynMlFVQipUr5tDGS92WVbOqQqsnkqTkBzS5Vok0IHGEtVc5Hnv223Vfro21nVejkdJnBR9IU+MGqsuTuoTlYpQxQEYewnKHFwLIEx5hmeand3XQ+RvjzLBMAZm3tdW2pj7deo93lr11XeLzYxdBtHeVR2TNaml0Mvk1mppGEGqmESLeSqQyY7B/4oANnGnk10KN+Ze0sOTSaSSkN+ivnp1W+KzX+xoP5vMU1cOojU/d9fmdcp8aLrlaKInXXthdA07HTtdvbuTmto14EPAUAP/T5FPCahmHMzeDqDdpkgrpS4NurEAXn3/YZly/msPLa6HXwweds6GF4LzVDoIFVrRMCOlrgmjW3hY7hxPqebxSIhkINE2ggBDwvTAEJxGLzT1FZT43s2kYWa6ta0ygP3Ngf/j1eE19kKEevo8PYAz16EboA/caL2L53+3ATSIvX32IGrpQ6flAOrx8JdzwgI7DhBL72gMpw053hyPfj2PgMNeDtqwxxvzWnEcT63fofKaK+LgHtJj1U+18zckPU3rDuPhdTxMduVqroLgYgdmsnP1FxplLMJdqvuRtU43rainmocW5KVtldu9/X/b2O6TnO2/d/GON4X748TXS4L7r4AMQR4+p+E7BPm3D//vWLRmB5HaAKQ1joV4zEt48l/Xp+TT+lYPvfL+n1BcWN16U2kDoTpM8tStUUUYbmixEr7eipQFzUU2VdmBa1Tje94JTYXpujH4VFoyvSxXb9KatnTcCrp29f0uPTEyJNKrxs4sV7+fWaXrcfqTcg9xCDVseVstenEOEqSjvBehgFzaOszy65OwtQKkMKWzVTwGiIdHB0dimgIqgiipZ6D+3bi4FpqYIGuigwKgsFSZAeFVlSNz6CdclSvCs9iGJwcKFLS/OVvV9CZI8av1qBGgkDybx72fZalTPjezGdKPKAdW0ClFFB8Nhn77Y0fudo349khfOOXLvvL2nPt2i8A6CenK/E+9bw/FYgPPIUa3nNKIQZqQ8Er2omjgBew6gwTTOrreA5IlB6OVtdxhO4X6wOR038T2W6eWhjagCMEZHjk+6ZGnBnqZ0iwdoXpFBsP9fLWbsQCjCDkJWr1xlh1A9qp111TvUiNZ0uVoTWIuYGYycai/SSLinKPwCla07d2e72fexCcrTPKXnKZraOgmpMmFd9rB2TKiNYTv4D4L2PcO9owEALSU8RIPxe9m/91HMptVYkPeRT9lLqiD09ajcsiSC4e79TI1fSDpcLDCOtTZTAA5X/bkbXKmtpZ8fHIPSaWVwaRX8VCqhzumrNpM2AtgiwRUGLjXdue3t3Fjo6KYglMuiiNBnOWUbh/FF/iOekM1hv6GejjB+vOZJv1D3HvY5R30c6Q1PcDZAw/tE/I45fZ6vgFAoxZ2QgzCdrsjBtawt5pFEakhq67YumCW6yRzJ3PlfoJNcsoOEVAI4BsMrza5v3TmYLEFyWzsEXnTU7+koNeNK1qCF6Ep8m1aUL+OqsabBIhZW0Izn4AmhKWv9ypQG0Geun++2bp6TxCeYs0HTTkF6a08ALw9h8/ROcgcIDFjWcwBNkvGL0P3xuZ8IcBh5VawKgpY5z7sUhKfI6pxAt9RH1mqLF9dmJVd9bG82ok2KJsi97dArHrmnplnaXT1lBSa25+Ll034uvtqf7CDuO7fJx0SLi6gDc/pYuyjrv86z1ryRqSPgFwHsDc039dGDEn930WV2vAr7GFG1fG0udzLnV9vJ6ahZ1pFw1N31JOykO+4vfKEh/ZBExAi6ZkR/podEF9BDS7DVEoGl61oEDcuTvsYELrxFQZ7ZajVKz6vyArtECGC7LWTv7aXKgyCcFUPEdrScnz9ZzayBEhWIvvPEtG0hscm/ezo3Ir7M5MaRRA2T2u9nWAH6S1DiTKBrWWraxonkSbCdtEloQ+bpa7UHOR54v/OX5+VnT9UUv1edstJEXi263sy1LJs0G7h/vNWrrfpMfmiL59gl7PURR0b5PBDCzgcC1RZqLPMyIHuj1p3xgd3Lvp3K4VzHbZNwz/c3MsyP9KZyx9r0GtPPf0c4a5Ybfb5ArtF+jE7KXG0ZrqZWJ6ei49t/zZ8tnEkm7wJmlWTl13dHs0TO5/vH3OGakVNIeTc63Ut3L37gGo80d08Xj+zPf5IawSxOqRdisQwSETvxA1+J3/HDbYh8p5p33KoBc0aughzSBucV8XhTeszC/mjuBWGwhMw0HEUmZi0eEZbWF7dE8N0x8AFCuMj2kceEicZkS0RaXRsTVBecOeDnYiHbNbaWK+xSBjViAn98p3Xf4rOJzbGGZ+4g4J6Ri4F862L+UmhcCD0XNFF3pCu8HDVP3ZBdX0MITveglvXb0DPvSGF149xQvIhfWzmTjsjYQICp9UYEtab/mu7TNg33huh1dFz+LBrauk+R9T6HTVW3fPT4b1QWCj0HmvKAGA9O+2vIwYq6BySZ6ujnEI8vr2nywj14rrUG1cRAWrp269eT9qzV9YHHsUdd1xmndIOM6MMJgZI6cV1T8d0BIJliUfN+5H6wbgdSqiyrFT5tQ/6Kpg/cOKq0rvaNFGa7k5L88v6e///qV/v77p9a/en+/oANqQooOa7GtjGBK2Wth6PivK9JypP7VfHawZb1cu1QNpLcv8NLktoduNKRqoH1TYLUY8vYsUeofvj2mr9+/KIglXrekKRYVodybEvTy80VBLPEg3p3uUPdkAoCFsSyeMkBgo6ILhu8J93Vce0acIL1ssaKz+BtpldFAGww57l/0DHPuK/jACnc4PLu1KrAIWsvOC6G4pN243Ij185Kdb2dTgqjwcAy6Bqocr63AfG4tuqOqqvSmdRjQ0hv7ZXWevHOOhRGk5nVmhM8SDAUaihxDnMutVzwjRz9rOOMAQMLzQvRZWa0phKVL5HWfco4xGYC0REdX9YiLViyrfUdrTWldo5YSAgeH1Vtj+qmd32KpnxZQYA0IZkv7wITQNrrJB42sCxEffv6lMPlZdAFpKw/j4Po5bydHojiQSqd1lparp6Xq/bepSN3Ny0YeVwnYFBBFFOZitTEWOwtq7M4NKDX+1NJKVw+hz6sBEmkNYgu0RuxU5al6XU+dbMiuaJOOEfVWpBurjEPx1fbMXJt3X+Yi9bgeHx4AMG3GggA9kJOzremCVJNaHSiWiEFZr2W5265/VONVzt7z26v+SA0/2TtNu9z46fT6AsDwdUqfm6HPTsM08ucPKfCuy67AJNNqVksBWt2whf6EoE9EWcm8tQusgGmS/nbKVp9k0wPvst5rms05te2NpLecKrpNKc819W/yMRFshXI9DykOVwJew1ncn8kWTQZ5jR/lVWvqaMGNsHDPqJd092UEthOK0aaHjcHJudbI04oCmqizJxF0J+VvFwNVtAnJp0RYAbyVoYiMWFZ0l9PUw4TafDRiGw4R9P3cy34d12prL7ygK+je67GRX8V6TjC6et7HVNyzgKMbHQqApU1QpqRgKLsColnGrLS8prMCWHp+kjVQSBZ1lZnaVVPLYCi7scVGC7xGhilyP9bbFXDoZN3RRf7B2VIsmjQYYmGf5aUNeKj3pOL6Fgx0uWbCmU7V5AFoKqZLpuGerI/jNR/ZsV3LFQT9zHXABtggWsUcf34zNF6YMrqwarfkjXdoFJZFgYncVVBJfgSgmBDpI3x5qtm7oWNk8exMbUx2TbMDq9N6HnTu+DPq5nR00XkGnYKNOZptB14QdYU9iNk/A+uUc+3OsPJXphwX1FKLein0pKY7s3ZQR+PyDOuwKNFK2iVwRgTjKpijRbXp/CrSfVH6uFhXYGuKgMFrap/Km+2fl/fPdrYqUmpFT9Q9mrMDSwJEflpTBwHA0QznYhlMACO1i6dl4qBzIur7SaxUCXansSBNI5Txzi9v27l9TfePeNbJwEWCV8ovRF5sw7y7PqQ7yRAQvnRFswDyo9gwBaY2lHwEaSTjldn3Sa9j3amp2eQaFR0Ao8i/fN/Mlh0d4CtpyFNB+1Tf4gEwVhOZBJabjgrZyu+bfZQav4svj1js5l6d/aPWVEiB51lxtKZYFDbtcehOiBDsbcEK7zDmEc5LGc5YtIH1CWUfpNL+3eiTWAvBujgf1FIvvo58/0jnrUZgxFfivOdxcONiEtnzCEgzFDtwq2QvpgmhBoUk19oIICWLUkhd4dERUawGWIlBTO8mmcpkedqqCBlDoZeXHj8NhfMCYS1slC/3EKd9ZMBuU7oF9H/s1qm9+iKhRwTKefM5Y72s+LzxsP3unv6dYS7xXn0KnwnA3wBs8fdIHzvFa3j/6D7jczqirf09x4PjHrTx/k1WQIgmHMwcnhHHMc6fOdy3TcX2+l1ts9/t9biWu7lzXLjI/yadrMZ0dmsdz1GKPr/2oldPz+ygNPO7jUke7Gmo+ssyggussY4Jc2+cOd5Q1P3aG8w7ek1SspTO8TnDGMmU4/oiwknqMnxqWKoac7MYc3da96opeAaqWWFOKUb5/Pqpda9+yM/P1/T29q6K/2K59ofnxVKIVjNkitUHYatp+WE3GRZEbZ10wnwdRGxzi2u5WFFNafEioeff/nhKX75/TfcPZ3QCqzKHD1U6n38+a40aed55utduNI9fnnRMohRLqPr1+gJhazze94ppCbUpuVAUYvFskwQd/UPANqX5QK4c7P9qhqsC1bJZK65bc3/OYg2OuEZmn0BOTFPrNDQN/GNIwRIQ4lAQZ/PbZOORouRpphN4BdMa2rhiS3eOWRZw8n1tSjKiHLr1Dmf5d3y+X7QBtKIzRwCa0FUQRXbNY8k55ZYarWlqoTNg/+yDc6w8ZdpFMkRZHiu0jHV8aLR5M8vcr4MCVBWbB54A0AqxOaHFc5BpkS+s9gwFqNOdeqJFcb9uyrREEukYCTQ6b8K/Wf9aa7tlpIlqVSiZs6S2lNNAd3teSmdLBAz1e7WvURHlOhRwi3oZeAIWzWRfTZYG2EB03qurGyG8hV2ct3N/f/+eXl5eejmoWzYZsGZKtXURTdI5VSKdHu71fsK73t5eNt74kn79+pXunx7Tt7uvmyF01mGhY/RpM3jvNTLjfZrTu0V+vRV0ClMgyorZK41kePMjt19tDCilJuBVsTqGi4qiD0lf+bz42l1Pm8G+ZDX+TlKbhees4t6+1mHPGlWnwNvaHv6Pzp6POLm7Z6k1dZ1bD+Q+/31Td/D3m86Gztx2Lb9fJwMcAF4p6CRg8nSnYIqAWGomrIjO+bxKPcdLuiyIbkFq5Yoxc+y5rRXTdEiPbuiU1t01jtsbRrAGVpea3uathna1dLiMiKXxBR4phn3RAtcS7QOjiREpK6L0pBnFZoiv0p2ySoSWgEpSz7J1k+MYWyTefg/IjyDbUqJXLKauEURSvmWt4/28l+LNfKLDN9fe2a/vBRCGxl23Tga2zFZhXdPWrla7zGp/lWIgIcsXyN+CM8jeWF0u1sFS/TYFoDXsm8IbpXZrAd4BIGepV406l+gzjWC/UqbPLdrOgDzIGICKNejTjUYABqq+M/X6oWqVFbKJxndcW9KcRoqY04z8P3JJ4lPUBUFvycog7K/nfGM66E5PTcltW3nR8ej0XEf9J+3HZet+rVKQfeNXEgF/KtqVD4DSbPXdAKADNL2qzumpo5xYak4pn5N2e03KjNTBJI1TpAj8dPEINqEn6cC73C36TPkRB2eSQIvKwBXTD9TBFMorzHD20bLm3DpZtrbSE0Ivone+vT6m+/OHRXydnN4V6BQn3mlR2fywyRLpxi1gqRSuz9aMTP2XwWbFehtfAUqqY5+tE6Wm/Wva6ep6OsHUyGJ9PYc9OsJAxv2M8gN/3+bxh/cZdKx/Z9fz1exFjh/grZR06mRY6Ep4ZCsdYQJYV3x+DUEr8Tu/+3c/5zgvI8rw+VGk1q21+p3Nx79nf0DOwSBOSLcYDmK8gdYnIOrt2n7q6gpx6CoAkgmmjPDXZBEPrWp+X0cpdjmBQQKvElVjr/lxQfE4KaSbzSBEQwOLIJKipDoPC/3ljDwyyyZNTxwji2pbxExhXluU2T4otXS3NdOufdeZoTE8E9xRiY+/qQTHTYzGrRvs4Zqx+xrej2hpJKhiwnqsz2D3XsGsWGh4T0TMa6YS3SLcuvt5WDTfsPHbxIt1MSDtMYkoW25vZERmQuM2gTChdDWmxG5hPbjCi/WNFu1X/SYYz744QJhL8wrAeKHBkEL3yDYGzI/jaIZS/9jsimk01nlNtmgVdhtUg9TWkSBCBATcE7GwZgbG16Ibi3fv4P6xRod0kdn1Fc0x+mkA7dqypRIiHCujDvTzoWaL1SpIngK8+P2aMdmvDXrl7ZmXK4x2xjhH/c6yGTlXqXdzVRNN0hHupdj546MWNnbGrXxv0jW4bEL09fUz/fjxM/3994t2HHx5fVXPNdYy+XlBYUt9mNFfMcW5GoBfWwvwGR2gJEz64wMAVotqpQJEIxRr4gCI0Y0af1bnQDxp500B0sLtf37X6CtJkZJdYLF6CeWW+l3yt7xkzt+/b9f+8VWNSlEyJEXn7eNtU3auUv5H66ZUMyJTsboC6SDCR/Z3npxntv0jnzIvpfHgRs21KUa1yQ5Nn9Svs1tKTk7SQudTE9CaSsQaXaRD+1tWX86J/JaGRdotSkwZSadYQUHo/ge63Ilh0nqqntpOWdD2g4CYyUk7W4utFWTNBPzPaSNZwdWUWCuJqfEK3Gkk3tS88XaiIkA4Kg0RtNKr6IW9LoiiSo03MGJNFUxL86B8XzI7b3K8+AdTlYvVScu2JwpuxGLm2SKCUm4F/vU7qGdRTCl2EEuLGfRevDk32Yn1MuNFLhUDcl0T65bodckiF3NCC/Ugp/kSuaW1ucqd0r4oym+vM+afETEikRRFOx1LikXW9MKqZQqq8S10xFrX4hFLAoqf6rk5FKwrktNFbsCV/m3r4moGPcED8em60gkoyxcjgxgpm43fjgrfujoQjrSYBC//jEiqxy+PCjo15RHGJI1cdqDG8qGGlVx6upO0prOut3xB0gMFBPv777/T/dNDun/Y7n161CiCMt2n+U54nAAOWaPYlM9Y9LGkfZ0WpIjUBXpcPMOrnz15aYV25QaM2JN/ae2y7S1AkDDmT9u97rZ5ricBFk7odia6YJpcrolRfA1gBXm28tWU2l4enK+aGaFi8q0QnEc0nWuRNZlzwdIHVwYOkmbN0CBQ7F2MW7QE9749P3n9EBoHqImWIE+WauCuVZmVexZG2EDESMTd2+WaPqR5gUQjyz5mq1mbi9XPqV6DLVmzBI0XNp0RZ7o38uW36N0EU8BzzdE8YX+j/l6X4zTwRsMVslVob9IYQqQRzgD8k0ZEIhpFI5jlOGiEyGnbX4u+0mLlxcDiCeloJr+0rlUxXc32TG0DBV2wFh5pG3g/IreKRdVlP3pYK6yLRr6VT3PW66cemUEdDXyfkSzklQ1wTaYDV463MFSleJozASxEozWQh2OdJ+5R0Cv9x1Rg7Q4GPQURGODv0bjkb90rdiEUcEEdb7xXUYD7dHfWNOJitMG0+AbkcW42AHMWUnFkxz9eq/JvgT45mRwFWNa6K1LHcArSdZ1oLPQ6KmUk9QTTtTxSzubrqeAT66b1vEBlLNMI62oytq0xs6RYP4r2IeWSliZYTU/OWSOuzvPs6d3aNboiPRbdsj/d0Zk8RTj5Xq8WhUzeoNFWZVGgH00ZLsrzrtszlu3+Z3m2pfY9bLLw43yX3uf39MroYXaNUzk7J1jscrZnd4zj7EzJu2xK9GvqQWEW/lcAa/sR58nDkzTRmTFGvVYIdDGnxzldHu7T9X2TD/cfaXqTKOGL8zYBi4t2IDYgb109RU48itVqOk7GD7XJg6rfwSkTdMToZIsvr3FFdpT6V/VaoLhutO88gn6nVCZf35jBw5q9ynVq/B51mb7RiqYi2oXQjWnfXU1jnowO+5I1auualOLz9fo6rMugDY/rE0HlDhfJ8Zxj/ON34t8jiLcD77qAiWw2Bjh2HAPv2fcN/81rD4wkj5iAgLgdAsbvdww9GOT21+7+NUxycgZpjLWG4tp2Hby6YCbX1PJOby3WEbLHa70daijO3JSalBi5RAPB3Jcpkj4PfgRS6vCccbXWINBGIooHYB3GlAKB9OuYB4LZ7824HljTPZBwdO3R+uVuLDTKWlRcfE5cAAf7Ukr90/qxHb2icX3re0fr0815SBEc504jdqRz7mO8NmbUROVgfHlx1rxfR74/ZOcAec+uG3fn74hmaORifofDuDnfeM9i9DuOJ85TU+oUvGiAzMh0MKb9c4/GQH4BStrTQGPw7bta0F7aC4vQ24wZBTNO4u06b8bsneboC6VdK/ijDOVzU9Re3i7p75+/0l9/P6dfP1/Ty+u7RmQBMGnnPW4lx0ZBKWuNNtutQ4+2l5YCuqKUfCB9sKxQAnPu1ycadW0Ts4MGqsg9nBW8evwqqYNf093jg9aiUEB/U3IlffDl5VVBLCnmLgDa4xO6FH759k2NAVES5LfOLfeAqnrHFij2OTNlZ3VjK9KE08pknbCiq/BgfyPf1O/HNIoUonMs3Dzp+l4afR1EQSrgYCBJjF6JdS1hNI582IzZ0St0QwkhSIA9W83ADKmdq90ztUi6xSJ39N62ttNpM7jer53hTJrvw7N750EcY6SPfgwhdS33aRHZjbCKNt+554GcGx7SjGjSaHtmU5K6qB/ysIE3RkMCaTAoUIA9aWPgOKZkwGYiMNaAIACPkBNIKU1h7D0AruCxFXgWB5iMVYuai3G9oEX7pIbflO63PSlzsZS0qj9ac0eNlckdKl3KSO0jAhmdOHZ+xLVLQzoiTQ6vUdc40lGazD+Y98pIGrV9tf7ew9NTuru/B997DwW4VX1eu71z/SJJeP6mHp5tnhekWwoPe375tfGWrxs/+aLpXTirVQ1aSUGjw1FAP+E/chCnWYrp3+u9hS+Dp/buEtYh83kK7WrfJTNINDUZ9pxEFC25X/95lt8wytXLDw6rBcvHtR4j9+Laxt+u9PPnxrV0fI61OlZrgtGe1d+fgIU7NBy45OlnSr+B+6bTLbrPp4SQQYkKlDW+V2h3WXHth9Quk5/rpxZo19pRlc0QqkWMGb1McC5Xc4DFeplcB9JZXDv+O9I8opT6VG7hg+RNNLYQGbN45LcRcEJRdgEtmtNvtSLqko4sc6CTZS7nbZwnBbKqnmx8NmXwjVRjkYxmU2D5lw4obuetaAYIDlHu+KqO36O5soYAeFMbwVAW6gqWFmxGGNdpCcZqx/dy7or96/sFQIXM/WKOevl90g6n1lkw6v4FqZdeJsD2aTK3UKwrmINzPdpZfLZGVK3ZHHvWdfkKPrDOPTiZQ800iX5R3W8d9fzbkcXZ+g1TCrPsA/jBbDITEaHafDUtlvKlrXtdL/U9toL98dwm7rkWmG9ARK93gmM4zdtx07Q967mi91ogd8CCewfy0QtzNhtA9mdGNz7RRU/eYKOiA6FlFC0WZcqAjFGeMOWrhmYmVULEhaYlm2Dbp8u06b5aAw2gt3BSkYfixL08XTce/qrpfdD1gu60SOr+Wc9OSS3asJS2OtmBd069NTBDzTiAWBq99/4YupSi1hvqw24ndoFzdXnYxnr/nk53H1bzbXGdl+eD9iTrdmW3e5LRc7EyFjIfRBDe2g/HIXx/Rrt1tDXr7h6H13a6VM9/4ncWFnTPVlJhZ+8HHc/SlMH3GYFOW6f69eNzIt5wZPt20W0H18TXkY0vr4ZXtLlFPhK7Hx6tc3yeytq1l9W97b23/+fRiNe/2ZoxDnqYlwt4LnxQgG4pZvE2jFRygyUxIiIoBUGJQMetomGM7LRUfQP6sO3f8JLb4+NpIQK49IXZffwBaNApRHsqr05Y41rUbHnuFgmwrKsrmrg/hVx1wozfJ2hQCxH/zor+zab3c1XbpmQPbz76XjGGNNJFr0y3iLmRqMhoukPo91mNGbX7GAgNoUCjKi7rbxR9qsA57P1oyMTvEOBihFsEjmKoNd+LXZ9S7Q/g0evooPXvHUdTwNmWfXzx+wpYVUbiZGdgqTQj19cz7FHHMHyfwAh5+xhJGMNHYzTfkUEV56bRkPoPKAFYZ7yBJAGMMxbwdeM8rA8ZLvffFY+UWrF1vkLBYoxLyxf6Z40XiKcnpbszwqY1dctS/USBFhBLlPuX10v6+fNZUwfl5/nXW9e5UO0SSwtczfVeFaiiUZPN24tObGdLG5QaQTKe5QpwaZVaFttz5zLv1hP1NYrPiesEvpAQmLDdU2oLSNeap+1Hin9Ku2JEKCwKuL09W/H2l3f1fN9rFMaDXi+1vz6kw1cJUTEUrCpPMbe8ksYXGIU7n5SBrhPrJaA+gytj/v3gdcqJft/EaJPxvMWxaDSksMzVkKgacv/VWV9RIilZtG0KLZeNPcKwmjQiD2NYrU6CeQOt/lS22mzJavLAU2o1+hKKXHqK7rJ6ZKpEPK1aZDX5+BWajAaypT5k9dTPiNjSuyKuIyokDUCwIr2B/2CvhnNNXmo5mKxvI6WeaGTM9lvBIxYFKuYpjp1ucvCmZtK0KYcJ0Qb12tOBrENFLmyi8al8gGBzaYqOpvmHvV5NWZk88g7XVzaKsNQcpUWe88p6HW3MOmiNqCpey07XaWmpvPKjxsLDXZrup3ROD9u61GSlMrYRnJC2dpWOe1OaJ2muINApeAh+7F61RYC3vUDkA1JBQl2s3PgYsV3wt54PEhQclTqu3U65zqmlL3ZpFnZtQbfV85m/0Y0w5w9XWHUvStNTYATPCuypoVeyggiKwd6huK5cK0bJ6/Nzen19RVeyefKzJrWw8klo7qT87vXXCUDCdl/pBKk63HoBiCVpWSiMBfBbgy+uVqOvAaRCzFprTgw067jFNEqNyNzeuxYAyIo7MLqbiv8Kxx3WhYr24JhibU3WoKQBvFK2gnPFIvjReIm8VP+d2j65saRvmXxkbZ21t33pGV9d+2QUUQI4s0B/krS5NVuEhKQQnR62f0vhe8hxAfg+FrS3vwiPStmAnxAVmpJFMgWjnXUMs2mOXm8Oa6hnU1O8Fx2sAsCWTkb6VHqdcR6iLItAUArata5oSIedCqJmtbZZwfeUVpZP1O4y4Jp6jUaBbeu6WDFnwt9oDAIdrwadwPXOBFDf/2XyCrs0Keim31lanV2tuRdSDJOvUU4XKX6sXpOKIvq1rSP1pDS1mAGADtwJ8FDPgimNNzDySovwf163M0ewJcypQIah++qMtZsEnN/2XW0sZz5JO4I3uGgoY7BRVoFus2xz0QLiIu8uSCWUKDjhKercL3NLvztN/bwKdEjeW4HnVK0pQGrnMTPattj5QifCvDbnrkbJ3j1oumIDlJH2eoqGsPJV1rpqNYHaD49U2QcADFG0Hb0uiGrWjrUiU6zZj0YUue05RrzR3kVJhdm6T8q9tXi7RK1KGuGpQD9YEdEkkW4C+jd6WwPv4Dib/TQCARqBqjUekwKOVSOyrthDBZYRySa6sABH8/yS5tDhMgIR+p5GZlVtbAB7yehEeTEcBUp/rAtmdWQlhVHqpr09IhJL0sqFRwCUpCMYxd3V0Xt31nT1j/N7mjadO38KiGY617KG7IoGCOn5W02nlIiuZLX7XBkzQC/oNUQgeHbpNDkCpCAHML+Z8tnuM9EGoH5r7/Os+3kKkbW1PR7jcTu3pOr2kNlCjBC0iHE6+nxsak9Zk6IU7K5hHvog3cMAjvNYGA/Uv5g+nVJ3j3gWjt4nPfIa5SdSb6uuiQ1IVHfjus9DyrhFIqMr7LFN3e69H58XcW+5pbejqOKN4jVj5MqogMX3a/iOvuceKdul1AqsTyFsOXoUaBSRwfi9B2+LjrMgTbEHX/YLERXIeF0kmv7G+fC6HDaTQBTeKM50vIZQzq7Qx9sfrXH/6OwHIb7GPYgRN52SGhTo+Cz9jtP98fzwWsP9b+/1CJ7F53QHI6VWjD7eruSDO7T7E+i4/fx+7v130yFYxD269ToC/OyT/rqa3HvXr+We/o4ALe6De1/s3yOQszP+g8cYxh0v7O8/DnvkHdBZ23Uc51gzJNLPUT03jt27dnB+4fojGosG6mjUucCwjjUAACjoF1UqDF5A7v8pa30W9eLNCBFH2teixW3f3q/ph4BXfwPAen5+QReYxYA0S73VVsoFRd91HwiAmOIrc9L2xwkG7EmKpk8oFK/glSgSyBlTz8RsaQvdWqWRXsEvVPmT4rGb4iNA1Pc/v6UHaWd/N5sToGqHqbfndwXfXp7fNL1aFBoqLOJ5k3QfMRqRknjV0Hbhj8umWMdwXOeNgQ7IY2Ox8sKub9L98Hr7TN7iEyMN8UUgrBQqn0OE0fBd0MHqlOMgSTLAI3iK4npXK5rrWrU9u2gqUnbQh7xa0+EqgIIjw9WBC3b1TYYvML3jBAMQoj6MP7Wo1y7Ct4Cm2d31iKfypWPx1F0oCrMVBYeCn5siMfDuZkzs94St6uO1SveWggaj6aSgmxiYMv6pDmd3bfIaaQegk74pCZ6lnZCKpXJkGkQZ1rY9f2UKl7ECOmNogM+ZYOqiXl9RnkVhrxJdtdH93UYrJ0tTg5GKLkoSmSagDVOXAIbAcJWUJaaYX6+fbmTEtZqsWC5BLD2bIZzl6Bz87mxEWj+SS6OC2f2dEbEp9fHuH1BQV+Z0vcKIlTSrGCHC/deMQivsnmWNZuwvHJtren9DivLrr2ddUwHUWVNQveASfXM3q6FGkFvXYeOFZ5VfJ3UYSmMNjahZLhodNPJ6XfmK1PaiIcdZ0wPZWh2OTIx52mjjYzOa0mZcS3HgqcCzPbm+o1XbtAh/mQgahK5IDjrz+fv1jHs9yqPRcG1712T+uM/tO8HokvcD/0DEGe4hKTLrRoPaz0WNF4nCmbf3TumqlCwOmYx6V9eqXQUXRi25oZc0Dc9wlqYTHjjWSF+U4VFXiSBtw78QVaepfQYoR52ThciXJYJYrasf00rR/ETLPLYzZHWzhE8CiDOZW5C+tq7Z9V1E4dmQJjR1cnkAMurqGu2MPu6V6Rg85+yoKrWL5PuoN9VHoQrACAOOhbYb//NoLuf1+2jipPrw4pElsGmyR19FngOg/qpAzlwRVaXNK1TOtCisNTdnc4w8oo56tN8q0yuisARMkme/v75pDU+A4eYcCV0n0ZxkdRkT6emWnqtUWThXoZHV632prM/JdCnU45MoLDogM+1AzamV/Zq0qL/yjUFHWAl6m0bX9ns/RgIsesuBB2Avb8vg8cXvIGuirZkWN787+x7JHKT8g+iJV43Uv6JE3IosoFulTWAnNEe+/kvBNQCP10urn1YWcczMWi/w/nynHVyl/tblMikNuT6uQCpczwgwKBbdNwX9wfT3wV7kcsrz3j4kCutDASylGXfu4OyiQ1vR7IiT1eWSuq5C69N5W4uPugNu9LfpR8ywKivS+9d8tTMkuhsj2CwwoSk2N7GL0U709byJGbT3xuv82uEaPBTnfM2cA0Lkep2smjMOY9YyECr/Ls5vbo0nPp8ZDk3OHc/nyC4/AvbGGr1H87+1nsdYwgGGEv9NXOIAa5DrZjLVhREN1bzBRrCMdFDMz2otdIM3+ewRHlZjg0YdDQ92JyPTplDWK6wlqCqkJvTZAUvzZGfUriAaGieAnNuLIs3stDSUdTIm3oCBfmFLO4wh6ijTYAgHE89efZ0wG6vhs9JgMkK0OgT01DDtEXYEvBcwUGpQdNq8bhEkgwJXM8bUCL4BHEQGHYmRhikNJJ9nbrnbkz8zdJBysDGMJ7e9Xi2qDB/yF9BXMmmqjvzeYjdTRhP2ZQrjRRrdjZDNMF/sS1vJ7gCWpshmm2duX24HNHMpaPQdM6jxkIa0fswtjEGL1dIgNS/+6mAr6w7YvdYbAIB1kaAytppHlB5bp2auCyNKfNxmHPDCAahmRNrS7Wmb60TRT4ZSOTeABtWjY9r5wJcXW9+wfspYQ5RV5prtZx6bRezyy1UQsKZcUq8wavPJGKCkT6r8IPz8dEJh16tF4Egx2FdJG/zxUwu2//XXr/Tr5TW9SSeXK1NrUMBSlTPzhMt8FqtPgc5PGTVMdE3NWArFMwXYEYVEPGLsYgLFv9UjW7zbFKc267WS/iItkcGUVwBY357S9+/f0sNmlJIWpHuLGJY/fzxvc/mlioN6S0+TK03a6dALvAah4CDc6hHP+Mx41trOt6erJXhTClto+zlG7aKLipEpVfNirysFqlMVidNpiu/2XVSq04bQPovpqhlQzOu/5ECz1Tz/4GD03Bc/w3a2TekzCbXtEw6wdl+Sz2OaSDZPObRszEcVghbFpntuNbeS0TTAXvPoKz2geKuvvaylpFlZjalk/FhnoWApgM4uQknDzVNTJE1hcwAtETQrnaIBWwHJExPrZuQGWI0AFl++BryVePYFSLJUMS3QOqMYMML4yYAbP8b+V9Q2qRh7STRMGT2ZLbEDAJYa6BLVpOsvhswFqTqko1Ssxhp+Jovc8nPl4wbNn+4ftjWVpg7btet7OuUlzWX1KAYBc8u0boYZqPh0BvgzTaBZ0gGKOotHfkaTCE1TsALw9gOHG+vn7GWzvlZbp4zoMtYGLNYt2EsypCa3ktEgDKsg83yPCYZknY9GaUgdIWl3f3/Sluryt6aSXVedW6ngC7pHORoiTW9g6qX8vkgNv83AePn1oh1a5f2cv6b56cnHQD1R9kOAbdbLU32uwIhSHiqRWNv1l+tn+pQaP8sn0l+0EUHVNHCsOzz1HhUlFV6A/iK6a+Pj+WJdn+V7pwlyZ7JoGFtH7A91z8aHUYOv6VFj6YlbANYIHh7rJlT8R/AqGc37ttqzbY8lAsbswyujSxMAd13dfLfJoFasHKlRVWXapzkztGvjdr9rqt5lK865/W16Ym17znlojGgN0ZwzC52TN+z1sAgExDSVRh+t7mXrdJtcR5DoIdQkao7u0WirBr6UCempArZc5AxZ5p+CdV5MvKq81jlk03k7R+JGKivXB1FCyvNTqJMoaWMSRX0BCCeRLApCWBFzncNaE5Os6Jzyun6U7ca/U8eDg/I4WdQSI7OMfzIKDACWpVnX5GmgzTGQ9bxR/5DfmlmmdYSiHmvdzDzSg4XsbTxrtaLqOHMSFfSpnY3f0/3DA9ZcnnG6U92K4ISmHsq6e7daFvwHvY+OENQghVNIgdUVvwV09fMmkaDnySN1JMpztbqkaphPp45uU2rO1u5MBl3T9XYtI9CahJXceJ51kujOt6fgV3YUh550y15zB7HwxBl8bLpDOQst3n6H4u3i+BGw6fIOoFBArOViPLwY2HigH9OuSZXRjwGAF1qxCHGNfl56ZwuLuWumwcKz3wMzq5fioeM8ghdNthHYkLGqzrW2Wli/Xu9U/ko6u8jiu9MM/UX1SquFJWvyMG9zn9EB9zIhHff92vTOBKcFaBT1/nJeGDuHlMJazVlGZwhs0mtqZy3ybro8owyN9g9tVed362r8pWWPOWYQ7h/12TRs3ZoQuQpFDvqx8JNOUzA5D+MX+hdAODiFqmVA/a6cC/Wr34FPvs9hHreAPF7T28MxhdDqOh7YkL97jXty9NkY7MDXzMWmMekdgQ4AK27kIVKGM9QOjxRty2l3sMeBdkj5GsIw1+SGV3Dx2IQWL7RYa/OQcNFWFrIOQEscRawzEoktAm7JGCcNlo7o176V5b/bBNyvdF1JSExRkRg3zsduCkaxULz9WMI+HKzxeM9uzHyfSjIPY8o31mh/nxFA8/Ub1iaOUb9XQ5vRnDoAg+/pwbgRddAVtT94xsiI+J1uvXK7+9G6jf/+3TocjtExm14wjFPiuG4xmfjMuC85vB/nENej+67Rz9guli+Gxsbxd+fe+cN+XHj++F5D0PW9arSV90bALZrNpuTk0iLA2O0vUQ64Ylg7up7mk0ZfKR+ZZk8nEC/w+8c1/XqGIfaXRF69vGnklXqrQki5dsNaWaQ7qbBBgclitfISagqFcyCpg9KqWAC0RaK5rCAn5lHM6WJNJvTeazDoucdRuKRNsM+aAvjly2N6enpQMEuAA9RNuKa311dNg5T0wcv7h6+rr6Wk+plR4IqPvZxH1p6W4GCwFIorO+2t5uDIDox5GlzKtg7s4NT2EQrlMY12SoDRSTUBrTVs6GhZqqdUnCjyM+qq6FM9MiA+MyoU5OtJx7h42gdAQw3zt4gM8WIykg81mFajncXkQmodtcKrWPQHXzTG2I1SjYoEpWwqTblQQNTWBlG6kKWifLF7oO/PwJNBJ1Do6Uw5T+c+nW2U5dzjsjfYR9mGs7f4vtFYoSfe11yiLHAQ/Too/O3enVFLvKQWG58ZFGnqaIKyuePzFpU1jskL8maASPNmbN2dHzZC+tjW9XP7zkUByyK11VRJXKyD0WJFgwGCaq0SS4XRfbU9ENrXdTajgPoSlyyjrVMDES1qs+Pd6175j+tzpFTG/fG9O3iPi6p60gQvu4D3dwJiCbjzhk5XsW5RshpIYdN9HCjfYN3l1sWLSj///JUe7u7hOT/fIavEgE0MYzXHwSl9lGLRxACwkEpwVuD+br3T8yCGlKQ3v3+8IgIjI+oIx3WydUWhfURr13SRNZAaQepwuKKD1Ta5uxMMroXyw2oJnTJqn42ed57b8Rzc+tkZKjd+82/yot54Tt5h0PfZ9xuy82q8VFMsq/VAzYi4QqH6SQF8AfWES12EX67V0pQtrd3YnQyJ0byod5Xa+cvZm9905z43R/Ion2OUoYJVHjHVG3MSxQf+IwmizSD15xSuAfg89H6r56TNFpuDV/i/yO6qxdtnd6JINOF0XZ0vU/eI63/0iu/31wEQWr0wv0UGmRyXpjACeJwnq9GUWqSar4+q/SOdHdsH2eavTVQqwGzzDfp6CcChNahCalkOPGDJyedOAEsjYy9oqLG6tdvr1Er31nSG8lnTvarmo6szb/m8po+39+1n04++XNJytsyYObtc0+9cWnfXTk8d9Dw9O4z+sjR+NbbVlmvRV8rDLXLp/2ftzRYkx3FlQZKSe2xZ1efeO///gTNzTnVlZmQs7iJHgMFAkFJk9cOoOyoyfJG4goDBACwacvegzPYq4aQNYbUKWnPl5my2C3va57lZegA6k338S7cTus3QnU+5jSQBVquMNlKf36P9gT0AnQvswqJgDp0Cuto0fBBhmgJi3enw1BjfJeUvGFizbQa2DRk7nX2llajrVfULbU9ptj4ADH5IwSNbnxoqrr0jgIfw+Qo6XBiHrPtOErKzumbO3b6Wc+Ln2y/dn6i22FlYaUHgHBwdTaMjrk+dgXW/fSiAdzeSJvOwUo4qs9L0BZEvyZwQUM1mm/1cJo/9mPSp+N4X3/kdO3q237kWmKaFpAzV58qoJw/zm7vE6DZxv2ZW1ZluHdfjV/qdXKqPLj3Eb/4c7zPb3fH9s3PvDK846IHT+H51zW1a4f1sUOz7XCfEbmJx4e9gALPjMcTLDcnEKrTokBvwFNTmI2ZiWz7SDNBiwseBtAV5DzhYS8LBjH9n80zcHaEdBzsnngIxRhRXRwvHy2h94WDfUo/lRvni8AzzUOTE8aHwtIFm6GAyRTgTuc/uekNFM1+mhzadAghtBHk4B/0v80ynfFjcUWErYfHEvdFnuaRpT6WIvB+M4KAVzZvpTInohuXQBWfMOVhhgsjvoScIUOvIqjtUhzgRJDTWaSzPfT+062QT+/fsvUIN0UIvYqz0MEZ+q56DwPvdOlvvSNPcTGimYQ7ndoEBafBL8B6pa5JjnFMwZsccLPPVQ4rJrBrf90SXLhz5jmXPmYQY92i2HGnxvvKULXhKyPRJ9kmyQSvny9YE5w/z2udZDCWpzJP33/qTwM4UL/X7m4QN/lC20o9fb8pYQjVTE7CZHtmNiyDRkNfQCM3/sPj+F6Ur2XeVZSDKAUsjb0iAnCo8asUqkpCxlVKvaNkBRJSk5liIh+rl5VnBq6enRyg/AoRICMHN8g38eEu/fr6ppxSsepM/tQM5MnbC7IkebQ3FNBAIOFRzBpJ+nqwrU0qkoox4kK6q/CwalqieV/MQl7Au1NhUDyW9fwY2GNNX53+WwV8cmnfLcSMKWiwtb6OleRrkngSJuMfhYSUUhfqvETzB+gJLN1OZNUUsFcupwXVrhr2GMeUU9unYB55jfIZ8bLUS5+yP/6iSvhiD1ZQp875T5rn8at3rjtdtP9Re4lt+LimUB8+r9ynZXu0ypNo5AaZhpLVHA1Yp7mYcVFunLvscIEv9Oal/9zRcketAK1/i5C8ZBlT2yn78Xj+N+Pdi52C15aJGby5mREcwy4DDq3h1H1K7S2gtmKPKxjC5DUZsVc86TjAYhhK6xnGSvVbqosBVW0MydBsHndvSDSGG8YghwTb6uJ8ZdGGMloxzt0vAHMa0r7dZEfV5aBZunhnOfPF9oWNVRqZans4bZWs26mfQs4RNtZlRLHqDGFvfv39Xj7nIgZf1ZZd5F7+nF7GQ3Fv7eLVP6oTFw5euF7BYZLBF/gqA9fp21fxa8ncr9w5iSVc1adkK40UHaNvlOVgzYhB9VDDkBDB80JBxy8WkMh3sDpV0PNfceMVeYkipRnpbtTGO7WwIfAWKRKDCQwF1yi2cNAOYo3zXOSbjn3q2GvT4Dtj8kG1NKu5Z8nbJg4XPZaskiFClZA4KlSN13nfc/9Q7U8/Pomfb4vqlvrQyj56FphWrQpZMVgnweVl9fcUccFHGDgCgsY2LtUdFRrZKccYsAAur54RV9pMBp8hbg7xu1wdhAD1qaKjs4a3eTXk0+6Uxxw10jq4/RuO2WRtojWTIILPXI/h+9xC+LttE7oijqhjIGoFgMuqb5ahiHiTu5+Q68hhuCjkb9OdcnIFFJk08v91OMxlxKTifbwYoQy/cHOzyiozZZJxVI0x2bsjnyQQTy0pD26QAjSVzR2RjtfBxMHE/L5+a+0jCACnfeFYt5o2qDB0vBMxxXsi6uUuKhdzPewfpUvYQcQJzt1KVRZooF7IvtTTIxlwtHLooe0Z0M3HEELRyw9rW/1gluMtorCXqEhmkRzt89O1tBLjVZtQ+hhygciY9LMoii8y9TQv8ALz6+HVPH+8SRtiQDN/mo22wYWObA7Thttdg72zJqwJe7lcFspYNuoDqsGtSB5SCWB9ZHRDMzYdbmx6QLBKrBDtjOndcr2FkgumN8mypXPv48KwgFooz4PwBfgDbQsLuZVwenw3A0pBZrCUtxpRoW1fd2qyijDZV1/tTyMnE/X0AhRr2Akaw6y7x/dnQgQ406yH9mplY/MwM8NBOLNQTSjt8x6c2rGm32f1uxcJKRwLHfB+e6wcgyuRN9lgrhhkzoobfoa7Y98uhreH5tPuyFYvoz+a8dNlFXW6en2j/fsW84rWiykEbQoriARyv+RCPv7sBbYqwfy75AsmmnGsDcwmxrFQgjigolau1FKfj8tBodq9IreVrZ5PWD6zzawYOtD22yWggz9yTf0INaYhnE4p1ej7bReDi7L0ItPBzMxr61QKe2zLfPz7jn/rV55/IaWzvuaJ3BracXawkwn76vaaxOGtfDDF0o9uU/Nirec3G+8axmMeB4ztTKPXZ9J6Hvg/Pqf/c99gO3i/SU8d9MY6zt9/usVjNmVhHEmNSz9vXP4V54D48kRezwOJvKrwtHeXB+R6M427jGIwyVwTyyfdCe7z9PgYANhqOfSiVooCvlsg7gar9/nlL//75mv7n33+n7z9+ar4oNZZOBXJX8Jsd/FpNzirv6A4gQ2lXwCRp6lUSxgvzS7yzje8hB0MxFCHXNjwjskJ9DJTVtSEh88MK5tWf3zSnjSZpzQj9FubC209JPP9DwSsJJ3TLPuUBLKGsgfLE8TbQKgH8ZA4ITzZu/WNeCo5PDFMAA+uOkKrAoClTH7f7cR3+7gLoVs0orT03BmWgnS/FDJDMPBMX/Ohzc+5y29ctAK7IMG4N7UWy/hYKyFieglYUEIHCZONkCgBBTHWv7MZVMYOD+2NgK5SQywtUmL7WDnvMxm+Sof2cszwoWoGyotT8/vtJkmZLlZ/l6lXhtoyE2S3ev6XhuagP2NlEuKoCRtKWffQ1h0aa+qVzWnsfyFD29RwYfzCgioEH2K3JxkSB5mxhUeY8cfZSSi7novyhga1Ajf0ufv+EcBeJCVyKG1SbMixsf4VwMr1fs5BANZ4tjE3LVcP4SZJftnVAN5+s5XHeG8J2A8O8h3rgDJF9FOV83GczcOLz1bqhh9mJ66YbIqgIl5yRIXn5qu2juXx4Z8yhzXqWpuT5YMRT/pDAPBR5J0DTj78feqJ4kQciG6Va6gqve2QaCDtokTyBC3beNV+RTPi6Kqj4cftMy+tF318ltOVDEnczpFu6hXS6Cp7cYIHLHIqTIFfqgUgWLOv4ur+/mkPnYiVnWaCA6vsw7qXLXgXjW9Dhgj4zg7Jpuk83ZvsZqLPUug6lLteMhw46hVkvNWcDr7BPq4LMxfigF2OgoJKs6N0Q+YuBWNlYGHJHOKmZncjTHZQOIMWCPpTbuq8tx9PiABZ1zR4hAaN01WTbstYAGAhItYD1Yoa07tsTfcjTPshe1eTtBqyUZKxksJ5un1tn34p8lzw+khdpX2f3fS2swsoRh/YE2qmxV466+/iZYHfofrZZ4MshXFmdOL7vcNbBSfB5+gTtAwc66LQp5ACLDFPqU1F+ym/p++fHzRxtz5BRdnYzx43hBwoYE1C8L/vML3dl0Jzpw5TXKonz4ud/spBtSeT+IawgGfsbKpE+bCJT8SzufUnU/fGG9bHxaLF+tNoMkO3PV32RJAj2twS9tgYZ5ufnyJQksOSGfq3DQ9DHqvZjTVbxjWM86/qD42PRUHnmkmR00CBjJ1sgAlhxoNVp5ntlRSi3Ar2rOvK0yuP7h7L/b+8AAZFPFOty0wIyo8OEMml87ljxTp1su9wsn6uCQZW+wgz5WdieC8JhN1tHrh/o2Yj8V6pb73qlEkpcV12UHamsycaemkM6Zwecpa0CYgkDGOfBCgBLMYBmzpqsueUeXh7S0+1pX+dwKEs1xvt9seJHUUeCQ0LXlToTAYCr4yYB8NX0IjmPa27Ss85U0NkujnbALEPOdNiz83p+tp4hhlBlW9+D/S99XbLv76/uXcJ+ObvOgLVsAr85aDXawfFZ/E50ds228j/ZevN1ZmN/hT/EnM5nY7pamkH3NPrEteb5GIaD2U88e51ejUylCptcPZqLhQV0zINkKuSOCsarhhDkzatVUEnAIXn1ePP7KjkYRgBHNrhsFB5uMGJI/7XwkFQpMTm1rkiwz37QsGE5Bao/gSQMNHJMZGpDB4O/M9Cq5eTp3LU4AU7FkzCGZMZkm/JRhKtuyQQbFY0RqRzaIEIu1cNCw3vM4mnTeViERGYtX0H4fr9P9gn1lp4odVHgzqFriwGofu+5D4de9b7p72reUiplfK79dlBy6l8On+PBFAGz+Tn896Gd9h2waycPSOvraL6oGPubuQ4AUPJNPXrceW9eW+prUja7plnKOO4IvPSQV7CeDsq3V2ZLqQWDfBiv1k19BQ+srzwyNSkq8x15t/o93JPtw9a6QtdAeY6oO+fMfMoHIefAbRgnlSkmnzQXkyhx11WZA0J1vu8KyevHu+a8+n/++y8NtxPP112rnHQlHu0gkGcglcyvGGaitS2WYNqMOoY1SHuvu6x6eXpOjw8X7aN4LNvGCoTwniLXAuWG7Z9q4Imti09lCoAVIoqh5Lt6+fM5ffvzJT08XcGY0nLJd2Vf/dz78rH/1gTzElqxdCVvs0pCTHqPwzMebGEpqEiAMqv4SoK8iQwsnQuN7ehgQbWSxfqZhhAsGtkwiAFErDSQzXPG3BtegcTyHCKk2A5OyQ/RqrInJG9OB7DMO2ueZZohyMe0aALzx+tF83dI7qOUknu+fG3HbZDNsNyMiTEpuTTcdB/VUdmOTgVl61Qo1v21osABy5zrHswtzMFXQD9AHFafZbVVFgpQ5c1yK8r593771HGS8RTwSpPfXq+WYHdzIAn7ycIpjAmMY8WqUiWyNcBu8X2r53Qd2V1uxAkLrkJxlNDM3M9x7aZGG6hEwhoh60TXgoUChNANnmg1FXdOaRuW0o2hjewJzh9YAV6gQ/NArV5QQb672XmHqlgWTlWil5HhsSldd+X+Qz4rBoXkorM1cAiDCoYFf8hSg7yF8hvzLMEB1HyPRlq+K4zDWlBJaApvhm7BvSD3tarhC8EP6xuBBvW07/JJwL5bxhry9ifmqulVm/S3VQSsxuAVBrqEX94/ZaTvmn9UErrLeDEc5fHyqGxIAmbK2LI8ZwqkCBDdsM7ofJQSEgp+CWtNDKonsLDeX9/T2+uvdN8NPNnHcCKsOGtWyXlk5+9WNNRW9U6RnTLHN9En9zmT8JRyAbswZZ+Lnm8K7cpcdLW5IeZ72wxtD0g46DkYRddLN9PlSkmzUoG8n7xRMbZv162Q/mgxIywrUKVgkOaHW22/W6bH1jnctWCMUaDDjDjTYcEo25wJpAn8ybZIlpPOiidApudxHbospPEFI1idGFIg5Xqx9Vt9Dc3fFecRZOuizh1ljso60GZ2dCM3kwGZjKysOZHuBtBvd8nfIwCWMLCe9vVwhexSBk+meSLp+va5K74PMg1QtQ2XgZ3mydZDfkJtS219quxA5Hkol0KJHkJ3AdOaW9XXhjEImVtL5QyqJlPvSIUMQOpccIqC/pU9DEzkO/NDkfHZUnc8khAAAKo7RdE3OGG8z9Ehm6NjafGzqetDRUEQ2Fmfmv9Pxh9JuPf18oBCLmAwQQpBV/Bl3veNtY0sEO3D3dYhqha4vqh6XghTZBEjEhd0NZm+53uS+nxKHuUCWLh2fTFX0/cWyHqROUtxVtS4t3uaGv4UA/qKhT7emlX5NFtEWe+yWCyXtNjXksdLWEgE/AhayJhKaKY4HyWMUAAspJvAeskBvOqO7TbsX8prrdCZrdiBot52XqUOruloFTg2FEz73M/Fj4+Ub6bLyP5bqusvms+sVOScSqb/5Oy5uQhQqt69tbGyrYzDDUwsYZhpDrXHVRPIC4An+TO1m8aSFUft9fmaHt6ftMCSfC/fb/J4VEy2lAHaH+qzwX6F7EmuR/OPo251Hi5OEDkF3c/XbOq2uc9HO957AIbDW87GCziCfQNVu1PI2ZgxtuY6jTcfnlXr3e0f6Foz82m0YVvM/5h6btVzjCC+NtmfJRtRgHKyuJ4DHXsebxSjYKhpYgRGqW5DY21O1Uzb9NypP1qyZwkd7bTNr7/kN9R2xnAGU8b0hJhiZf3fIxASYzqjIUBQQb2qS6cox1wRmouiwSv/GSpXqNeHGysMRDdAJm/wSd/ixQ2qv/PxO2ff7wDJETA4Wyy/Q1Hx+olQTTObZmzz0P6TfvK1GaWdEdb5OzzkyEpwVHJ6/lfjNPcfCvdRKTwfh/FeMcdUHCVVkEvpStFkjOp38MVhLOaxiX/HcYrtGATWP6ylZHsrp/N1EJ9HxeSs6Mk/jVW85ljj2ViKe8Q/F8b1rI/NP2fvNe5nel+/ZvbN44rXAjk2tDcCw7GNvr4SlX6MlkofOezEWBbmlboJpcR2Sb/eX9Pf31/Tf//1d/p//+cvZV6pdzbBgFWGRIhsVGO3Vge2JGxQQyYkHKb2tlej9csB/CT5YKTil2SDlj3KEsZ3GOzS9cUOMDAzbX2mPKxphMzdU7nm3SBckPvqz5f0+O1RE4HDEGworf32nl4lf9euAGmoj4YW4uhjEkfRt7cpcS+UcFJ+cyjL22VwtUpfw9y3NOTwgUHT5UZxb3IxJbN/jhcByDrN57wu9LM6vM3lO0E0Kuyl0NGyJS4YGu0ecmD5u3Bzq54VDH3tD0NuE519hMUQRli8Gl8xg9xAPjNWO7BWXEEZzk/LO6GhMUsy0O6YR+F3snc8l229t84MoBNH50HDOx4UtCDFX+e01ETv7rjnj4BdTmYAxDPU3qOn2verGSLxHmScURa43Ej9DBMGWbKQXDKz8Yw+rsOZpP8HSEalEHfaoHuYMabwkG64AhbWelUFT9+z/QEgEcaC/ltAtCqfF+BYPNeSXFeY2BtAUHneArff59YZiRwvGO2jE4CKHZXqsz0RGT7xOtUtsq0bjs3W194yASwcMybcv1wuw3x5OyxZr67xKWyO4TVSYS3ZeIoMrFZ19G2XP3J/qXL69vKxP+cxLRpWbMCGJZWWS4B+BWFl7RgzRxikWolqRY6uy8M3BbAEqH+9/lKD+JfNJ8FZlFhfzUmpAgkrQONmTI9MycN8NQWisJcKQFuAlzTA0rC+mq15lVE811gmPp2fafzd5daJjhcMH329gc1QbP6FPbxZDjh5fbPwb7J8ZO1tFlKoro0KPQclBTGn5E949VXTsdVRUsbUGAoPZRikvnYL/408P86wTEfZxEJPi+X1cWNU1wjfzzgPtH8QlJrgXNakAMX6HCvfIAZ57mOIvdQjLKT4wK2isEhZwCQsAshergrO5cKQmhZ09mOus2yCJeOPg+6tz57OoxTntnYGtTxysTC9y74vPo+F0ONKgaE6OFGW1OH6rAAx83kyVJ06ush2TbhtYZQy5uwr++WVHxcDhoDieG7NnL7W78f1mwCCKnCLyq7z+aLFiSyEVNuYscTA/utGf1z/s4zTXVq31Iu9gHkEedZtH57jUTeEHrv6PXMbQTmAGXZ/CS3lujC374IF7s4YkT08m2HrdZBIz7BQSbe55/9rXdwLe+33uxqYrwwkdaZYyJ0WBqia9+rD0lig8nEygMDLhQ46UmToxjMlVke+S2XX5ernp+pODfeW7zgoGEJ/k52jWrhkUcHRATMFAS+d4ZySOWItlHNaS3GuuXbx86B6sjh+l4JaG56OQcZpH6OHXd99kM++PaRVGIe3opEArouSfZZ7SNq9TbqUzg2YRnHNR3zjd9cgL/iahWaf2df/ycXvLdaCOSJLLh1f0xeMItSrTE42I2XDfxJyh/5jTBh98TubdwawKJPjRVvSq8yf2HZc6+e6TceO5vMVZ2T/bMRR+HslQujhOjSw2aClU9vmw9gNSK+SYIBCO2+sH6ax8t10+PMqtqDlvlpGOWWvvKGdMaBOEWw74LSscuoKBIU3nn+MBeUAJkIFOSj104T0Qe2U398BFjHXUVRoZoPlq8NkuFdDgkYHFfDlvgVElrZy+J4egFZu/GSfnC5eCjo3Nr74Tk49pw5C6MYNMSvQqR0Th7uRERbq3G83fKb7zQpH6sOjF9cK3zgDr/ygTqgKQUBrMBT5m1Wu2nEN0ejVYZ5Arr4xvSnDOPUregTScGDNpXLZdt5XhYR5XmcBcxRKNqtUyLGBzQOQZ5zUKiieXzAEqewYo4E3MM8g2zf3m31gzjQV1LPwC205AGz8tws8y3Vhlbw094lVv9KKKB+f6fuvt/Tff39P//77Nf34/qbeoMsFYS+aW0haVUzAJ+QWoaLP0DRWHZQOydhIXggpBy+fWq0s8fPjFeEqt02Tt2+fG4zCCgNYgxNUKSouKzt4ZcniE5Q6UdLFkHuS3FfPUjXmos9hfgFRCAS8+vX6rhR0FdWW80mGyMNfbV/f7kiU/ElPcRzfQvnns5/IanFAy5ShXCMIG2V3ACItAe5mtH4a8j634dzodGaTL83WkJ0ZqqpbJSayr0jrH8DW1A87hMDAqFKwX95vVkWrIh8HhAOMQ83LtQlzL8iHHPZaHhWOOCZsU29H9XHT0MI2lh3XkLHtPh7QLQ1gdTwfDgpS6U4Vzh0TnTpLLhvIZDlqPpY3C8ekEyiBIZJSYvVMrME05AmbZQpmeWQbxTZHIzmXvgalf5/WxtUYFiqHooKjRhdy7RDEUmVg41O3YcxoQGyTQh/bxfUAJtCq9xFDaWO+k4RcO3JtYnRrvQdhFmzqNS8W0oG+GeOn3n1ekDg/ASgLSeR72CQBi3OlePy3sT9TZ2SkFPdJ8n3Cdee5cXIAwfxZ1Y0VJGNPFuLVLI9IgfRtYV7smfH8rZn5vQD8CIgu4IPkJpK8QL/e3tP3n6+7rPqpAJYAp5L4XX5ExqqhmZAPTxlFFYqt5svZjbe3/Kbjx6TvALAeDXTDfnndn6lhNrssr02STN90gDTfBkNBqyQyNxl6R/jKcqkIW8zQJVkVWNd6M/ZvjoZvQwWsBhmhwKAZrHVaX7MewnFMsz5Gw0eLTRgb35wl+h0D08GYEMCnh9JWA9GtfCyqEzaLMNDQwYL8f7antntvhwLEGQwsZcdk090Hxn6x881A5CWcSQvZmNN6bT1CgjKmWNgaz0wypBU80Cqk1SprWfiMGz4ACrTaZN46wB/G89MiLO43Y7fmiwJXkjdH1li5jfJRU4ykZOHQRwOTzK5kZ0Zx/XpiRyiAY6CQABh2/rBK30WAK1nje5s/Pbyy6/Re1Trx/scL+9/0oGw6zeQTlvvcLERWq/A20ycWSgXIDm176c6FWc/cGh2jOJtb6zlXIzjCxwNEq55LScO6QtEs2k2Y/5JiDkCuHx/7EyOfhV6ayfh43jkoz2csPSxyCMlvxoxceT6jqrCykST8VG025h+yAmDZdGFj3DEEdllsn6dewCY6UDgmIFcFu6cZO9ryr3l6lbAWwMQai4wg/xX0OCm8ow5PPqeBAc3q17WCYdPXDB/RiQjxPBh0k633wXAqBa4kf+H19pAuu0wtH+9gMd4bzV8rllRxPsa5SQQzuAY2nCcapt2BXupAogeLo/Xt8U0dvB8fF5VZVZIYtaJZDalrKGtcHcGP6ePpfd/7YNFvGxRBCYuMe0fH0UBJhL0agGrFl8Z9ZrZ5OIutp2EfZQd84xjH+3gETT6+F+fEAX0bE547bibVEZdgDjh+f0ttEBsHOTbp3aeybjijqPf382vW4WJ7dGTqmKYIN+rpSIZxoiibbffCPTWPqeUP9hA9MLU6ZfO8T7zWQ6M58MnYH8FoPEyiAiRoL5lPbOwZiMXvneUSGsArHm7776sZl6wuA2qlfa4gKaYkbiS7IBodsfNsyleLcm5ji/8On4tJwn8HOsW+xufFdpwps1/dZ25vXBhYM8fP6LNpgH1x7xngOGMZHZ4Z/j5DXud7x34egKQv5uB3nxnWjf1mqET9YkxPx+4/eR77Vzsj8Oy73B+kOM/vHQTbb57vYMY0F74uz4RrzlY1h8DOfzbePW/pxJjzdUrfYBrosH4Y5tw9y4lhCed9+u06ttdjLDgVu/kzUfByPOS3MptyV6rlLjeNw9/Sjx8/03//9T39z19/awjhuygLwpoqxkZryDVCobpZ5zXxZoZHWnMV6UGLJLlyKN+sKpFUt3q8PmjI2oPkmdkFxcfnu1LCRSnRQyBl7yNZJksU6AZKNAsdzLvB9vj8kP7442X/+cMquaBkNJkLv77/Sq+vv9L7r1/7s25ahQVGOgEEGYtVD483UZJKTe+fYGtBEc6WXPZ8ztTOGgCMkVl7AAzsh7LB++tzG5SEegRc/d7JQKTCz0LZq6bkHuRqMiVWlPeCnInxcCXoydALGPAAJrNpwPyMVPXS8JWWA6LUvd1b6t7iammsNDyG4F4ezz+2V7pa1uIsrE3X3eqfwximoV/HnxN5aMaxXLXS+/qpij8S7F4sZ1pO9NC64nKSk4btH54RlVc7a5fcx3hcAzZiAbzKqMluoSIWziRgogzeYiHPlreuBcWvpr6OGzN0HeQf7iVhLT7X/tsMbQGzHWC6aCVCGDcAkun505weAmhIUtnrkm6fSdlYPSdW8UpxZEWQEVEsLx5DRKncw5gBM9W94VZmXuVKGisPcn2eKZWlEVw13SJWbo5n3wCWIUWE9m+xYgGwFlV/W1MPO7jtbVwtlIxJjP08SkEWWJi6SiozmH69vqW/ln8rw+BBQSwkKtZk9lI6vWRvu45HtYIMUnVsf0nAKwGs0mNSAOz6+KD5seRHgIrl7/297991Hj/3Z923AjZL3XRfgTG1eMoGaf9NwpaF4VBkXLHnV5NRxU825ucZUQPIlfPz80x3i3PgezRnN+pTplOHcgH7HfUouOdkncs5s+qabm0xYMryt0mISO4FPlQ+XwAUInQJLItNE3vD096sIACKfoDdI+OGilis1tkBdu5XADDNASyeuzjLcN6DfZQB+FquNZn3LfVcQ9XyQKoRrfkZDQCyvStGi6wh2WeLMbd47svFJNe/JD+QAt7IH7Q+PCpYKi2U+Y1y1GX7yZzpv4OxGgGGkVHJ82HUXQj+EcTXhPOKHfYqaa0d14Z79Ka1xHZokv9AFmC7IrsihrKlfHwOP09mrDKklFm3KVMzGrxqPpTeL90NDSkAohNbLmG//fp4V50j5sIcgCRpx2Ig1kb51WWlsmymth48xalYP5muoJ+/nCMvGLAxNBSyWRb5JS/7upb2wQGo39H2ZN03SRnlfSL0jFqSrd2eo1LHaUrDkA3sihUn49qaga44jzWsMe4x2bASLiiAvP6Iw9OKOyguSTs2rJlTMIHj2yDzHMSS/m89+b+Efq7bRc/hxRyxj+1RwWFhRa3vl5T3PXZ27sh+XhPkh+hHlzICL677q+v1HpoMvUnDX99Lur5jDX1+XlWfrUoMbarfMfeaOEcEWHu4PaWnDwP3rgCwm1XhTDYuxUBfMrFxHzLy4MittXno91cOwpzHv6PjknrXvM84v/GaAaH493xGd72QYR9hzvnZMtmKQcbF+8fnz+2Zr/jdqHewTVEn77r2eeVBb0PhfvqC8Rr+1mfRUc3+To6GHO4dx2u2adeWOtKlezYtrnyj+lsfoFqNhpy6LI5Aij/sRMmer/mwl44L5RH+wP6AmFuE3psZcCHarAOYsnsP8LmwONJxwvvVlRkM4BeGVc3DRN+JRAawjG2NTyFQkOcF6c+ZqX82Njl8Px0XLqGpNjG9hjHDF3tbdNWQQYbx9aT488acN+LchnRc0PE5rhzQizyvC7tHDAUcDbqjoCBgMwiHlBy88fuGA3h8pFXgsc8vKQ9reejPtEa5QqDcpUMy7hl0OrCKUhruUYYmj30f9kignSNpvX0HHx6B1ZRcEPoY8fMhVE/HPfELNQiTcDCF5cjPog+9eoUyR4Y+iAxh7rS+js5kwsa8VfbMbMIsXvEg4d80Bpgzifu+aNXBxfJUIUGmJGqXfFdSMUuSSRJ0UkZARW4O9D2nnjDaKjnJpzS3w6ox+GijKal3KN7yu0js/loUwFq1gldz47Zqomfb6QsNLRs9q9rVfXm21q7w6mro4B8v6fnlUdldnJfbfpB/vN7S649f6f3HW/p8v2k1Qs9tl7oyKzJEyiS/vr2ncheF4E1zy0h4lMbMO2MAZkmmxz6FUM5pXagnMN8NaKAS2xK5z/L5zYGMWJBgjLHoB9YY+14b2V/jnlBF7NbzPllJGvVcgQnK9YKfYnKHDEUBOfS9ap71xgqMlNngEYqSVolOhesr2eRrM3WZDWbs8YBfNNHxRce5o3RdPsRxma/K/cccIaZ40aBw40bnoaoyLlUiofTitdIQfsWHudyxdqMSZnPjD3OXbF77uojjIM8JIkpzdiF0iQYGi49U37/u+a81VDGVNcSzGOK3GcCahzOS+3QEb74aNw8TuV7T/eOyryHkOkulA5PqWK99/Wpy6guMarVlFhp9NtG7YS0GiJaOr1SYe1ilG3X2g2TcGeHHNYcKRNx32eeSyUtT7uuXYF5qoSqy7am4P/v50xlZrBYmxnYrlqeOZ5YlqKeCqozk1gb2SrHcRj0UaUEpdK7bfdx+/XrX/j8+/p2enp40pFA9yAVhlxp6fVs0IXsxI1HmQLq/fTbNA5PXt132CThRFXiVcvMCgCn4eL2obF+X1/Rrb/q7hNLdmAPkjrw0MgYb9q8SmYR1KgDXDcCi5MViOi4B9o324Qedn9/DeU4AgedEUKRr3/cY8agbL870wc7jhsN+7/qKjOdqbIfVwlsvyL9YFpfNah42MosqmFkadmuMRWs22ISbatJbQxU2GkQK2xmukC0/jp+42idUbSSbb6W8z6M+nENVKmWTyE8IFV1s3eo5IGCGhIALi8JyQWYF0mx8LASJMntZTEaa0gJnzU3zrcl6WQ3clOqWAmwKR2f5mJjvCmyaoZu63HGGI/ODRYbDAOYHua/AZizW0cPuo/452EBBfyIbJ5sDK5uNo/NSu8MvW2ii5u/tHTH52FTedAaysWA8sqQbl5HpG+WQAAvJdH9+dqPsb21ICeNdp6G9j7sk0UceLAJLyJVGUMlzoMl3rKpP1xd6Rdnh3qnbB+J+mBlE8bylDL9Y9WPJkRSvUpKf7cqsyq1XMC9I4UBgtZoeAvCqFyfQPWsU5EhSOOhAJzYu9DhMOotf+DSqcd2rEGerlirs/PvbDRUezdFZlaloMoesugT9tIPsxc8KlVE123Jvw9IVduxqaXaUpRsciM522s/Ep4fH9H59SO/rhydyB7ic7Plk6ql2pGtaK/YSANGZ7/qXh0DmbGcqGHzCMtOfXa/lPBdzUupa9sqWF9VbJEeX7HXJ81rKR2rtPjoKS7TzN7CpGxwrOLeSrfcATFPmxTOzGRCmERtdP29l3M9xPkdAawnv6Su2HgDWz3jADMx4rmk6jdJ4jWBbHvEAFXEWgZLLcP9iDWpT++lei/bqGXgV+z7Y4BVj5QWfrP3ZwlOpO2TX3XCxsFHytTE5sVk9lt9vI/9Xv7lVd7CscSLQQN6MdMNu1KshcpiEcRPPOSHOwI2ueHWhUK1jzZOShWdMlNjopaAXlILdyyLn8XlfIXvxggHhJsQgPNM0mTMaGReXj8UsrP9B0T573jAO0/eiwTN/Pn7GldCJPUTl2jdBOttY4z3ibA5ADQ3yCKTIXE3Vp+bx+GoMfnflnEewKvTVPzPdb54b9qXZZ86eOvRvQqr1/QBezfN7tunraf/z4bW4xof25uNnf9fms7+He4Z7z23uCuvXzA8dk60epe30/K/2Gj5w/vo8Fr/rR1y/lFMEr972w/Lnz1/pr7/+UhYWwStR8OpGgZgsnAwHiKwMlrAuGQq/J0W3tUePlpYmFmNXylZrFa6L0e5vyG/weese64y8S8qE5lgnKArVlD8N+lCDOWvo4PO33RD89k2ZWGLAVcsFJQwqDR388ZreXt8t8WcyhdI8ueY9lpUk1Yu+//1TD2RNqPn6rkaBgEHKSIEFoZ77wtwNuR/0Oi9Kt2gW/hXm1YxTNUrNJnQFb5r6437sQEVcA8hfV115iiw5Krei9AKIDvJVvKx1VOb9vb1hS+nAK8dfP0dgxdd68pwXsV0wEFfNlbSwQl3qZ9H8eXmAGtCJ4STNqx1xDDFX2Q2bKC/nfe9jlyi3cI+tjcYNFObkFcIuFzCZtQT7WYnolJzmjlAFjtsxJJqgUc9/s1retWZhSgAgEXKbDEzOarDp3mB4A5WxChCxVI4F2CKbQQE+ppqHCQo0k6C7vBCFZu2GSJwTNYQ1D9ZFASwpCqMlUwSIvu8K8zX5WoTSVbWaqBgyDGcqlmRZC2VUZNuSF8QoF8NOK6OlUS9gInPZYwpgln5+5JIdaIxns895YwhWnyfmiuR+4fp2hoa/Z+uyMC8N/s18J2SK6Xcq2GGSPEuVy6U4zT96hiXUaMg918Aew7YsXrXv7e1tl7Ov6fHxO9hk10siyOEyI6u+7Tl0dM9JJOGb5EJ7V2BCZKkATuv+vjCwFsuNsrCSovb7NX28vavhp+tEWHVaYGBRGaQgz97uuwL1+8/7TUNWRIZIwubbvn8lmXA2OqyHlSU7B1ry9R/P9nh5Yt5w4ejGOjUUGEZ0slB9l534Wz6ptqUGRFwSCqlY1bS06l7A860dmiC6+DwK4JdsHAFOL1o1VBkYqZ9bADGiXrt0QyHonl7wJQO4np2nCTuls7YuPSwqgrYwQIq2Sc/dOypXNs0dB6AqZ7IxkXxZ1pOArDRqGSov592nglSrVrcUht/j4zMYe5Kg/7MimfyCBOOsTDf3bdZp9d/ZZJ+xhGwX4TsKdPTE4T7X9cwuGQEVnhfD32QK6LoAQySZwyCGoFMWdXmOfGcq4y3nXavdgO9ysJ95BJUqC8XYvCgpQR0/ude0YojrYgWw7mO1PrHPZP4UhDDGKdmimPf9tivkjLI7M4xmVK9dQt4/k4Em//ISdYKEEHf2z4BPzANlas+FpTnT+GZCZI4CUqoHNA/3BfjfjWLtburrwkPcyRTP2au/xXmHP8vAk9TXVIwYiPpqkY4UhMkqS29Fsnh+RsMyBcz5sAIVWkm1daeXta+2mJNtDLGU3xKGXUxfoa6kOewq1pvIR9jIdtY0c9rrebrLwos4R+/qdEAaCgnZ3fx5PKOkaIeEvGkahoNNF3QUCyNU2WNvS4VkYTyLzik/rCgqdFuyiTF+CWvwgrMKVQsvrmN4KBqdCfYAktBRJAJzblqSgTezA3zYqm4DylgvwxwmY7jbZ2q1fM19T882zqDjpuP1T7ZMCWbhuVV/8p2gP3z1vDM8pqRul37VrlP98yRyIuJBZ9+ZPo3Pla/H4uya9eHVX0zJJ1Bv7N43ELLP+Eh4fxKgeRkWNd/vVz29D6ttJDfsuGm64IqJaONVzdOULPyAG4hMFRgSPMj795kjAEnTusGOX0QC6T2holJHRcDuT7Aq2/slMKuYFywOYs8DZhsw0PV9owXlgUnOO6Nq8ebiPiz3PXnKJuNDnzUor+NB+zugLYILM3JKhtDSp976Ff74zdUR7zMvVuiDt5cUd7zKUKz5Sf53AAzi6yXnYcxjO+I1rzkqR2yfrgxXVIMRGp4T78XcYaKUqAJ0EsojV1Q4eS3/wXge2j4LFBP+GR3wtqKCWzeCcq329ww8eMf8n1SQDmMVBKcfvqEaKPukVUWYQyGAVmS+6b5z+UQ6NdvULBQILCV4bT8VvBLmlRhVogTLQQpvSDbMBs9tBn6nbLlIsnkzltXzXlHpqgZeUYlbzeP5sCsCUvlO9EXxrFUN0dtUsWUZZPUw+R4FaOWKCnzsOhOifAr76uXlRRULhuNAob9rxcFfe9/eXj+VfSWGfWmjss55FcVFlIat/dT1dDdD4n6Hxtc0Ke5qiVerJcLOCY5xoyvUvgaiIMPYJyhqktPG8joReGIOhAhIJp9BrrrkShKvuymJJSUPmwIxoKkw9P1iTFIChOPKC+FtBfR6BREsYTUfn122dmZXo1xX73dv6QAs01mCEwgGDLRwN+BkRjUs7t5Cm5ae2LzQO9jLdWNhdqX4TCmh3PP5bn1vcZyp2CA8AkYxz5B8Lm6gQCaTiwnzn1sHrapqiB3gYmii9jexz9uwDtVTV7BHdXVpxdXFtUCcz5sygWK10xjXqverxkSxPA4acpNvOBMMpNEkxuF8A1iIOV0sqf2nJH4WgOxu7TMgVAx+ZeqZ3qNh6cv+e2laIREhTzCiS7LQN/nZZQFBKISu9PxAGP+qeYvU2F8WB0khK219ck9VAxAaftKwX5gnreefcKAxBT3EZJrdMJEVpiF6wl5YwMSqllcMYwr0oNgzsxlxtUAecdnz9VJYEQsqhya5r0j8/Pb5oTJXpkGS8baK/FyLtbdVK+leweLKDN/ejab31/2ly7vKU7nBswIkCDdhnqWirFVUQZVwso9fbzpn2herbqQyW7z1G7hIWrnaDNB6NeeEyCuV37YfAhMynNwYmzbrrdlAhc3Xon7aWB4ce8o5BXJSL1ajIYLmNNDfkiNMWGPqTFjMBDNAQBVBmGSSg0nW9NqwTqTCovZVE/eBIaG1v4XJpB1eO3Bi0rzlrnvq7DOsVoAy0d9LciZJoQymZ9/kAKIamwMKmqTanAPZKNlkg+s6ujMB+A26esMbrAQpzgBxAi067VXbhHO8GvMHbGYFN7W66oNXuRQAy3O8nRhOOB+QCxOATjJGYTA+DfTgpfLAQgFBLDaGJfVt7oWwD52BFACO2I7OpGmzOsatbzKhOLORl0Z6mL7hznpvA/ZUTGg+h3b7qs3h7LQckLRjWEBD31J2WE7Ii7bPh4HXyEO2DYnk9Xlrd2TIz00qtsqYFowdWdi0B5mravHAFwArmzlRCObM4wy2Xwft43mm2aIa9x2ZxMYwtXOZkRcIeVuGuXOgnfpZrFJ54pwqeU53kVBVM/UwewWUy+ptB0u8+noWwF9AQS9ANttbxg7vmWiDvE79vLkbKEO5TyaSyLd6y6qPClNY9L5qaSjQXzkTkjoJJFRPwzP3/XW7vw/rlOkZ0C6E7KdandnTbB1KoaO2TX0Q2b4BnBSgTkA79lmKrwnKeTXdpDaCotnAq6snv/+4rAcMQAsjCaCfgVNoNXR1XRTld0q7OE+UA1ugqfjchS3hdnboOwFNVG6W96IOPzr6GN3BPH5R953l0+HvoDvaCI7vm0yl7RLtqth+B5lMRy1hD7F/ugMr3+tg2wDAnchT6GIbZJVVvsW+Ds4cK5QkH1uMuc5762eXarrNZONne91ZohiDI46Ea8iBFYEMTjG/E4X2rFBT0bcWHDvr//4KGNlCB8zrkMacItmSMnuVDQobuWpX3NnGnNNw2Jy1nRMbrwFACorMmRExAy0+csGQiHhSXMw+zv6sMJZxzGfExe8ztuV3qO78/Dl/TIxJdcPrZI7j5Rsh5+kzXy/++Ho0tOL9anh/9kqzffy83u+kn3Obztoxf6ZvvHE++Fm2Zx6PGd1u03d4ccxFeK6B5sn5yAPrYVyjQztP+jt89uQDX+XtOrvO9nmc19ge9GkUzM0/Mxmf0zPcczKF1PrBNAlm3sfHO9Fz1u/D9yTRqygHUmUQYYPI+aQVXhI9xPiOK1X0oprHrNEYtvC4VLrX7H7/EG62Ko0XA6+edwXg6fqgsoh5DahoAoBTjR9GfOXaDmMiRr2VfxegTMoJC/vq8eVJ2VcSSiONvm0oRywl5t/2/knYjlZzkQNT2AVBsUsmS/KutOwt3r8LAOym+UiMslwBQuDAy6p8uEIf13gjA3FcL3FPoHw7NFI1ouw+8zx+tS7mNSC/t7oNil0L9/Q2aGn5nhdBk7YTzGN+L5kDhtclemCtAIa2djPjF/PjlQpLsdzVWCcuK0wGu1Id1uvZmvXy9OsyGBdyYEvenuh1i9/9p3Hz6mhutASZnjvric+mvJnlYuk3Pxo8uTu2sBeasSSYM8Q+l5h8eUoI7OjHnA+SjJLqcgDKVQ+pk2tpqBrYxz7gOqHdMBD4BoAmtCEhzGq5KPtK8ubU/Xe7rVadKlkSdJtPyccjxrx5eQGOm3KZOrMDwEf3hiPktKkSHY1HnveUWSIvYs7OeMSD1YtwzO7TG+W6pnkoBNPO1p3MUfUcVgqgW7iIGAIKBi2/LIn7aCQORq98vRZnlqBSa5DNKez/cunrY58rMczk3w+Sd8Vek+dqxa36oXOsYI5uO8ypNkWqqr7uhl35hbkQgFTBNwCQz398U++8GFkPD0/p+19/px/r9/T+4zXd8ifyRMmNpM+SF00TbY36Q7kL+6pa8Y6mhvpiBQU4E3liOqx9g/h42+2Gv3UMWmfDYV+YU1eeLQzSRDb7gvOmrVohM0t4q4RFmrNA5ZCsg2XFeIlDpJgDxhLeF7E+L2KqwZiVf32qMZwMgOmsN9dhMgAxlIDfADxcr53loOsQBkpO3fiJe1fuc13WAFroYjEQobvYlHGJL3mIFMeNrCvkFpIRv8EApRFaEbqmFQg1iXv1XEUxobeAd2jH2plbamSbEdTIrECOVI3cLl2/hN521LmWgoQmMRRPP1/7GYACEGMuQNoNX51vgyHrhlnRts/Me7dxLPRxCyDWbEuBkcox7ZVHH9bLLu82yyWcjYEbdNkTG0jlm7DULcKF+oroC57M/fMj1UvP4Sfr8WHXU5RNJPMtTvVGcH0b9s5gMYW9o/3d6pCvS4HfYszlWCjA1m8HMxKKKNmci+6g63GrbiNCJRgdXREci/kHY75IuTxcL8OZyTDaaM+RAdUsBcKiDOii6R+4dskqVCBHckL9+th11pvqZLrjZCFYDjECLnGsBls3gfke10XX1XVBWSqLe/r8uGv452VT/ibWnYEscjbwfPi83BXslT3n50GysPVi4Md2h64ZznHghXDQaZvt3OCSls9IGPD7O9n/oTpiMhCFoJHMx3VJj0/XdHt+Tu+7nvv+S5y4qHjrIcwp6kPqDVGZp2dOtZBucYzlxW0FpJNog/OdRBd5ZeMeMCe32+ENe8W67WuH7R1AZYJalgPzd9a5YxyTzmATPHzG7x/P6dR1xfj32TO8jdI+qyocmdZkZB3l2azDj/byIEtbn8e5XZ42ok1244mdHjGCua/EWdbjFxlakQ0Yb8OGz/Z3nT5PPYbCuz8YgjXOxpwHZXi2eUtbQL/di7zYQGU8VamZpgxogkjNNWMbu2E6vNwmFZKQtDCX7idpHKBqdPRJQamD8l2HnACzkaELxfgUErJCTzD3QQqTNt+DDCS0hWWOzeuZS0+qyfXjN+ihC/g+mXBdUaYhmoKHv7c3zlDfJPOB6nOCjvRqJaaA0vuOLp4ZX/11GC09N46utYVJb82QTJNyboq1C446IszVDIK48AmqxI3YQoPigVrzuPnnzePDzd9x7rHYh413BnTFMXSSwVJM2E4GhTMHRyM+xlzHFvUQTvafylQZ1gMVmHn/x7/PjPF5rZMJUg6fGRlW/B4q/eFAxOv2nZx9vn2cpmdxnrg3khmFpmZjfyQc5j9/vaZ/f/+Rfvz9U/NE3QS8qhFogxDU+bc5l9C+hQq+GA0EFHOyCkT7QSvMK63UgvV6VfDqQRO4X0SB3m8p1VYkebsAWZqQsyzJ0kSj6MViB2gOoZoE4RNeE0VCmFfyI4afKG2fUkHw/ZZ+7v153Q02KgESc4hmL772aURp0nOh+rdNDQBWI6TikY21oN6l43Z15S4a6TjQLYdE6jLYcxpYYuCcEEKsoQbhCNcD04CXrY2HVDNFQg/Siuo59W4VbrY6UP8RmknwyJhiveUGQoWwFlgIw3oaNYuq/VJjMXWZ4OsOA2KAvw+Qe7k4RnGfEsxIk9LhMisFZUnvR8+ttehkz3FeBqO5MFx0Q5L5AOhqCN+S/XXvU87OXPP7NgOULAEyzdJulDUl/yI8MAxetkTnvFeUtZQjlstHx6+haicqUVJ5KCdy7azfvC+TWWPf6lrMxZk+Oh45aR4fLcabF2dtfArVQxk8VQ39kplnqstNZZgUqVy3aB4sEOxgGC+2vqh7dFnV57+zBLJY4doGrT7ZujPE9yLn3BRmYVyIo6OHSvRLjUUdx+LVGQV4ZmiRsxFDhTH5+7peLMxZkqqjulhnIhYFfJjzVHdaQXLzBlTSgPigs6TkBhcBMvZPkukKE4ssePH85xT2os8hKiUXm0dNbPz+md6tD3mlgi15j4oayBoqViATi4ELa153mfgzfTYAJsLckXBi2WMS8injdbfqVfe9z5cV8spBDVOKVS6VvlYLwz6NIbDZHC+2zkk2KGQoZnN+0EAMCUDwDIJCUncLlQZzue79eUTuK5HlizgqWLreVpW0UcBokfHZQqmkAp9UeFwtgbswGiTPkeZ1NGqcO6JnAyCj6uNydXYewHpjhDbIVMjNZKzS5gsRLLxiSdyR/6q5HKzIR5Y7KO1ysUJ3zZYrUXRwMTZFlCDXnDj4EgDFlCyXZMXZRV2+9FCy5YLw98g+kkvnh/lYcgcOPA+rVk1rNg/5kPu1j5UxkUznLg2FSFoyFpnJCzoxmKe3Ju670dEbZT9skCl0eJLrCr4XA1ob/lYWlKVNWUNkicGHOK81pcHq86PAEFMDWHgeDXidXq/C2Q1yHUfLR6RAVr35sxlKeNksX4ACqvtnH3cZ8LHq+3o/y+uFe8qzZZzgrMP3ui2ic2RkBrfplOW66PkVQ/18rt2ODqH43Mvy343yeDOA5QgCpLButM/rqA9TD4lgZ58jyAkVBJ5ygI7VBlarrNVdhgrgy75J4bHb7XPX5zCOWvmvlc50TXRwWkhbWJvDGmUezQxBq/fQOSkIQm6yXjYFFQUk05yNVqV0KdBXwaCU4kNwbmBuRaZsXW8xTaBorqiNqybNNcqh1hpYlOmQSok5nuTM+bh9Goj1kZ4+RW8Wh8vIrAIheF9Tu259efzUirSXvW2Xy690vyyWIzUZexf7WNJ26Bmj0y/y/6aVxM0PoLpiTzNUDZDq88xnLybDbXfrf8EYrLYH8ZqDunG/hhHpYaiBIMJ5C/bRbFvqq6YHdID73P6a/6YdHu0c7ZvKQ0aHZWOTZcci4sm+5J6ihxjATN7IuWND/bWwt1Jy/GgAsVi+nFiQe3qm1FOlpYgb5ZFr5XjH2gVB8AROG3puBBT/zkoZqY/dG3yGqs0T1oGVI6gVDY9syZlHui4UlXozeqTFhSubxcoVx0HBhI6C4NxYr6cxnvFeXxn2A0BRjofXGZpJgVu7rnNot7d3zil1svipRES1N1ZYUYNyzYf+D8+Z+njcOPZ7auN539Lh/XksuOY2j4U+bgxtOz9LRSooAPMYDN/7Aoj76ntz22Y2WNwr8bvcE1EhmfvIL3O+53tExS+FsQIzkZ+Lre6hCn6P1NfV3L/YtpmddbYezr4f2ZSxf3EuXFFOxz0T++oMtPBeF15frK+pzfyMKHXCuJKQwR/fXzWEUA5KHtpkauUgpEXqa3JPTUyeVRnXEvA5e36M+wYQRcAryWslCpgo2ev+naf9YH1+2A9Y8Qbfb0hWu//kGpIti5K81TB+47pg7h/MCSpySfiNeKC4V6UPwmx4e/vQPgpIpiXtlRnBfsU9w4WG/qny3aolCzaDVD36lkk5jXJMZG6rPe+N54LIOOSYz2GWoTBKllRrmJvW52peM8O8pnOvj6+rLQ2hBX4VUzqaQWqWYL7hg5bguO8nX5MJoERUxBjyvU3ALMYnHRRn/gYWMQE3QVGISnM52V5Q9uz77JY5CQBIfr2H5nHUPpXsiZVzODMtl/hxDNP5a6UZXuzf4drpYRHsoxuKOTITzPifQl9g0BbtlxpiZRwjntVU9/REC04NNnOWOdLN3i46JajwLxqSlteLgtS6vk15uiuL727KVDeWJARQkgbX+2IGBnWNMeEwiA3r0O8ou5e8GMBEBS97OBfylcA4BTBj4FNIzjzKZltftY8rDXTM17hHVKYYeBfL0FMBb1RSXSZmJyT5+i2ItVvSdD7KGJXFKwbqOX6D519kr4D9+3YEy6A1Z3Kp5933oxn8YiDtn/2UXCwpoRDE/vqfYkgbC1XknbBS5XsSAsOwl7Je0+vf/04fkhz5boxWc5DdAwNjU0fEPm4rQmwkDxbwmZwSmZzT+b+ZtwRtXVJ3BCXXB7Ygv3TNh3Xu501BmLtAkC1LKOT+Uy5JKw6WYsAXfpcUWBVkNQhQKADe41XD6TTHWEGV2e0mkm832m4fYD6Z4QQdOvfqqxm6sYYOXlZnMsG4AYMhDTLYHE6ts1JcNhQwTGIuqCg+sMdR8AQVCJlYOdl4JtRcXJrm0pIj9KKkquKV6DTRtSaAx76UPJNeiU5ZQhjftXT7INl+ogZy3A+TPA5yS7/DYlEhp1Q8A7U/azp8Nzrnz2RrvCCOsw8E9ADqmP0eWD89fJGyVPNv3rPNXdAdKxJjN5P/XnWuhlxDZLzyXOTvoK9FVhLboXmbQh4s6lQClGnOLUUfEwo2aAqFcSziOcr1EdnzqCQNFpYnHvd1tmhlWJ1jjrH+tzpYIhHP6uSXubKE33ASTFUqG4zvmMfRK3DG89QcM9rHnJzNp+GWtTvZ0RnkNMM8bt4/7Zc/B85M7dsNidvVdt3SMO+tBifHtIxoY7AvmM9GjAiOV9p6wC10L+kz77Yfa5dLHgZsIXsxFHTmDkEHuyO/WJVqz7bPrD0oCnQzIopynayAC9Y4U2BAj31LT88PFiY4PiPKLKlIKHmwHvbfn8IQe9/PFCuUlDfIalEflJksjPZdpt6VgVsR0tlYAOPuegWfo21vqe8L2wLn2EUIEabOHogAvORVOM2O9nMEgrAO+7/jZ6k3RruVbZyfd5gf/XBLXlRC+9VcxpzwSkw3ThpGDblg9vjWAeVRB+kVV2OfDu0I36VtMH7myBobbJCDfTBeK5KR2jTYgVLTcfLIZMrWqDio8eF9dJrR+TtaJxcNuh5WQEG66Ockt4y+zPLS6whaUahW9UpsKgBAL7Zy9VqOt6O53AiJISVmZJBR1SdmClVLswHdGSxHw+t4WP2TYRDHgAeJK/UhaZxOccl+eJnjqt+PC4P3HZ4XNpUz0eCJ2O520E+lo3uf+obrh3NLESzp4VG2cALzbhj/NAIYZ6/1BT9+z5kQ1rFiVikpsFqLxzvdDVQa8DRBOd7Z19sEJIR54RDH97ydsa02N/J3VOrjnnD6rw8RvLReijdcqnQyvIfjF94/V4jOEXz3AE0Cljl+/Dv2jNqOe74nVsRYMuQO89w/BydzHsYw9Er/uxkj0dtn1XaaMQaI5A8CsWJf0Oir5vWoLXoAkle6EGNFWEk/fvxIf/3P3wpivWm1vbszR/uoIdGoyqdUrNIZQJBiVZC03XdjHomReEPuKKmkpDm6diX7eTckXp52w+1hV6r3737unxdgCYB6AOmkj0tnHnG/x8Oz2byJkvOw30/Aq8tDURaCAGjitZJqLJq4/ecb2FfJ2CDD6I4yA/cmHR6GN/KTNMxaIaBXPQ+IzqGyGFDtalDeTaHW2S09dwS81MhJoCyBhHWhsoyKWSaLlgDtZvuX+7T4oYnPcf1xHcHLfJTBOTHsL2Uqxe0g38jwmb8PRm86vahYUt5CAc82fgnhDpbgHrluLNlovfu4UV7hnNlMsayW34thTxgPtI2hI/TxZjOqMx3/Bmix4cyvE0GuBg/8JeT5WKLsbH7OZPd8xxFhX21NmPJOIJ2hQ9pUtZgsx0xKRvHfAgupM/gWBY4ydaxwjSxiZLHYHHD1dennT3ODkUq9r0UasmQUaVuahiVsn8VBvYYETlZEgQocGGKaXyOjiuPttu9BYbHd8VwZgWqAtux3Ib6AvXlUvHxENRRtGfZpQUnC4TVZN1k88mLNWz11/18GQLBV7seq3nt3Inpeoa6UAmzM2nc3ToR5omC2tUP2eZMkvSuKTPBcKZbP01lykDPFE++aDFWACWHPyti4Nw1z/vnzrhVQ2+f+2TuAI3UyJoLiPK/F+AAoer8jofFtb997+9QQOfW+Pz7AkWmsLA2tltyD+3sPD89pffhv89w2ZTBhnj6UwZlsD5cNjoD7sqVrvaa2IsFzMeBKNYbaQZg+jwCkiDwL+63vM1aI5EdN3yQLK4QfZkn1L8w6CXuWORCDT0MMbYynpPBgEGRUWZV1/bAbdC9P6br3XQA9rayYF4T8vIkzF7nBUrnDcGt57IPJWoAOFwWDAJhaC1vXb+Wji8vvfianRmdQN8yZMDxz/VO/uQfWbrhQ4QxsAClYouDVZUuX6z7dVwCs1djODB/UIztnAxsQCizsrVvDuclnyz5kHrIa9Ck0387Dmo1hnXqEyYlxKLtVjeBySQSoBJxQ8Mhyu/Cs4txvso/EPildjwQXLvfzzNYFzsXOiBiAYW1P17fkbFS9sfLMOY6rtK2z40zer5DRAgw3C33zldtSTDUYbAaMJxhc3T4i+0p+KM9lDQHk6uGW0UqWZOtkKmZDCHoxFcgDZYCabsf+K9vMwswEMIoJ4xdPJRPXVMU+4rngYODWz48GGaO5GO3MiAUI3Bkj4750PWMNDiCuq1z7+TjYBI3PRTXBaLciJBTjFpl0PFP97CtwxGzMCTvZ7gcjvzJ3pOkPBoZrGF1rw/MGPc7u/3i9ptsuR5+ehIH1pHnnHDw3sKKYbpVM9hfL76oVlTm/MgfFIp8yNCSNCl4641iLEO267M+fPxWUkiiD3B7c6R73AWWMfObj6S2975+/vOF8aRFcoT2hMm8zkLwBrDO5HgEo15YD0L1Z6gBHMtqoU2t7yByaXp+taNVSXehQZ8nGqIRG59VJT+26YLO38wJsEdDi51TuNtvn4fV4z2xyF7qaOc6Dju/PKCX0c2JSWe4vhJOC8OPglAqr5IxI4gyYW9PxNHY1oTCAgcHs18D2YtTMsM8N0M8ZDCx/6MlEzAPQb5BPP3M2GfPAR0Quvh4N5m4odw/JoJw2UPla21yoQqDe0zU9aCWvVosljOyHbkwy/1U/vlpQZ/06A2vO3v8K0Irj5uAVv5/Hz+LF8d5nynJXLDn25fAdC4g/PP+rue6oc+/TTCuc/z33fZ7z+d+xH478puO6igJI6Y75eD8ftz5kgxA4AGfpOB/D5+I9w3horP0X/Z4TsM8KCsNgY5/TtJ5yOn5/HNfz9RWN2MOYnNxnBsooNM+ueR7naxa2HfQ4Z5D496S35iUmYMWE6zxA/T4uK7rsEBnw+tqZV2JA3a3q4MKDMfX10xXJRZlUYgiUNVYVEuDqpoeOglf7vzWkp4Lavi674bQbEC9PD0q/hlJmnkOhM7cud/VZrXmp6jSsC9t3BYC9GCaXx6tWIZR8L2qQSR6rN1QPFFBOErdL6flFmabh2hiG3cccyhHp3KPiozlmTkoFU+Zqdax6H0tbnyRXHWSLvL+M90mV1Yfmg3gZ9k3893xAx2fGtbZtdxyeYVz53KiYbvH7Lsc6OKbJ7AscKYBvqOhnTdYs1Y1InleauYEEHBt6z7muOOf4Pe4RKpGSfHW1UsE8ozhPPLgLQSSXRZZ7JVk7G8V5rJhkq4LhNpfi4VYp9z1KxaWEcZvP6DYoJDYPlsCZebV8rfnY29lkYUhMGN5DmYOcC+sVPzA04DXtIas+Bs7+NNaRghZYB9bpzppIbVhThflyVjH+r3u77mAnVhSEQK66XhyCBpNUw4PNBWC6LcizJzlFqjnOxAhbJ/ZX1FsY0qTjIZSkObw/neta1njvg6/9BNYP15/u/bjGW3UDOe7VOWebPeA0D5t+xvTHQT74c3ruD7m3gEnCwhJTW0ANXYtSUOPzPd1krO/Iv8fKoVw7MTeGevFFN5HP31L6eP1I7y8f6qkXQ+iSAQ7Innp8vNp4Q/ZmA/AkBPEtJa1cJ2dFvX0iN56EKDYk1dfcPktxZgWctNnTNJTcDVQCkxZPPjjDhn1SYExizPFxzaVO8SQAR81WMp5AF0A0mUsBWjerJuYMYTPWry8PCl49fntKT3+8pOUBbAnpjzo37jcwYArP7mK5diHj0TuER6/LWDnQHWE4hvyspGYw6wdyka3h7K1ixmNhKGIPPWeYLcYLcnqB68hBEmFyScEE919V7jHmy8H+lSqEDH1cjH3m+2z/uZn+AKfWUd+Yf+Yz52z9z/tSdbtaPbw67g2AFEe7gLfAvVAhUo/G2m2eMx2pO/XQNu73zWQO9aCxn82ARYDWt7JvpCQOFQtnCoydoa/tqLM6C4vgMOfkfvfvrHkkGUDGVQMHx7EewZd5rCFPtqD3dzDDcp+VZRiPeObqd2St3wFced4j5rYK+5ltiSziTAprG3X1KC8ZgkmAOI7dsX8Ery5BrzQGXYgcilFFucWoJrZhS3N4/Tyev7Ot9H7qQIBzVfRTAeqpE8g8adqKh8f08ShJ1q86v4MuYc804e/7GWsZ+tCgo4ss3IoCuui32UXK4rtrJMHbL0vovj8XCfqP619EuzDvHhRge9KqjZslgP/ctpCeIvv40bEF/QMFLZqriCe2UpDjlYBOPrdZZ/tpXqfz+FP/He9BYKqzeQf7MDr7J1347DldT5j6lY1VVqbvTvpEJBTF79Ne6mdzOYzf+diM753plVGXn/V63LCEPgOgJnDFa3WhzRtNA8Sbnxn+Z0bpmTI2NGzqAH9rLpTc6bgpRYXWkgQGiqclv98Faaea9lKtHBCLc23BA1Pvh0GL7Yge49iPYjGZ8bWziWRbZ+PLD6cgOH3AU3KviecbCW3SpN/VhO9kCc2HnppYqnyPBkqfhxhuFuGdNPy735Njxe8z5t6eW/PpOpjHaJ7z8RnjGqmpr7GMf/TQSZujbMJdAU7HalpySKe1Hsd8svljW+fNMxxWPBfnPRH6CF26+XzoPIahbbkj9wfhmcb1GZ+DdVIHodENCbYxp8i06/3zFvpze3/y4En4ai3PysMglHMIwVMqBYXw4ofvTJcdjC8DHEg9zvgQwJGWPPSDz9R1voyfRfuR9FbCC+RAlPxQwsAS744kjHQjwmQMq0mxJG/DH2B8itd0gecyGe6th6MwaSpyZuh8NBRlfigFyduFAXBZDEhASF6ufe60v+hWVwD6QGoFQa1as7/+8LCmx5dHNVQkx4kABALCC2CloYM/3zUZ5yfDBzPCbmpg1nFO+xpCvgPJYQF5ggNGDXbKQFNOAyStP9nmd1bOtOmpy0uXy62vGwWMXJlJKYdwqLideJijvZD9BIPwAXkNBowyX8LhhwJdYMqQfVRNJqkCv6yoAkh6vSmpLE0f29732JIKn2NrTxp8syp11XLgtK2DB5onNjWv/II927oBaIZ1NNhxX1vbiXvSpAm3ONuoSzd4TU0JX5MZCPS/sj2WUF+V0wtyxXi5+wwDEznFuJe6vMA6KGp1NzMlWFVJ224GIysQYk1j3rq872GEyEO2BhZan/9mWiWBJlaKKybTVC9QJTWZUhq86Xb/uerheB52male/P1/d9nnEkJYkLcH+qOxMhjCZXNVUgdnFj8D4ZkuGt5kAPfdvMArWBJkOsF4yYkUF/k6AGWEvSQmiKcekLJF8yp85wCq5tbQiqFkPUeZvynYU706Yz8T9Hlq/PSwQYSMIMdVu91t/1917eH8OnOU8CLQ0VJ0kjUL4dUKebvcerxclZHVzElWJXn7+wd0NHUojMxghrnI/RHiCLaKbNz7x2f69ferVrmTUBJdw5euXF+vrPL1v5W9KiGBf9MY+rumd6l8h0ADMeHTZf+57fL82va1cAe3ijlC4Ogw8CWNSraPwJZC24utMKzB6ge/Abobx2jVzyqDT3tZsWdy7QU8Et/DftBbrShMIGE0L//1LT388ZIe/3hO12cp7gG2mxYn+Z7Sr493yEFWnirZQ1A1RN52xBoKIfX9G3Rdn9+cwL4K+kPFukXSZ4CV1MvjWvHvRl2q1r5XM8AL2RYSPniRfVOqgVcAvIR9xWpl6jxZLh4Gq3vL8hvq9irFz6oFaCN0MtOD79XyvbUuk+P68767LgmdTh0W4Szt4YQIMIdO1ZAYXchvEu6/ZQ+RdUPFBFE1kBR7zILUkeDWC13m3B1z0KeSrYwein2vW5cOeQSC1Pln87oEoBLr827pBhbfmwQf0rTO41wOVeC3rc9JGL8ll1FX1Qk2p1kmj3jj8Hpr9bOafg+gsY+xj0G3V+QZMQyauiYqIq7DnPJUK8zFlDuTjO2Lzje1aUpf97Fv98BaQvh4HzfYJVjb3Ls04t2Jti6uK0HWRUaUkEwvAHBNRoOUIYx/C7uuxni0PII91+1uA9fOcsR5Df2UYydgNXJh9WglDee9SG7S1Yy74mzW58cn5Mq69Tme7TQPZ91YLKaZFEy2lo1lz3MtnPu6H4108v7+qXldP59uab1CR+hyFZcCsLsOIzLwQZzFbw/737f9PLmpvuVpZ3iWyHowW1FfT103TqmzHSMTrbczuX5B+0bPXsqxDLkQ7SE8Y7x8vZkcmYvFxbGM3+HvePZEnWa21eZ5aWZTHZiVXMrMU2h2UQ790s+F+2JcZrt5M/1oGdaFR2NN+pe3s2afD32KPyjkCaTXO7CG3QRgbkY/b/FzSOJ+ZsjGDnz1+hlYEQciGuDzZ+LneHAO99VKShBYHu4Snk1jwKmYERDgs0K1JijII3MnAiwz+DT36yuDn1ek/vF7cYHN4Im9cfo83m+mkJ4tYgrN2Kc0jfGx2Wzr15tpaIcLsMUUlP75f1pLcYzni0rwGExxbE9/1vn944VcrOcbav5ObNcoFDhfx7VNVTW2KwKgyvoICfz6IZoPHu2vrnnt9bUU+8SqJ3GNHdfIrOjMzzlbl/OYzN8RkbOFe0bAa7zXeD8azjE3xbxvh2eW8fvxM7IuJZ5egCtUHXxF7hVbn/O649+F1cIWhK+AnUIKejIwraoCq4yBClaA5L5aLPfVy9NTenl+VhbN9gkmxrwXyGxQ9a0dc7zh96b3FIPg+dtLet7vebk+qlCnx+rz7SN9vMlvKD4arKaKvIVupHMGbZR5hIe/Ohjn5UEghuMclVb9vHn7SbGn8udU5f9gjXOaBwVRX2sphVBvyMGjbI4gUQvrLDKwaAz00Nq+LmdFIdMBMez5fo7AwKNxESj5Ne6h6p63+RyI3l56p1MYg3FsjkBCNgUAulZRpV5DjAKI5edgBpgiHkwFUhYAb3RApN88D4p5/71Z4lQHZQObRwyye6DE0+iJczF6AUfZVJXKumlS9bWVQ7+lcmbJ3REAQDOhH5NsHs4upVJV5MdIzfb5aoC1JKqlc8iqjqmnFOuEYUnCqvrQvJgAlzSMSEuDgyEi+XkSGSahUARDLOX3VixUmnIxVLuama5xLcZ5p8zqTr7q68/7ayFeonBvFq7D9aXPWo2N94Un9ahXGEB4+GSQ5eHMkx9xAIgcuz5cEtlyUkRDxknC+W67/BIAR5gUBG45dwSuNT+NJISXv+8tffx8Tz/NyJLrKuzUa89TdrnIOD8lVHC0RLU6T2DDbhpqedPnSjTaWlHKHmdnTtcC45j5/RgGGGXFuLZcA+9jpnFarPxXLdoua0VUg7chfTOUdllnuo4gMBF+JiE2IsWLJai/XnbDbTcq//WUnv/8lp72n4dvj+myG5nXR7AW2ts+Lu9vmvw9m6Hc8mJto8PR5pPMyGUdgA1KgSUYeEhXMerxuvNsvc051aIc63K5nxs9fAnh+7kYyLZ0FhZCoIqzVCSUSZgqeoYJwLEgfDBbmhBhp5WaDnso6iEzWw6dyAiXD2cg2w3ZPxp3lGdxHUhY/5a6TO9sX3yJ5pZ8VoGwHPcJ+skKnL6f+EwPL0TlxdZ6+BUZULUG2ar37fLXQ9YKilr089MQybQM/bYb+DqIssfvlxEaJs/WKoRyjmzVE8w7+8qmRvbcxdD53LrTIvbT95b+RrGM2VaiHBKnSATkyMIiw68tQedKoTBVHs+hGNKqsmYZxzGKxd4Gy9MeQY+E1zm28fNceyILvbhFCeyrCCZJG3aZ/PTyoiCNtEXyPKVf77pORPfz9pY85MSqdh730Fg6gqqnAvJwLcn793m3vFv7Xny49Llo2M8it6VdkopDWJ3LgnxnrifJ8lkQGwuWUtXiJhqaKc5fzdzHvVSM+VnsXGTbmoURIpm7/NzvzwAhlzNWXvYKifojcu/yS8FiLY4S1q7uy8YoBIyXZRNEgRquialI3IF5qY6t5mtoSG2SRhtxljFsc7b7UOWMOEMyJ0drm++x+b7zdWbzn+nCsKP++X5numb8bN+X53b8/N24DzgunJOz78y28vHicztrf+7G2qupHA+q08vy4JR0HEwekPd65Kb6cR9ujUPJnmeHBhJVJj2YcD/zeoRwBSptWxysYAAgPreZ4Lq7V0vuT4ZAsn/PgEmmB2dacDXkhvFDbjoU/3Hs8FRsNt475JqgzTaDPFyQen/HAsb49xmcgFBOqZpC29uYesiGjslY/jL+e1ai8ToPWCiI3kb7YRuWk/Ux/1t7kTkqBmZkCmUqGrMXtHtn4uZiGVQyjLw65cl8zHN29m//m6/l46E+jP/0DF8jNNqgEfWkvIdW9XEc/q51MASPIFP1b419hYEXx00FBT+7GasqeCP6PUewcnzesZ2eJ0OMJgdEZ4E0gnt+T29uG+474akHAc9/V0sqqqGDwrzafz4FvKJnyEQ5HOMs1900B4xqWkvPPTLcv1qlnA0hKBqOU2EYLlLNa1kBXn17UgbArs1qdRUJJ2LZZm13633Beu3G+2AU7C9pRcPn5/Tnn3/qbzVOMkKjPoSFIKGDb2II3u0eBRXCsIvtnhmAWzUGYma1lg5uZVvXxf6t68BYuHFtK8i/a23LpQxrL8oJDQMp1i/LO6FjtwSQxj0qSG467GeT+41rUL9P5uW4zjqAk3rYXIPnV9PUG7mUCilCI5mElVXEUBmwt2n0GukZJElI2xFUKF5RzBhUFqIFglZLTP49XyMY1qyikskpJkqxufMwAcRYIccbpL/NT6/Gshmb4X7v87bY2ZCsgEAqJc1eeDF05IxepOIZ+27hZ43l2tsIcGnouIYjFj+TXRErar2gSEA23pDmempe9lx1aGPoQD3gObMl5O/oYb5wWEVPrDHJ5N9TmFzeOoiiTJAFO6EafymTAZOhUOv9tFqnOBeE3VjUW8yxKpa7jKXJoYihYMHyKW2+gzGlOXmqrcGQoL5Z+Iso85Yge1mk5DjBv2QGHeZ50xDlaPSM1dQ0L1/uVXbj3qOSGAFmfz8kRi4MU8vJc5YtCwztbDm2erE8eFflTQ333e6+L5K976BOx0YSNQBlFmmuMVS2knnXupgS3taUKqvyWphfm+UW0hA5u4vMmazNtkmo0G647O+LoSxl1DVkqSCv5J/pW3panhJSyjDXRtK8gSX/qfkIWbV6s7wwn28wtjR8UPIYSajfzUBHAX4kkbCsUbbHdC2fC82XUiysNSdno4V9qaB2s8/J8SEAVjVjRfanVKotqKLYEpLHaw6uAqALOYkz9sveDgkb/Nf/+a/0x//6V3p8eUqX5ysqvUnREAmpzFlDM5OCVmAYAhMxwzT30Lpq+wD6tIX+lWZMpUloOYO/daW9kZOEcRIDUoqN9PxXXQ/QsQg6eQfVDbxKYPoB1QWrteT+DAX+NlTOvWulyqZtFvkhWx5FnQg4NAUvtBhD6fJW9UjKXa5hVXxsj7Xcc2HZGiYzSltEYMYMJ90vnl83J980xWSWVVXVNXqnXrV5OzWdiYfAhPCYMOxk8KhKxTPJzmepXPe5L5CP++eua9wQxrgu/rm54IOfg9mAd5s7nmUKejQDI5h83OXAqGuRGaW51nZdRNIZyG+tyLwCCNGE29d1YOThTAvM62TnPO2IbLJd3iuWk4fPDsxv5Cpq/hw6BsCpRC6m1iywXgFQC6/UfRDsFM+5Sb3A1khhZVDL3Jk7IBfHoo9nTiTR1nsarmZ6p4OI14sWXCDQAfaaAVjbp7ZTcp5++/Np//lD51QqWa///pH+bYAhwDIyFGHb8hzYLIxe96olg/dInmRAQe55sAQQk9D3CxndCUxBYfjus6csp6ddRr+9rcqM/DQEpth46Zgu0A001+USQhtBzUoeTZTA5qbeh9ZXZcQSCNWiALKWdnlWL6ooaE5GypmiGdqRWmO1sGkkfv9U50Zrd8ujZvlR86ijUiaNwCN0YObY5TjFYj++ZluwkQi02NbIYZxpn/vnW0IpOV0qgWadTGYF+Xh2/Sd2qjOnaP8OZ3Ia2k57aH7G2eVgro2B5sRMdNpCz432cASFY3hvWeBc7yk7+hVTRh3boYeB/ZvVpo/2r566EXscwKh4u0l5YtKtObRoHpwZEJDvsSJeR7cDpS/B6zkAKDwgNN69K6eHq05IOL1j3FC1G/WZ7ZPbLGfo39yH8z7+Fvw4AQOIAcfJ5xjEcJx4Dwj+YNy3Noy73J/lq+P3vkJY43Pj8+Z2za8dv7ckjzWeFuf89/z8eZyagVdy6TgQgCjnG3hGw6tX7Zj6eHjieJ3N2XxYnfX9d6Dc0N5537TjRo5tnZWHOaS1b/ivhc/cXgckTsYnTWttXhPz3/M942ucQxq2Z/383ZidtZ3j5/s1tIs5Msi+kh94c+6mF2dPmjoAIRYqCMOpe6Bddsh/RJaIh76R2YKcDlnp3kt63g/5by8v6dvzS3rclbY3oUJ/IJ4f30vDgXUqC7UPd72vKn8PALBe9vuKQkPPmigbt7ebKo3yDHiDViQCtjEa5jTMbQuvZ0s+Tfna2zCCl3LB+065RdCzepi2G8fm4e2hFab0D+unpQhoDnLKXushddHrmlzZSJiBwzpRpolNmoYKJOgekfLdzw+Tme1cVs0yhZR0LI5mwP+Jc+ZkXpEErFdQSpUgyuitR3bbf94n8ydUkRcAJm0GgllOLQsPiAwsKvuco0olLo8ybeh7jnNngEgB+EWlJv4oy2irvaBD66CS595KzcomT8/LmGcxUteUDmtyOPd8rE0els7C6YPTdYvUuo6izBgBhBuydqjKb2Gp8vcS8Ed5XfWUDRW9FgMdl12hX5fNwn2qMoo8hcFdPOnNDR/2XzUWAf9aYEtkyuNeVODs3Dk7j6MsoTHM8aKnWMKF8X7XKcTOWNYxLxzm375r6wwGI9oIQ9/Yax6qmROTBR/PAKx5CS8VNoEIklqfFfBTVpQZUe+vv9L9467j/JCRe459iwaFgq46til9bLf0fTfq5DMSbiPhLlKNqhlIoH2SnEzPyJPD8dCx2KqBzu9q8N0EmN+Qzwx5PZvmC1pYfRamMEdkGPu+X7CmBZhQh4gVJalWneyueMW+BvZ2luVhvzcqDpZy1QTu961ZdT4BaRBWqOtIFf59XPY+Pbw8pj/+15/pz//zX+nydFXAUY04MYp3Qxesx54WYl5DzQzpHJL6AmgxsCUHrkpkizYWn+hnbz/3q6/tntZj1BPgwIS+3aMjyCSpeLzIJfMjZQuZRaoOhFhJIv5PSeIuCaX3ZSUh0EVyCV0QWp8MxNosF5MILZ5PYL6PgE7vm7oxEoGKeFFPkn2txndNgyzSvXMJoWp5ZGD5PlUDfHHWqQ6vAnebVklDm8iS6ysMr/UwO09Ob2fWZs4HVpQDkFp8P+qZn7uuCKM8VE6TVlnFV+bkI+NM7aUTlon3Xdas6Cs3hPUCxLrv+7Azoxg6HW0fAFRwjPBcoHOgy7Via22hqBlsRLSxDeuOieN1jQmI0S4Ofg7hU1adzpYInuZJoMe8XQc7RvXDWPhF/u4pdyA6J53aThcFUC2nqrJedb/25Ogit+6aODwhRPjPl/T8r28KAr5dL/qZj7d3BbM+tg87u8ZqsVG/G4CUMHdI9yGofVYWFosieE7T1M8ShhF+XD98nPUMG9QeW9sZoJnsJ9UrhdVY6HJKfj476SG0iWCa6LP8eXx8SJftarJg1JdZRVkBc5d/Jd1kPyq4y+BJWyuZ9umILkIngJ1CWTbY22myFVqzfWjruTVPCTPb4WcXJE1YVwG0op41X9S5Z8wlvv/Va06sScnyLoZ1MIGxA8ZyeP40Znkk7sT2DZ9Lfc/7WCfqhPM+Obcz0eexaugsw/mddQCvcn/Ql4YqjZl8HMh548wXjKpjiN1syORMwXr3Msu6iQwhrZOXW76/mSKReQibkj4+f0leEzy2qbbD/U7bfvJ3L4du9M0vFqTfk+uY49ZgHteyHcq2x2eyjDONCTDVbLJLQEC16sXiSqm2sZThebAYzsMCzq6zzaIeurMskMb0oeJEOimYb0UVLhrTdjOTJzwQmuVcYIhip1zSVp+Vef1tY8K2bnbYpd/M5SC4ghH0FfASEePD83lvjoIbTVSa7L1w62iQxVaqF4wAVenMmNiOLy9YnilZrLB4/tWc1q+HUBNNHNGG0NqjYdTbyX4cwl3wgdOmjPsoO+Wdsw3B+Ju+2L11f7BtbJ+NA6uZaOL2H7/S+9ubvq8J1VsOObbM0DXjDawQUJtheGxdLhktPpvyjWo/YBcJd0OApm/fvqU//njR3FeiXd8+Jbn6T1U4aDgv9OLbFWnIPAzIGHyQaoYvT+n5+XFXIK5mGIDyLfd8+/VL2Veb5qwBO0GVSh6O1Jv5sKWvfYIWTIqvzocl25zUYMgi7xPDvXTkTYGvISxtpAmnARyxzFeJsfIpjYpVn9bqciJe7pzQj3ZvGfKFrACVNjAxzkIWu/ztOZj6z4rcD/Yd3yZxlXL/WP5EvgYvfe0J1e3fOSi+ERTsAMp41sw/lUVG8IHzGNChbeNrTl+XlVCzMx1QxtuAzkmueVvhw8d8HAy5bGNoz+D6MuWlmeFc1HMLsLW00pnZpQNnNGg4P3ULZ0AIDXYwRdpfTPFsyc+yrtg0Myq4f/r3x/ku2NeWuww4HzVIKNabZdhuGExXeLWaUgjRUQN1rao0Lws8yDoO2w1GhuXquSYY9MLQ1IqDPFtaHD9jQsn8WzbyPCdg5yX7M+RrS2GNq0OvxXNsLHnNteKZI3IH9ON67XMeFOrAFA2rLTGogglx+b0SDE0Ybp2R0V4e1YOrPgMbz7/+7/9JP+8/lE0qRqRWRcwGKFawttSdvIE1J2D9tvfv9v6ZfuZXrZb1/PCo6229Iol7Mwe5gBoPT0v6M/2X58GURmmouTDkJAnw/tLHTcDfDd79NQXWgsnGRCAmGF6dI2JytxjYheTsN81tYwnHF8nb8i09f/sjPT3/sbfzUXONSW7Gt4+9h28fSKxMWafrEDld1OAX4/fhkh6+IeeV9JOsJw0rEybkvRv5m7ENySjBNoyMHwAikO8lVJkCABLXQaP+kS2ZvIrDOpwXzjAJ4VzQZ5eu67ee2iOGNgsDUKpiXoSAt4yyWsGZffwEuAJb5K59WxsqJzKcaLX8YL4G7Vzf8mZVRAkANQ/j6VnlwDxpljBb2Z+h/wCFUQCm1EXHQ57tZ05KzrCPr/m/9SyEXHbDrjVvbz8DsI8MCvB9xmqQqXSZK9diOS+51zCmBjBrNVOw6mU/qK6zzmH0yAW6VYAs2kbTBaK+EIGRsb1ZGYw3CTF7/aX6lyTWZl4yglirPZekgpJZZGGsvi77kqRjGsoebnpvzhQH+yUlVrzUCpTMg7Xd/L4o/oHqrDXN2oXJMH1OdzRoe0txxlrfAzi/GbUTgbloC49XDdFABhwu/TwSvetdzt3tFvbCggqxwip6XLSAjwjLj9s+tm9P6fVt1/2YPA8LyRx3pqfkGkIHszmJcC3J7CLRDSrYr6JTSo4rVK9tlnusS3vpm4yxOFMllJCAVwRTkMph6YhgsvPHzr9szgqEso9O5GznCNlgmgfroxcGkH3WHeH2ndIsZHkfp10mylipHPzAfSqSTbkcgfqC/I5tsvd1rZisX3OwjRMi0dym4Tkb94LlXG5YFIfQQZjlOdiuxe033bO8p1dP7iuHMiz+7WttsrEYiZXD3wTaoJ32NrdoT4bbzBjPbA9zP/LS9Zo7cDekFAryIV56FukzKx9qNn+QoeG5UVedcYc4Lnx9HRZJNAROjFICTR5b28YNzwfPA8R/E+mfBymHw2NWrKh0xUOCB0wKYXQU6Py9aggNBZEZzVSQLS6V5XPPUMT/5GK7fwd4+YaJ7I6TcSrhFjOqC2NjXEwHwOEAPKbh+70t5bAw5rk7KrUR1JhZOjiY+rMN5GjH8dExyPityZCnNkaVeQZP5+uf5mkwIq2tWwAQhnV/skm+Wsdnz57Hcl7XSKXRpj4dgTBXgloQRq2z8343Z95O/MMF2tlcn8cbn49D7L/v4S/mJSpa/39dESCc+8FyvMK8khBCViKVsBPkBQphExneWuYiSKZUSKl69QZCp9HwMWFQlcSqNT3Hgypg++RIpZY///iW/nh+gZG6KyOSs+Dj7Q35cKokF1z0kDtbR338kcPmsh/IUhJeStBLbhdhX4FRCYBOqil+SLUWqTyo4BqAOBgLBqpMAJaaLKWHK/seNCA8WYhGlDVnBxCVON7Dw0BSVxZYQYrrQ5SlS5DL+ty6DX/H9QPZeHbeAEgZ9/HIzOUliogqdCr3ablHJ4Eo8ZuXV9erUGmB/FQzLhQPUHCE4YwJ99FQH1OYAaqdyKlD+Ox4cdx8Xx36HRmHADjM53m4T+ZZTKaAsRLJHsP8FCSIXQE4CiZAB0IEN+Z56eFipuip/mb7wSqlUbHXqoOe/wnhflJpj1VjGAbNaoKq/5UyhrbG9Tc5g3KFK6SHutnn2+JrIoZ8HNjMzGvn/cpevr0a26jZB+J+0JDCTKBWGCPI1yN5ezZlQkgIxDtCIDaA3DGB+6lSV8ay0fqchdT8cHaczEk8i2tK07lA55ENNccqm6GTelhMBx3Gq6bm68z1Dvm3VpSKZ87o8eV3416F/CvpIV+1gqfISs1fJG3fZeyvn6+pSvhIlSqQm68R7ONkVc6wdiURsayvzw+R8W/p5/e33Yj9af1/0vnRfCz6eYS6SpJzDecy4ERzuezj/tb+TpuE5VQkw5bhuW7G3Gh2xsn4JBj7i41FxJYRIpPMOClgUOkPWDdluabrw1N6+ePP9K//9X+ll29/KoB13z/48/Utfdx/7b38BAPMwn5kWd4tBLXYGaXhR1ckxBfwCsmgk7GH+xmvstzOsL5WOnCceDbbfVlsAtXWNpx3qbMVIqPP9RCuhTYyYfo6x3t69pbszmRhM3mRJQfWWSFP5EDt4IHJ6s2MW/mRJM/CZnuQcZW9dVn9t2xhnh5Y24uF3v/eWKOHn3KD/Yp7Lo4B1zSq8YXwaVv5Zclf7nc/97098mwCtvq05EyqBvAFFQptvI3lU+w71Vl+NbStBd056dz63EixDflZckzr5iGWw9iwzba22X5nmAmLR5jYnzcAD7teUv9VXcY7oHmBDBSGUf6i0BPB0CpJ7wtAX5l3dUbfgkOxZqsQ2tfdxYqScMFzLLKv183HNc5p1yc7MeKwjolFNDjO3DhvfX7bRHrgFfWbnPKwxiAzmuuuzH+FQjT7mD0sAGUuciYVDRW+Pj0oO0uZ95LDSisur+p80jM29At7dEvR+SaXFpyU90TWfFYHiigXSxv7Iu2U8WVFWQ35bp+9vcEewT6rtmDgzJW0FhpJSxA9gSWP762qP2mOuEYQy8IIb3efx2L5SpmuSMfwQgbWqgnf5d9l/Uzl1sPoue2JTUgKAYb5sy105KZoQzP3IskhyfZJGdcutzbtkbjTf2cnzvZSdGZHp8B/8t35czPw4w1MOJPV9vni+2f3j5+rvl/69/6J6DG37T/53JncjG2b33KcJzaWjcMhxEPLBFhKqsjpYBmqdqYAzUPhxsDEGonGuVysQgiPK42l4DFxpd8OZa0UtuiGVSqkUPk/sTEfwv31QBQhXzrwhUdSWPd2/Q4Umd9TkCEgkvFzGEsekL+nGGoLDNhx5cMSBQPx7ONl/+CHtA9JK0ktHkseqXenzzIPsx9UXzQtLqrx4DcaOBlS2iTmDql9g4ekvnJtxqbguqnTwi7mAogKeGzn2IY2jAcNvthefic+5yvgZhjfNG68+ZlfAzejAcY1x07Qi8PxjlPk/TnZ7KeG5cHIhInLe8RxQ74X+FehyAZfq7RrWRXYOwJv43or/tijAqIfYxtzN3DmdnM/4t+BDXYmUJs9MI/jw/Z4FZNdgXqT3FBywEsSSFbbMrq1tt3i+5Pl4FHlncqa5LvJWBv3yuThpgDxQFRZBLDnuitNcqj/+fItPe4HvBj27/vBK5T6alZMNqVJD17rR1wjBFaw75vSy59erun5j+fd6HpEng3LoyGg1a8fr+n15xsMupo1zwnyPjUPLaBypB7PDOLe5opFXEfce5pWFkZHRm42xSUqDnFJptkYkt22Tjcf8hs29Sgy148OqxnnXakalTpnZKYA4PRlC8eCAXKR6RVDE+Z9qH+bU2Kx5H+L5b/RrDAFYY63FPao/ZYMGtmYIQqoMxdhhu+S6yQqtTmcU6zYBsC4IHGzj7mAmJ2mH0FADVujl705spIaM0e0bPUEkBtGwVVtB+R3Z1ZAORO5nltn4kIJRGiPeq13pU9z5+xKn3pe72DIuVnaGCgbQQrb10H9QXu7o0LPZBufTpWH/NBE3Bn5TeQ9qSK35u54ckamGVIKK2ni7QbAkaCZg4o21/JusVLZdm7ENdJB2d5uGtg0KpBjpymZr1XmTlx8IcbnEbhGsumkv7EEbpMCfktPCbJewJohdKBypLMDDyojKsM674OCfNRLekicn2dLGuZ7ZAhHXcrOX3sP3n6p5CfxaEnlTOIZas9YluL3aUbQUbnCfZBNN7OzfGu9qlax52lbCtatADEPuRig9IeC8k///rcxLbZ0E8dBRiJhzoGE2GXLf6bJeHfjR08zYVL9/JX+3TCuXLnXx6udRxlAq4Xm/Plf//LxQf7hLb39/UOTycs5vU9nui2bhkNdZECMOVdtYW9BJwXQhCTjPu7aXkQISG4q6cPzt3/tP3+mF2FfvfxLw97uEhb3uZ9VN+RLfP/82P990/AXVpvTirpJy4NDrl5g0AKASAlgbQnVXq33NYKJSLjtDIlMLRpwtcqt3EGtbIUMNCQ9Q8fjuivUX61YAmRw8jw08tP3W7OcWtoDXSMAriTXz02N79ZuOgdrqfqz6JkBTgZJf8L2EEaGhg9uttBl/61XBUAv+4/kEpN2S+GTffbcPki2Vg46cLG1PAPHJj+dopWW4X39arG4qNJ1wsxw9UG+ZJNj2VYkZJg77qlzDPtan5ComjYYKmaAh3kuTcP31CDfFuTmDAVVFpNXFHvF6BkxR5k/s3kvdeyjbca8wG6cy7jLXt86CEPdRUAVqYx8wyQB5L8AWJB18bF8pC2Ec89GKteqKXm27pDzU5wEAKS6vGw2T8hth+8vFkLmxQoSz2hGoYz6ejeIURl3LkSA8PNkDi20tWrivBEAY/vbUv1wBoBiTESuh+CoUtBIwoSFWbiv8ZvYrPt6vCIxnedQU2fBBUxLldPXFYxLTVSfg9NsPCNm2wTtMZJGNf1LcsZ+wPH78H5Jj9tTWurFnX4455KeDSJPH56u6Wl7hKz/bKECq80KdThxTBWsKeRcDOG0BO/kTNlC7uhUrEDRZ/r19paePh7T4+cTWHzqzCi+z7CoswKjGkL4tOveb/ID9lbOPRoBkTgGYKroyJrnErkLw/hsdWCAp0QJgHQh+NvOZOl4Dvvd/kcVo9i+yonDwvsy/LSzo4Gh9LX4Fali3jdndv1st0adWdff/8fZm2g5juvYoiAlO+YcTt++a73//7vX6/SpysyYbIm8wrBBkJIzT7druSLSIUscQBDYBDYQMZasL6w/AJbV6vx88R7xBSoO6OYjXy22rfmRLXDnd+3vxr7zs8E/CjlCmnwP9M24AQa0jjfGxbV2LP7ZOrcOHVbjp+UM4z5Hk3PUgXif8e/eVinJfTXSP/JFwAbkqtaGKlsxCI4d5Yjs3Wpf166DsT+czDyUZr3xGgESkPbiOyPgJxtLat81E9h4Ovo+7dpOt8Gbse+HSjBcU21sbxxA3OxrlAX87AETMqeAGggT+hHR6nF+fLMd+lBrULDDXCAEEv25BVDh7/H62I/YzgjoeHvhzA7X/u51LKf7fkSHp1OOuaUvdsAJNccpjnH8/v/kFWUK/Z8sEuZwDRER0k7lZDsdy2R8HfUDIeZsQLEjxBxYvPbllJDsBJBwuqmYmewj0+Qn9aJgbTwARvNC0oqBIDhtDqI4yEmraz09Pkh49cP5bnP+lAdivWr6Mhx5nBrFfsR56MCZzUi5e7zbHB2NwGJjiv+uZYY1RVL7uHgZ5QgwyP2tM0KUvZYOUIzPlfUQImFvjbn2uw/3Rx/0b/2pKwi0UwaAww5j2PF/M7dxfNrnWKOr9Tcb8XR/yg3CVIVe1EHOXnKXdgB9t9ZT8ihciXpIYX3IxSxDE8nxf+hIMmUc53I0NJJFpmJufntiWzWaZzrS0UkJjuGkRsOHX1hDWn3OvkK9vLHsn87KbcFAFnOXyMmcyUeyMbylAxHrURDFNFs6DYPFQc7diTQicPDRYNw96ictEgaW3HfBKan+PpnBhaghzYZVB1oCqKc+CljSkaYTIdrL05locGoopKmtCtZKasS2drmKnWDWXkZdnVSAV0qKzsZ9kSgsBrGYrKisi+gAqXS3/WRDPk+tHepI7e0Eb1PqCVBvvcZUX59bM/bAwYU1idLiSK1QUJQ8FePu/tT4iyY1EN15DntJSRWx7v7M0c5BqgzayWPhe5Mo3EWi/1gfcAWph5eFnr8+0/P3L3Lo+PrzTYnIKbe0oNrAtHUpki4m/E/zWQCRy/vmCi4/PVrg6+lM6U4NXNYZEsdk9is7Yd/+8V2d/sUquDE4cr1Q/Ux02R7GVS6v7FTOGilzri1dkmz9Vu9PVd2wzf+1Kj/XNHNE0f2mx5+FiPnl63f6+vXbtu4eZfPhtEF2tH78etver5tOf6WP94tWGJPqa3oAwYd+CqRPAl4J+GCVBblUvXpH0VnNXcqQrB+OQFr7vZlqI1Eu0HU8PNCHRE4nYBJH7fAVwJiuQU5L0+ipFrlyS2YZmC1A5qwNzO0vnEBT1bVMi60X5cFjG56dbFmbUi1wEjJpnntwX9mpk/YlHGw7gJ0S1SCzRxtR3EewXp2vxz/rr2trIIwtwfZv95mnczv08b2XOo6psS263yXbW+yznT9gxUhWVZJCcO0QLniw7MrtT8LrxnM04+CG/bOzfG/cf123HNiasIERAcXjxPYI2ydsh3FfGWgFwXqaWnSoAAfgpqq97I7zg79LIYfRb0g6LtKOiTxF/cQRYdQ7yXXQV87zZ7p2zi0y+Hw+tcMxc9Sp9OBQH+3W5gy+bgmHdmjjFKK6wPmkvurV02JZZy8GLmnRh+rpoxIxLVFHk/xkoE4OSWu/h/TvZquobdHGgjvG3fIqkos+X6Ow+mgxAHts7+rBhKWrrn0kvaijrPuyHG5ORi1TTeCD/DDwqgftzTbiF7dHovk+tF0MfvKtZI+13Uf3MqMAYRCLwfOHe8q/3nc+ZS7mZZhekzRwXtsr9igFzxo4ZuBeLV4IoclcWBvs16A4UryGyA8yu7EJ907D57f8I/9OGLf4nFG+f2c3iAzhoDPt8ZXoJ46Yxc7X1FsEDOgYJ7j179+9oh2EcRkj0tp49f3wKoS4KNfaNa0FkXigrnXIOAJggOH63EccHQ3w3gDrnbs4qPMm7Ittnij9jUUmpLF87dpO//h3GMsFAncoKINjfdDmTuCQcuHDFYA9ahuebPd+IhCfkX0CiNr0S0SU3UBC4lANDXtebb9Hvi2v4mERBOMwHy2i8YWcVn5NIVJM2jllD98cHRtdkDcE3f4tKHYpHej2O4EuN/7UHPEbF5QWAq6cBG5ZDP2HAoBhTpqbXo5lNdnbN3N8dtDXuPijotGNYd/kGtZY+44n0pALBEXFaGMPw6zmg++Rn4B6NbP4zAMFhc1ZT0yyO43x739StmStwzhA8qv4+aX/rjTZ1kFq1dnGl1fjwZhXBTGEBHjb8N62jevvf/0QcIeNqDgXWIda8YfcoSQ7vaaKSEKbp2oRKURGJKqKH9WrAMzxxsoE688vL/R4r7wPfKLO4fRCnL0MBOcGKO36JhE4Sg7NodDC5/L8KBFYDDIIMS2f0m0bOkcacF/Z+YEcajiphkVA8wpAUu0knas2JZQeLz5+JMCibcBVP3OzOJGfHEsb15gO1HQm0mzITsQUWIoV7tTh0VSkBiJAZnJSpyROuzvLxSo+UgOejuR195ZL0D9Z2MQRZtGxkiiRAgcwrO/ulX0wqlUYtEbId9nPj7CIPLvgtK9vb/z3n/TeVAOwaYbfkd6TqBfDqYRvShy45iSlsOmLGbk5+nKCC16SzVDX6D5b85NVqpJ+9JwMHpLvBp3Km64xgDnNsKBuvoa9ItmhUw5pdQP4rU7ZVZxVjXjQkcY4yP0sMjmZNaXAG7mRCr4vOBrKp4U5MPuGtNIUy/ByhUNggNakJ7IMgxf5wmppkbpuFMjClFTVleByC2lS0NlihyR9S0xLzW3tEE5kMQbxpFHnwfcp6jkM4fCp3AXC+tScrLgPVZMd6OgYqaYpPC1SM0Z4kY1r9XVlKbZCCF69HW3+AkHxaKzzlM6qYe+keuszffn2jS6v7wLOL+zQsU1X+mgRPaDcnGUZy81ZFVk60cf1Q6J6ph+/RC9rFOh27+nBc20lMjFpOuDd5oi9/OOb2FsS9XXVlJhPdnb4oOBS6DSvm05faCqaFo393nkBK+Ijs/UxCafV+ZEjrr7Rg4BX289tj3h4fNycrHupcslO2a+fH/Tjxw96/cHRtL8k5Zw/7/Rj0qizanYu8/yc704KQkyJKDhJTbdhnSUzonpgIqemv9X5mFz+QZgtpNRkkVOdLkPsZbI9s8peCg6qrvqgvZCyLzJYmx5HeyZL78wS2aN8idqV6jIkDvayOu+OcBfKOhyLD4QDg6SRF5A/ldPGyYf132wZfceT/Qh0NNBO1xWq3eL5asNp1U3fuwaZj/sPaCSKHVSM9pjw+tal64/u27CrzPG2sa1rW+t6YEYyt2y1jNESUnhCDph0L0AIvlYgNLDBvyOrHZ1w2cGYS/8tih7Rp2yb8FxNljZ4MuBVKzZ+Su8E9xDcAn1rPL1uY9QWnSvzCcJ6TkM8WWpuaumM0GOc3iZ3kPR04xyLxOGWUgd6Ayi7qAs7An7S/aIYj9a11Ab2rG1fFA1hoD8Ncy92Zw7E/lWrkgLEkuqa1yIpkxy9z1kEb5utN91vumR+0OZPmvbPYC/bhWwTYkoQMeycjaHt0n5bf2uI0oJMsYl14QjHy6JVJNdtfc0tMlPHRZ+pYNdJaC2WRRO2uN3u264abeZnNGsx0JfsEE+vXFBFbrLMgaIFwDjr4XO5mhyBzP2eCkee5uy2XUWRCKuAHHWQpKompIxWXzcKAFu/BLSCnwP9GNcnok1X23N1zeEQox3g2CGidtuzbNyXGAJPmm14O1DkEP+gpuPjfujfu2FSxucpkG8tN64/ZGpMnW7a+/g7m7WaV5c0kCkeaMWgJV2/0WwdfMYC4bgN5kU73/ESHy/wMKoszuNNDhsfXqNTK2mFqlUJKOWt71lLdk7xkWPcTtqzEuwlCxGs5Dzs/O/L2qovodKJLMDMFZoWLbN94Hy3vt5wyIfP3BCHUxr+PKKH43eO7nvk6PBrqT1PkxrdycN6oxBjQ/kdL9FRf47m92gRyT1jutONdo9GLz5DFYRxno/aFP+t4ORASPubtvepE5DDQabNIah5mJ/4+401cARaHY0Vfo8g7pEMxPv+6X7xunHMdsZsKjsZ8fsObRzbe1h9IHwf5aV/175bIFd3rU5M2Dr6vtwaqwhS8ibHzsB///d/C4AlnD8pdeWbC9p9mkxpN+NVnTJ5qpKTL2tIyUAVotpAlMrpDrOUaGfydn4/PN5J1TL+LhsCYmyvCh6xrprT3kFvbbNKXecTPTzf0dOXl+3nk3C2MMjAL+7T6+ubcHvxSb1WVlTieQLfkW0oCqSo7Me1oAbJrOllfLUAtrPRvKoeyzAkq55a5ykbSrLu5EvnWFEUHceeTwfRQLqh9Rtukwe1lOPn3dwnqyRVTFjQF6ruGEdZy5Md7sfnpJ6Xpzs9De1QLKEB1FH+xIA23o3J2gUDSXQ0UnZy/x2T1tAv/T5HaHhl1dRH3ahutyyVbKBGbXoM/cL9db2SnWqrE4Z9gueAjTqXPZPrJAa/Guwgym/G3l5XjXu0yBIZ4HbA7zTqnH482r9FTvJJiNVrgd4gwgkhnEGWQzfGvE55SwHonVG1JEW1l16uEowuag6hpqlUiZrkn2lRoEjEvqiRHTd4fZZxX5GSyAshOSUz/laPMhHZnTQqAoAdZAL36o3n23YDDFn7oo+f97u0qkv8AoAU2w3wCbYU1mtMmwGHGJqAOYiOGI9vxx83vNweLKWTBY2WOEkkF5P5cvoqP5+jol6+PNHbj2f69ePXNhefOzvDHVlOnVr036fpHOyeSZznv//+IREKdw/3UqFPgY6pVV/jdpxYfz9Q+fpd9ciqYPnf2893Bku2az62n/OmZ0/lLPsFdDgDPFq5MwtgIVxXLE9M1H++o4eXb/Tl5R/09ft3AeZO9w8iR5xa9evXTyku8uvXx/Zz0+XMZ7jtX+wEagXM5NFQi+mp1XSKOGmbMwcnrWYFLVGxD/xVMtaD3B/aTcOeLNeJWmv7MQDTZKAS7ONqUbecon2eTy4/zXFpL9EVVQ8NNBUfvFck4PP5zBFKxvOVVIdqOhx5lTQG+JjEvYFUTedo2nIDszQNqE+lxaFT05nHtuSoR3pbSyX+hD7JgbrSEyyk8lMNSJa370PhMAXrGXaP7UFjZLBeO2mlwlDYJvZZwJCqIIPMyRoAIPSrKGibcx81CfBKAWsDHgadJHtFxn67n1NvR1FggaMnESXOMs3RvQK6nHoOQHAa4aWReaOdiP04S3SuAJnb/DO4cd4afKamS/meosNMv8paWJOk86FfxfZu20w9GrjWNu/InpK2SvMkJIPwG69hiYrywijFba1sUZOIekW7skX483jHStdyTzvgEABo0cYIqLX1k4sQPTz+oPNmV86z7uGSij5rmu50/pDUb0nDTcaRFuzxcf+NNtVaEdGiQE21QhPM28iVYNe7RW2GTHa4WC0y7ewRWBwxphyzfNdN+m2OXH4NM1TZsWhp+FzVDgSTRnqLDKbG98hjCPBKIsP8AKQBmrC91EadnKOL31KNMBNFdgtEU7LtK6UqeCrKpAfHNVvBtOLFjdz2MCBrHEfcs9muwXYxuTrykaXPYTE13XKMuUR9deRLja+jv412mf7sU/l2NsZBW+IzdLlW4bLUi/rnjfbiUdvkb0MEquuHAfO45QuP/vW8NzLR4dGB10oXRwZ17HSuscPkEQgjh4gY7bkhpWOnGi+LkeiR5iyfJuVnKblFSGDjQhRWNOLgqE32/DWEUsu/yZT2H3LikGoi7YvXpuQ8S7qRDICH2cw5OG3ytdjAYTx96O2ZMk6lHgprceO+Ty+gOqQx3qj2lg7GH5/3c2wCBoSf2sZZtQMEB7SYwglhRv29U9ob2mEMwd/iQzQIbfxcIo4OFl6ytz87Ree18bWUkP4QDT9vOv4W2jk6k/Ezf27oGw3fjYtV89v24NRoTPnn4JCiVlVIPs81PLmdqLscHLRJf6+m3PZ/17aSGWhBueTaAV4yjmYfF28v5hO52O15mJbudHboq8gl9eGkAh5smz3zXr39/CXv67bpyRxlPVlWvtOqefcMaNm5C4RRTUsdj9VAb34rSK7k0zKLWVOmJCLrtDlc5xM9Pz/R183penl+lE2zcCi4REp9WnXAZDaTns7KyfHAZYOImbLpsPv7Ez1u9/vyjXlS7iVaho0Tdqw5KoH79/5LTziVm6qNNfRsMUPB5RQcThKxpiYsg1jitFtVFk63ajKveebkXBRw3nWOuQ/KlxVfWc/xt3vN2Xg/4gaE+RuA/k4eA2Ah84oKsjAS+dLhZAcktgBrlJu6moOkhlIKRqhvhC5bNchn0ZPkGuV9bQo76fhhYSjxp+oQ6Kg2r8lOVwu1SE979rHa9XvYlmFCj+iz5PhGwlySaV3ocTMAAT6IswaHYWmE1BFI6MnF4xJWQ7HXsTGCmDRCy1LpyDh7YJjL1WIUGsdOwg4RjSkDmZLJk+zx+szVoqtlhsy4nEojzy0YL45uShYBVizdjR+yqgw4bwJkw3jEst54+31Vnp+qEVMScLKgghO38KTE86FIgaYQcvTF5lgnMgJ3IkRwFAMQivD8aBGJifqUGzh+VTidjKeS9N77Vw66OF6TBV1wrpKgsHlMtCx7ckMawCoucwmyMeUqbwJGUrIiBiR8NZDNFpgy7RxaVBoFsIDDKryXGqOwkp16G0/JPAmIdX//SA/3H/Ty8oVen15JeH2XHvCOfVRCd3UmJcKDDyirfv6+7Qf57590vr+TcX74sunnu8l5uiQak58tBwZP1r8k+qUwkHTd9M/nG122uXxfLnRf7ugkkWBaSdPJpautbz5UPTE/zNOmv7/Sy7fv9Pz0le64qMd8JymFn5tzyE7pz5+vmx5/o7e3dzmIYF2+ShSHcRbKetFDCd0GFVDMwjFlKXonTc9erVy9rIHUOHqgDxxIDeuupmrxOUVzyrqIKdgYmtajETEtZcdtOtatLE/hwIL3EE3bNV4sggdbPPJKdLMAu4tEW00zCWn7fEqb48n6arE0IQNcDAC6euXBEBVq1bMTxfTcvaPVHVZ0tvjqaynKmBYhTlZtktraysmjN2U9md7naKYs/ExZDrZGWgnVr6tmVuBz0rG7WtEU0V3cj2op99UAv6ADxOeuFqla1e6TeOna64xboFzco1Qnkto4uaVdAhDobVLz8twmp+7eqtO4IqjOD4MO1+un21HJqo8KR9o24detg1fTv3pv2CvwEy1VNexFqk91TUiU0FotAk/tSKlamrUSYc4/bc4TB8wapVGB0Pi+35x1012WTi6pcsOBjNoMqsfk3muLLo02qmYeaXqk7scGmKNC9FiB14A0vLlPk/EuXt82ffH3LzkYFf7EJ9X3XJ2V01Fjqi7WZpSEEbxyQCvMn2QlFQXvOYX68/1TUvcY9L97qO7T5dTAQk41X9cHSXtkoFIOfYRvU/eUGOElwI/NtW66DYiabA9pRYCVA1OC8gQg0/t/WCTWw92dHXaRhm8En9ttmVM7lGPZ5igsgLbZDlyaTW4rMfgtqssrgZ8S44VCPjrWqCQMWdLV7Gu+9D6erxV3g2rLYqLOBb35ctAr6JU17MDd38P8Rl3Q2gIdkLu17PJiumGxA6tp0AegiKr29zXY+t19/NXsxv4ak93gT49tjtfHCONSImbT711ehbA54s0oji//9/BAEZjgjO4aPjjw4wCPyhftmKzD/H85VWbUdZo9bLAyd0BeLYRUhQvVFQBi4YR3RAtjIkgzsAeg4Ag80D/4764kuvYP6KYRxY3XxTGKgEGssuRjPIQlHgFO8ZloX4zOGp/l96nt96P+jL9XtJN6UA/3940Pn2Fchj6P/Tvq061rYj+Pvju2OxoY3dwMn4/fdcDm4PpbfUGbxtdRG9q/4S1YSPg07eaqXYtxvnX//jR97Mu+zb+PEOuVB77bR6xoKmr7t17Xj5/oDQMGNISoumzEe4/j5CH7pM4Lb3IM7sgptgFQo/EBbg8xTnNv0Hnfi0VfhYiBCsuKGsE6wu+fnh7py5dn+vr1ZdvU1XFnfYOTI0QMxlPMaJL6OIm5s4qRwHxXTy+cOvgkzhc/X43Cizg8r5Y6yGlMUqihJBu/2N7b60YAhpDCyUbfavwEvX6LG5I5LN1tlWeFT8rAIxD1fRv7PQHu+GpzXLs5KQZgkRve/SnMHOY4Oi9++m3GiLXe1gF1ciHTHvRFITMuUmr6qtYOfIE+83YfrHfMWzw8YSNf08PNGCztND1GCURDs5Fk9/xN3pbdC6dqTQ52PH2oBMTPZi6duZHxisO7aroh+nH7WeQHC6WE5+Q2J3D4xB6QyBJ2Ei67++z0uNmVOfVzLs80cnM+qPFxctJ1i0AJ8zolOJHgUlLwXcaoznYEl5TcVshd+YaTGMgrnEYBsmManDpZJw4OYAfcihxcJDXmuhn1F3HiBDhci0eH6LjMCmTXSzMAjQNkktSohdKR8eTClXV+zDYoHU+RgmFRNpuhbIclcos+AivOg7RRziajjqbuVHSsCDnKCt+31LaelV9MQSxJW03Y0xZxLJQ76UoPDw/y5pRsdowuzM0W+DxHOcQ91TnMDgoyuPTxqinlkO15fpJ2zYlBSXADVQGxOOJVotc4qoB5qD4+6a0yYfjmzAm58mZDTss2z3d2MKNjvJpfPEk01xM9f/tO/+c//z96/PJFoswYwP71+iFRs+/y812qtH1YNNGyNIBXHHmkp1SN7hN+wzIJl5Dw1VnkVX+yr6CGHrIkty0x/n6dpLxO8LCs4qeegLMeqCiQQM2Og74bU1Vdx1BzHuFQOwcfeG2CfpYxY5t83dYGk7dLWncV8nZdG+xUVwHH3bHhvlgU1ippcoh8CNE3pqElGrJG3rterkcZinocTiF4LrkxU9D72M+qpaystUUlCsccfxf0FSu5voHDu18rWsm1UFxT1cCsYY/hT2zNeR/Woghfsr8tq4Mr8jGnmNbi/kOxuao5zgfSzavzOIaNrxs/+Sj0Ybf3SkrS0opY8HxRdf0bI/T453rFwRSKx7jB2PkNIo98aIbUrNKqiHLamRxI2FhnmzPM4SQk5z2QEw92MZbxcEGrR+r+MNk8qK7qwU5tqgIxa1JHHMWPFIyyA8yEyMqqkbj8vBmyZjxXxiklumRSon+uuvjJUZo/XjX6KqUWJcsANo/7pPs3czbqnlLdzo6yM/4On1p/qjwzbysf/n68fdDj471EsEmKd26yiFS9+wfOergX35sPkCHzSPKv9lPQqYyxbjZcsn2r1r0f67rVeKzFvt/a9bj9LupLksT6iEROqbzO1KgRTtpOUAjJdSyHVYtYyHPYNmP+t6RcjAw+r1WpPDwCK1vEcpCXfg33ryPgpfXLZK1SCPvpddOt+4wvXRd7bmO5z2C77dvSp+Xib2l33X6vTSn6963N8LnwvWgrHPneox/9uz7jusjRNf5d72dcdi4aCkyLIi9m+PDLKzFQiE6pQNSSxO0llVALDewb2UXy1BEmaoBojLbAyTSo3nC/VvI00yUZ8u03qnKCt64N5YYoqmJqjrieHrf+1RvOdNfO3wx6d10Q3ILrzSlJCfc93mBh/MvV9jOH8Tt6fq0QHIzjFP4W7m+pTW3MjPdAjmrbPoZUKueuSuFyGsCjuCjQB1w+LBgKvx/3Y1jQtV+YMFpqEGofF9JNXUue79sZx1NG3xZnBOBy6Me4wMFlpUbPvs1/UmTjNZ2chTsqeKwKgk83daMvvt74RxxXbA79c4exxal6aZVadNwa2KD/psMXrlM+brS1pdjI2OdkkQV7Zeq/VzOOq34rp36j1SiJNk9omxtfRR2Vy/vH5qy8idOhnFONwFVvBI4d8lMVRIToRqDGoET6qCeuvYF+yBoFNImRksTY5w2ewasvX5/p8flBQuXrJwNNm4Py/kpXbosBEqc8H8jDavO3yhgyKHa+43TER3r6qqmD0+mkEQwSffUp4NXbr08J8eZ2yKlYWNtK5WAODY9PRrrMuPn20TaaDmQbkSlkAQDAL2iGSKJ+LmBkRDJZnIjHTUrz7qGverJOzOn4Er1vsk2+x1B3X3ze5rm29D3Tr97npBE9ypdAasQmAEu5yYRFg1FtukOqMlFLGxQgVG5vIBupITYfrHnIQD/+DRQzKlt3TG7qD/Ub9W/gOArRM/Ks7W8nMxokAsfSCkgcroUiPxLmpZU5T1KRUbqFVLFhftJkkXJYvhXgUZGhLGE+VC8aPwfM2vC3ZKkxJUv8YXeaqOT58XqWheL7mq7hVY3j2kL2izsYqxik9b5Pn40GlUTaSMaV2S3V0jpkoBVcEjEokLsENWX30PQtdkhOXD2N+Visv2IIXy8KXi0t5clTftAWI7oVumFp26TR08w1uRTnFE0lyKhF2/QAM3TapGkYNcoeooRWBTDCXhhfcLTiHKlOzg4g+XeCI11wlI3ItpztgKO1je2vMQre75917KczeSVErrrKBTEY6BGAXOaiespRa/veANaUrlk4sthBfvv7TUACdfo2HctRrXdZos0Wlni2gdjpyWcBsVguPgRg+hAS+Y/XIk7pJ1eyPiv/zmRtL9UOhSo7Tfd09/SFnl++0+P283x6FM6mt9d3+rm14efPn9u9PgS4khTzq8qFMIpO6lTonNsBY9b7U7Zopnnq+F1iOjpeAB2T2XQCoJcGukq6uHytgYuypkPVLY20qS5DyaJIoG+FFyaC+XI7QXkNfNpHQjEgw5WNecw4goVBQeG228afCyCcBPwlKYQgEr/JqsFEqkdCmpVG3U02byRgg+iMdSWkF0dqgQhO1MCvqWsG68jSbUmLWCTT8Vqt2QAIvbPpAdb7VtHYiOPxXAFmFtVNSN9GeqOAScbZp2f8ChiivbB3VLKxRyggZ/HHuu9XU0MWCUhmC6I4BEDdrN4+Jfsv2twRgJT7ZqU68EIJNbrYza7WfTkbINa4NPWwYhWduizKWYbggTwrL5rwYZ0bn52+LDOgtsgOr3IZnu3yye0o1SNsCdxtSavQQv4w/5pS//s0ZykmN+neHukP5rQHQqXntVr0XTRMS7A5WuQVADhuydnuPZ/aviv2k3FpNZ/2bA67Rm2+/fW+ffcsqdLzy2QALhOqc6rc5+b3Ks1DApWD2bCa11x9X+z6XZXzKNlhncSr87wJ99ZmSz8/aSTqNJlBX81+ykKdwW3lVEJ+Xz8NtASgapeL7MFeKrA71J6SfSXp4a1+J0SvJ01xvG4Tc9l0MB9Ov3+80ef2LB47nZPgB1oUKevHdb4Ih6zQbuQrKbff0nzC1LITJGK1TIdp8M1m035EHxX4BXkbAAY2cFDxD9WjsEcR9Q3cwKXH7utpwGNjsPb8n+ZT0RBRWQ2TobZeILU2iWHN54A92P0TGViHa/pU8NV8YHCkVyOv7wBRUzHQX2M7kDoqtoNRIx0dUrrfEGzi+Pc2dIgWbmvRqxCq0tN84hFwcIPfBrYhYO1BNyeEmjKSbiEqqJpPC0fFR06JzKHE+UQUvB6ssE6TJfmkprwj0tflKyfwaPRVEePr6LOjdv/pWh/H1ASWN8g1jGEEHv6nrxG0ud2H2/eGExIFGZVmOtDR+tE98wCVjuNzq3+jsI7fG68/+rfeYN/X6ND6hkuppa8ezB3AKdmUS/Gc3KNnYlF1Cug37dyBnrcc1BtzqJ/VblNuyr4BnlDM/TP24+5rt1bKB3OC5/077bMRoUbufCxnh2uk9uGrbiAP9xnlrkWKqPLmSCc+3WbeK/69BG0DJ1HmE1XA7N5q3DSgRLiNpF55Cx2eUTp9Wf06PuW/vzsLcPX9H18l+urLy5PorPd3JY9/M04TXujCyQDnHQ5b0vQMdaBJDFEGwB5f7iRc/PHxQfhgmNxWuAA+rtv7Ig6dlqjW6lw5NcP0eO3cjhL0aQjzbVQHO7lW8HTSjT+MXzHATwGMJleRr8A3otzWGh3IQ5TfUW6ijMPYBncUTg+RthWjfzztGATjeqzqwFV8jjrw4OaQD8WBFWLIWr0ylzRy+xxRQJgDAR9qIzSnTg/V7icAFvf9x7lLasQnapGK40vSKFFEBCdjldMu9VR/tXnJtY+G5JeMg5Gtx8gJBXZ4DFvKZZubAEgmdV8A6hztZXpwFSPXBA1qY2+pgn5qLlElwaFKzRGOOn2YuG4OdwZeFyLUO/w8/JJMnNTxU6MsW3aTrnnJWClqdHGqFjvvE0C0CmBKq6bN288zV3Nkjp7V0pAvVt2uLN6f6NxjrpESmyw9t5RLAIK0amBFNCeFE1YfezvtPACnYkRfk1WAjW082hgXNzAT4YCjByabYxbGXxzF6KgoRQNO0SOJO9YI0oFl2pNxmNwrEa9wvICQ2Rw9cG82JwHgAOYE0RIn00mzgP0///4phjYDhV/pGz3PT8LHt64WcaSlJiXi9fHLC/3j//7n5pBd5F3KNn+b88TgCetgdWpP1g6bR+Z/YnL104NEB7y9Xuj1fdl+crXYN4m6en/7kMijdam2zyWtNMjOIMsAV/SauBLn2si9k6arM7ByZw4vIjAwF+rsBw40nV0huUY0ctSfkp5bih1UhAqmOTh47tCs3Vxruhq5oy9pXLY3l9T2Zq2QGOYJOg46ionyl0/x6CYpIKjOH/SDVC4z4WTOMH5/SgqhpUGTVjykdPLqvOhr7CcDAbEwQc1Iy6zdu9h4wIeocT2kZAtNSeaFx0iHoEsh0/0xHHTIyGrhnNk4e0tuBSigpzwwAPx+rFNCdKO2kbpDg1qh803v5l5HlgV9yuJvlEwGVqgjG8ck6oqu30Q0rvOj/VjWuWcHLALeMQjCa56Bh8fLvdg2DJRq9BUfAKoN1Bxxfq4etnS2e9BNObdoZbdpDKBRznQtgHOSvUztrivZHq0kDYToc7P0BeCTKC1jfdYqhn0BGu93AWjVv0Hjgr22G7ekdqUWh0oe7TyfWoVDFCgoUjxEo6jA7SZzKIeXHzT/mF0v8roBKC+gzd0iIFK9NlqPrh3jO/gFvK+ovTEr9QpHOjLvFL83u1MAIwG5yYPAYTfc3Sn/a/UI2Q+tNru2Z8u684OLQqgKXAPAh7agzz7/28BBjj4+HpRTzYtE9Pt5tCO0bXf0cd7a8v7eZKaFJggoLKnytPocylxY9L4kgoqpmHx/dVCL9i9tU2+Hox9x3XrfQr99HMI6xHUin3j2kf1+4Hf97t+3/LTfYgipj4hcS2n7L6U+sCaAZ7hn39dGxRDncPRRMB+3sILf+dkzOFAKICNl0rNy1RROaUzw0ODwMCigeAK6GzZ8UIqjeorytZB3WTcWhggyWxfDTB6SKpQBksu7ds9fJC/7SshNJl+8miwyTt5orB9N7gi2+CBiAoa/TXYCAqAouw+nm+NIbL4bJoyfK/w9MHTYJo/E2i+Yri/+r2ybpRlZ9ncV0EpedcCQ5bbJQg5ssx/SH3qQZf+3mNZ4dK2YA8HBxHeo7hdL970jIT8a39IvtET9uNJwPz8BG+8TjOtxsz8aCyio9hz7XuoVZcrBkLKR9v50993Lc7xu5ygP4pJCdSK9h5WqRapTSD8DiCbODvflkLuu2P1qazMqzmSMK+YdaT1NRstgxEjPs26oHHn1aZsb0gevRtapJZvZKVQ9ps/L3b09itGIt8l+r35qYgfLGmJCZFESp/NET8939O3lkb5+eaSnxztJZa7msArRrJX7nuSUWCtlISlLiz1YNZOk5LvMEXG+n4S8/fF5c4SknL2CLcuip5jvxk0gxs7KKUsnURzHsj5OLOYqjIHpwSNHFrntfnIzhb/hpyr3Lu2tk7U0rCHaR/b8u6+2ngBCmcwYT5Ge6sN5sXVQgzMmchur8zQwCe2DM7hmNXCxDqvpwuTRPvbvSsY5Q86hVezeJPKmQFsE7tzotaslGs0igRA5IbrQghmbnkBDq+sw5SxBWiv5aRavx6takBrDUKtxGOy5XqIj05wDiywNUVMuYzWm9CWfA92ss+vNbk8qygk11dnTkyrSG7OSr7axSv6cUf8T+l2K7S/GR0a6k3fSb+Fq2hbU40Lfm87tdDGB800jMXT0VLZmPjCrGkW4WIVgcEVJTarUc2DpulroshnzF442qYu6UAnODHlaRWwHNGUCYTxO/mXr1Ra5LFR1XDHOsk4MYFhq2KsFlNOUIrfTIIcpylhwgJPqKWCNSNeGo5amfv+BMSoRY6hIiLRGiZZYLBKt10vY9zn9UuaeT86tklSLDJzE8Vdn35YBIj1Ft9twrNW4rTS1jKMT2PnQlKaV3n6+KmBy5jLwdzRvTvVp06E8n6IDjQ+Kne2nb8/0ffk/m859lYqy7yunEnJqeKI7cT5n3Y6LgZ/5bpvO0/bvaXO4Cn18/tocQNXZbx+fxgm0WiowQARNHRNieZYzXgMlhfE0G7X26U0CNk8UHOzBlhsOEpQzqkUi6d+a7K22dhS4b/bR6FTFF3jEAF6tySJ2cg26xNax6KHVbV+20QH+i07idTNzCmOR9YFyePr3SfT6hdM6mVR/5UMFWyfsrDIgMBmXo6XN1TCG0aHt7SFdF4iwZiBRbV5dnDE9UZdftvY3uwkZIdWi8FQOknPlyOxWsxXNjpCoWPSNFLTJtmfBN+mjk7WdaeBqXUyXTyO3IrWDpZGbCfuZVs8kSUntQJqQOnjk2+A5v31ZFCt/X1IIjdIB+k3W82nWyFOTIzU5dU0gar6C9zHMwM6+4DFM4FbUl8oeWZQOdLvamLkiWmQlgPK6LizSL7fDtrgfyp4mqrL5Q61ZqwMxeojWA/wcQaQ6SXU6AGg5sJhJeBVriFbTIA61GXkcGaRaigK3HLnJ9h8fZp7vFDxAZcdydyegEVfixtpc637+EZ2zDzxo/eZFtG7P4UqwH0/vmorHoNrZjEDW67OOzXl79uODEbqvi1H1ZAWBHOxpjqL7WOHZY0qYzEFtNg/b0UyZwZGsb3fvCuCL7J5EX402poDnm4xlA0t57Vekmwb/UUGs1SoVK3cd5g0HftjzhIO2tsgqL2pQ2yGq2BXmo/oLqdx4Nj4226tRS2B/631D9Av2ZfRLj15rmNv4cj1n+ktT8VRnHQNuR/doe8HYBuAbY6gS9F+zdfaRgHLvpHKiPv6xbIzzjN8jvoTXjsQ9OsTCjzHtoz30jjh9a9FNRwI6vnLgrIpGluoepItQ2ASb08+GLwgI4zNwHcJYJWRZHJHSInLUV/UKZCPAEg3ccTxujc/YhqPrR5Alpf24/G7Mju59tOkcTfr4giEbXxFMGr+/2xT1im5jT8HhHb8/3tfDp0NkU+/o7edlvO/xInS/XcO0awMKvf2EkMfb4xMXCZ6Vw/P/BG4ezd2tdt98BVJ3/+jguzpujQNuvG5s29iuo98jMDaCV37PoybvxkANZ5C9V2F+wd9sfM2giWOK8YrASLUTV4m+enujn2+vsrkjUoj8NGZM3TNAtyxu5AnKb88kgAyrpsAotVMxzgSSzfPp6YFeXp7o5cuzcGA93J/FWP28MKfJp3ColKvm3WeL7vDndnJjRM/sVG0fn+43x+rxTHdPWiJd+m0OwEV4Cd7lZJPWfiP5nQztdBnGbzBUYVDj6jyM+TgXCekKxkURy3eLIxs4NtIUogNSvxHu29gDPSPHHfQ9DK5toKkllcvE+nUOitu9S+hLn8IQ21A99F24evhUUqJg5tYGc0gku94cDnFcVvIk2jZulvpmKXyowNUisfr9JYJI8RX1TAyrhhNpF1kPshjWSO2CQQNSb7+nOZviVKRgsA/76DhObW0iwkANl87hLXFviymkFj1niZMtMq3XPerE9Gt/lHWxAWQS7GS1tjlWu6MR5d7SufwMKRQQiJebcw/AXZ1UjUnTiE4qcH5xmk8WIaApVMIczFEwC/PAfHr6HJy40UBt8oi5Ms7PoQx1zIQZ9eIoL3G+nEx5nSQSIM5XTLOKkXj6njxi3MedqhvuAG/lwLGqBon2GfhjoGfh9ANkRoQhjObo4KEdYujbOLRKa32EHp7r0Ubbv5ksepJqsyeJCliuSoiMCKaXr89093hvIJamWC6WunfenLLnb1/pPz/+L9VNp/+16bfPv/9F182Zev/c9pjcIiUqFwDYnsjAyvumnz8vyot1uZhjyj9l/KG3VLYYNAFdQUn9WuEudZyZtm5iym8KwHjkG3EHbGejanoXCUjQUofwHTm8yaov8l6kdny2kB8BeHmuZ8hQ9jRu5fuDLVcNSDXZYR9+Bmm5gvHZNyh1MNnXuF448m2Vn0vRtEpJnU+zrXGVDYESqkarnRPI7ItVk8O492snHpyKPUCaQnhzTWGeqK29qJdZdia2QbyyJzm5PvZyR2Gpt528TakaiblG+Gmk29rJOX56NCVpypWnWpZrv3dnS8+rmsmCtFReCxwVhBcAlD+9jvwkfA7CZ44oEk7ST3CSJq9EOGnY3faNq9KV1LC/D2MiP719rEdPDorFcZO923j1/GCGdR1Xgc2r7Ztw5Iuvs2hvQJ84mBP7lxpAqDqodBF4ev/khy8ltSh/lstZAFcF6GXcbT9moE/HqCgdRFLwCmASV/hkO0sqBG52JVNTTPO9/J2B/uv9nZCpa8QzdWsfv/d8ee1n1Bt6yKoHuFIUiQGjn6+S0j2fmSLjJNegYiHvIVI5lqv+XZi78Cr2Kbhf9RVSeYPdUl2ee9uukyUc+Erf1dbnzAY+fODK35UPxODYkUYFUWok+RIVzUAXZzFcW8aGPL80DKMVnln8+QCTABRL5drUog0F3g76tvMNc26GNEbBbdFm50T93kWd1T2WMPpDxaL6YnvjGFK4NvrS/f2PsYGjtX0bx2hti9fc6kd76aGtBxUMfJq4V4zAGtuP34/mYdZQOOVoiZ3EoKnSt5S+8ACJAE57A9h/Buelm3QylHFnlKmR3O5fWkWq2lC6yCvRnSbTKkbkdfl046b9rU1GA0+w8e4jssYBjAM9Gtm3ft42No8/9+tt08vhuYnSgUDFU+s98HbrVcdNK2noq85l8g0mOrn9ky1qIYl9tENFx83Ghf1Gn8cxb+3cg0WxNbcWo1I69LLKL6Sl5rQfS+9ZcKJxz4K++Mbbrh/bOJLZjQs9vjTQkf9nKSV6B/1baTKLudjPb2ltzhqdEsfxqC9H7UY7mtGKmU+mtPqnIvJuQgSetX6/VuyPSCcisk0k9CMnl21PJcYDk0bSCKn5Zdk2tA958+98QluobWDspLQxz1ZdTtsD8lXZSGv1iEN+I8oBABOfAnPr+H6P2+b57evL9n6mF4BXFr4uzoqFzldqijfTqNN0nsDPIDwec5Jw7Kfnh+3nSTbdFIjjOS2Reb74tA4ypzLbxrp/DbrGomNwWtnpJFyPGTa9Kfq9KDlu9ep2vW5XY74dPsTNRfofIjXc0U0a2dNvkpARjLlG7jlYA66qpJEPMEaxXyBFQ/mKgkwnRGlm/1yNW3V8RmdP0wxVj7GB0zmV5tiJvBJZhT8VYCmDTjYf9nf5BtS3n4o3A0PuvyKsvRiVSuBqWzXCBsC7pLw5CX32e/qysaeKke5SRl1UVAuDPwAG7d/gkxBjCwcAwz53S1cijVRbw5Eli0bWlAjSDKdw4rDhXUwGAWAYlXwy55JmN0Al0qcCTLExhVxVciJpidCeTQ5T8I99zizaqosiVCBQSssLqTt3ycjVswE7CSf6eoqfrLgD8/gIiMWriKsQGogFo577xYVnoBdUXoxTsIaDudRSc6qtDQXpWnQCOGNOYWyTpW0qufvaDu6MN6jCWKxwkFukCqfd8Fv3RTW4iwhjiN6rTf8vNgcBue3IXJGS7GO7tjEWvqZAqKdyrw4HImbgiHqkiBSNKMKbNu59Ag7bmmAXg9t2Oj0Ilxbrs9ePV/q8ftDrzze/n4BZD7Okbl7WVihCSN1fnilf/4Pq53Xzs1f6r22fWbbvM3fVx8SHGfz9WWSSwykEsFo+iCsrSgpqUSBrMS6znCbEfAj4ZQtT2ryuBlDKEm4RsNXGPE+5G4/Oxi3jqX0ASHIL4sNL4EgosYNX3Kf9vtU+GVj7a+BjAmgTvyd9MXlElLMAaZI+bIUCmB+LOWqy6l91ZtRp5wgWSR/8vDrZvd5bHX2MB9n1o8MOrrDO/qKmxzx1N9honDosvryWGR3stwbayzOK8gzhGQwAir5ZJ6kUl+qlA0K0fRppleOcGQhvWsr1ntgqJVJG6GFItWf6dmLrjsfLi1VVO5w1HQXeLfhAssamUwOUVgWdskVCtX24t3HVP7KIyxqZCynYwwq6LZZCrTrBuIo5BcyArHUyUJVgm8DO2Nu1qvc1skgqmtYGHPIrRttxhT7li70ojydzkgnKOhxcpQbiYi5GED+uC1kbYjcWjShdi0eaahQPgJIwVuHgQqobWgqcVCj+XES2mecKhxPg3RIZn5LzbgpYLOO50rzN0/mBhfTkvHjL9EmINpPxYTmaMsXDsJ0/DrvA3vz7hXXoVat6zz9/bc+5o4ftLQGCc7bDD9UhbEfx85nygjMFLo8X0bEccSwFN1fq5ij6LM32xH4fAifYDsjtOt46ufIkH1JzJNrj5ZHu7zXFTwNndS/zfZOjxnhc7jQNPc92WF2Us4MPcQRvEF1ruIHxuKXawD3stcUwiAR9kfTwZkK0NdZGUb+m4hQ0RLBjr5fXpGncqHrf/Jsikbmjno1jJmvbslfk39DV4Z3tgFeLx8DmGbGCiY5ArA63qH203E6GUvGf2oaedsJ9INsjNBqxZfS0i7WdqYKHPESk3wDCfofJzLurw5fki2bJQ2HFGx4hcF3+6JHjDgcodFw7ug87b23onVUYJeP9/fSxomQu+CbgkvcRR/XoWQfj0DsEx4OLn2MET5xcD1e8Cc7snzu27ehaPOMIMBnn7Oh1eM3Bs4+eFft3BPgdCZ/z1fzh1Tu+WPg3rpVNEUuif+Z4r3HD+vfacTzu8TWe5BxtijFiagQ71Jg4qvp3vJagUI6mdidfdf/5rdeR/IiBta43vxPnt89vV3Bt7NOYetktRgO24LgzUMQnMvzmTU1C9y0yqDNYIQPgKiA7NVsVwJJn8f9Kc2KdJFsaWYRLQ0jbGbh6UeL2Jz69P02yCS3MeQPS0u1NRtSaHWSO89U2K6mGyJxa92chbefqW2wQJHNsytZGTklkUk2kScpXq55GcgW1ONajnjmajzgvuE7SQKlFAkwJG0EjZqSwCSKl6Kia41jhiKjzU3+rU/dv+fZB21ffvKeUdgZnpyP4zeMy7/eH6Ox030vhMMRAsDrcV6IiShPRREhRb8CxyjD6ohxB3lf9xaND0bexH5AeGfOCf5ksJ/KKS90c19u6XY002/sia/DBa9RFR3/n8bkWBTJi6spu304NzG3j3Qh2R3vBnc3Yr+6GdrhlHJ1JIijMNLFLFfCE3OD+JvdyC3XMNHLDotbgEBufUuH8KDasrFqaWnRXMwCrO65M+DTPWkFtPiVNaap6csyOR0V6SDjdVyeYWrEEzHsYe+FT43Ermlq6N0SVGFscn2pk+Gb8rxb5I/OyKlhOnsK8dPeIKXsC8KJvq9E41GYIR90tVcaqpvcheh7zqW3dnC2JUlLnGmX7sDZw7SSeSOqqlEUAi+dSx761258T9Cv6DT4SAeY4JfE80cfn3SarV/rx109Z4/y3p+2/k6UsOjBBGm1Lz0/09R/faeE0wF8f9HP9p/TzwplvInfcptO292QJuitCxAwAwUjYXVbb+ta9qk9lxXu0Q1S+FIyZumqhOrYq5/0+ChCjEHV7oTzPAPo494RnRvzLuKhapGG4l0gHbGbq1pilTezsjxjVFfcRXm9RbvSnSB+tm1P88b45ru9XWi9KHs5RIFzdsQg3YdY1jvHlnwEkFbmem2xvLnbYl9qe0dsmwZYdbVf0tba9A3Ot+2YSvrYOYAxz6n5NLf0zpuYLJBy6JHX55DshmlhSAFPybAJwjTFgCh4wbZM53XaQqfZ1cMA9Sl3buxjRNR3Mk9v9tLd4cR/YgdLfFe0pXgE+nyYBJjgqRiLvpmTB0yCqGSKeDl5xzI+iDKE34tivpR0cSLpgoMmIfXCdM5/8+xPm0RxqZANpYbB1KGBzMG42XiwXbA0y+TnLqBQVu3wq/cXru0Q8CdiQtFJudVJw+bak4KOisUefZUujuxqH5awyvuRFgRTqba3fjWk3FiKSWdok1VI32/P6/Eh3nFmQdd4ARGjEWxYid4wH2+U6Nxfn4YxyFP2mFh+/j/qLfiFHDjOApXQhd9ueurXngkg2sz0NUObvCIh5d97e2zX3s9jk69VAndIieyK4J5G400pTkXrgJEB10Sgs2ErFZLwdRh37Tg30HuygnFq2x9BP6F/ov3Fujnz/zr8d/EeWExzi7f3OZrNH33N8/ckvHP3nI3+0u85tmnAQfvCsiMXcakOUj/gdfu0ALL+h6TcsEFdsScPe+ZXbl7rv4pDu6L4rTiUQwZEjcs3h2WhsKw0sSjiGnAfH1QVThFpJVaNz50oH/RoUtVwTdDmeF0vqyvdsU3EH40BZHAEjEbHVzSR5PngMaR7H6hb4Ep3/ERT4nWC5QTU8q4JrzMYGqQBZb7oX3Jy8XC4+i8/vrq2x3PkQ6YbraC+4R/1GdctxEfvfPWS4KklmiAoaDZSjdv7phfOnsWrK//T1u+9qe6fh03LYbv8O9Qptf78/KKYCme25jfCOst4h6daN1TY4GK2/698IunSKOoImWHtVyY355IrJLd84tY4NAD5J4cgGidsnUs68Uy8v5vwoIbCeIjU8yYAa3UXE0OJnnjeDhiOvmKj927cX+vado6+eBXSSwA4+UV6vUnWMw7u1SlI7zZESvT72Vh3NnC6Wm/N5lrREfjOAJfrMTjCZ70AJLDcH6v0ihg82Otc/5pTruLVJ6PTRb6YbRh42iwSH3Nqrc2QRX7i3XmzXq0HIgNoq43uWdqx0AEiZobqXTXClNRkYw95je/UjhHeT91eNdXa6Jj0946GyKClM9KgftcKUcpxkO9UvpCfRnthlOlKjW5rTRzBsbc/KFvbu41qVc+TYyMUpfEwdHKK+xGjONt4AhrTv0Mda0ScCpTgdbydwynLb6zc3yuO4ivWavU+39EQ7Ke0NqOZgKMk9ACvpD4GP7ljnyhwGeVCwr7rRCa6gURZ0fyLrt/J2Th7NEGTjYF+Uz4SvyfZWnudqBl5h/pEqvEYMYiWlfPf2UQDEVgGtSMrXn09FQKxVuEs4IvPDnQ4pg85jMGWv6CgcYZvTkYUQ1fR8bXYURBc8OrVDGZoTKxGOIRJL0h845cS4VeCkVQMXJrNnwAHCjgiiA8DX43YeaWpdhczAMFZoq2uLKSebG9UfwlFn0WCrpW8jDVOqd5qxz6m6XDiDDwaYaxAkxUvNVkG6WmSt/rtAx0DOsoKZTCQt4O42/veb7XeezvTt5ZuM0T//+if9ev0p6YQA4l++bc4l8w5u+8dSUa2T5/SOnr9+o/Vjobcfb5uOJ612e6mSNsyn+zIWq0aqu36j3MZKJdNkzTIFhj0VL7c77HtYDx5ZIg52WDNF9Ve8FmsQP8UBS2Qn9bhm7dYu9A25/Wy2aNgfVS4mwm4GPsUIfJJVa41Oqq+3bu1r9LHQHYQILQmQ4euKjmeRVEyOUFlt75s1dVAisGZ19sG/Wvv0KYk+m2gHhpYg07GNbtOHOUFBE/tXW3e12sF3DzzO86RVBnMDUbKlFYtutaqjAMDcztHsJ2WKCG1SALkR2ns77eRE+98O+XmPWkooWFWxH+ia1BtM1o2sAe0ZpPvFovls8mV/0T6Udozi+884dkihk0g46gtnFQORUE1T0tLu5qab5HaWxaE9t4qQ8FH0ACHZ4YvopdBHBwyZZ4oBslMg1JYzDqSuWjBFMuAV45w0amuWqn6zc/D5wZj1ke0gjtCTyECZewUbJgHo7T9rTywogJRAsQnkUPLiB7Bi110X0qjeaRhZW89myzDP1OdypUfSKFeO4hZdKUDNWSL105L1MHb7HqdEr2Ynqp9k1D7gxFPNpP9VlT0Q23PfmMuVAbbL1sbLph/ZzxNahUllUItsbDas7A338j1Oc+QxYjD/bdv73AaFYhF5D2F32AeDLI0AjuixZZH+gfOWC6ZINPPp5AAWe6EqA1qFkA8mAGjKnAjfIWwilWcUkylWNZQPgq5J5Ri8cNKO0rigi6UbTkn3IsfBEKnMY2j7585+TdQdOKLPzaY8fon8wb4P3xe/e4CV47jBX9DPV4r0TvgZ/a+xTaMvHDGU9j2NsDwCo7rnVIuknnp7TDHl6qcc7ovQsBaUMyJ82toG/En0cEsBGwbRhDym2HkDEnn+89Fgxn8fDYosVCC7+Iz6srjtmZq/TFM7RUhhUEaHmF8M+IO4WapS1D4lK75apsc+quF3iODYVwhAl+8q+2DbEsGdCCBmBFKOxvIIEDj67E9ARQSRfvd9EIOmnGl/1f/89e+AKkdtuyVbtwAQLHqvIJaOv/e/BbGiIzS28U9jH5/Tnnd7HpHeQG5M3ACv/tDPo3H+02sc0/F7sf+yMWI9l56bo2vjcN9ouB9dA0OADTTe/Hkz4+qDUnkwhGmL8WhzLvrETj2KhfvrKeWi6UdrcSMpwFzGz3ES8IpT+p5fHunbt6/09duLpg4+3EnlUwaopGjEom3iaCnmv+LnTJa2CKABoK0OkjqEbNgyaMWVXJ6engTMQloDGzXMfSUljd8udqqumwCMyT+tI9dJN6ZYN5W6u16qg6VshK/tRBhzCr6baGiM710bfE5bBEeUmSPdOa7nWltI85G+JWpRPrpPRbet3Rfz3IDgln4jxnao6mSmgLdHg1siINWH6KeUb/YLa9yNADRlatEAYjSFMPYMKAMRR3SwHrthCBwYZNWnuvVv6Ejp5x9OiKeByINu6wekddYAAKHNsc8IWjrSPb/Tr/o3BXxHx35/sRqirm9ETgYjKbU57l/QrSECwFJRGbhaOW2NITEL71IRNrDE0hdT1pPo+aQOBfNKZ0bC0kLLepEDNCYyn09nyh6hiDD5sDZMtqK/qSlS6lDAOaLhZBdHOLDLBERYzZlc25xULRVHkKNopHbRTiF9g8y5kd9sMaF+j4znpm8ZlBIS3KDv47oQDiqLDrkeRC1ItT0AEblFqXVOJL9zS+kSZzCkODW5sdRLOWlXMmnaXL77hyeZGz5fZ0fwslzor7/+Uqdsc3KeOR1QCm4oXxu3VQC9+0SXx2d6+fKdPl83PXzl6AkGFU7yFrenJgeIWjQJ1qDJ4VApDu0u2mj/d9QdWJOTpR4JN+LcnGH+3uSOTQOvNP1l+e36ii+AozJXtR02u11atOp3AvAhcruEQ1N9a9p1JTJSbKol3BvyrvsloknSwqXuF49i1HSeScBgTpfiyIvr9mYgecrn7b4MGs6a/lUDOGN2vQJj4ZA7RDwe2R23HLXbg9UKiESgCGk7Uxpk1u3Y2kVsYC+UEfXDptGRDFEGZWhbjrLS77MeSR5kTeKDkwY9KfU4+bNlfLhk6GKWhe9PCsqUI7V5NDSwESwaR6KGqvH1iPOlVfgYYGCgiYvX0KJp0cLNVZOBrfo8AbGifUzNJoj8U3GuW1Gv236mfxJsS0QwjYAn9kKsLdYpMdJN9+gW3Y1ovrjWJRq/KqcV00wwc6fw5b23A8+j/TG+0GekikpFXAGvznS6v9D8eaJpsx8TV3y9WJVko6pI4R6Ql1svWasW7c0gFKc58iExR7Cyj83jJOm+QZ/NAqrfyV7D+lb6eAU5Pe0CJOJ8gE809jOHABbMrVZrJCV039rD3FvgEsMaEfpJvqHsxRqhxWPCMlfBKB6pBUUsjQpp28Mkn0J4zJpOAdmpFKgwW0Hg9TnYvnQM2rj+TCms8f0Le1pKw/cHv7J7jqURwv478us68KfWbt5H3zrK384vC58d+eWjPMW/92uw4oLu2r1ebH04auvYz/HzuSHt+IMeG8g+TD2gdDhxw2erK1c96S6IhDE0TQ/J7dRIJsYMoax5mkAy5TRJTrr5FEHTBzhMW87m7L4UDPZqTiqvLAXfimwwqwm6GqCTbHpqn/a5uiNn0DjAlA7AqW5w9W44/PbNligo6jCp5qCNudp4HaVrHbfPz28P7zMqhyikooAHpxOcSLhbMqMJETa/I0Lv5gLycYRM33D6xt9ju4+u6foZFILyfuwNmL4RduJkkTro35gChZ/tVGXt/j4qht1j0M8R4BGBSEZ4fGRY9f08Wuza/r2B5uMQ/7YzmABANeMq3sPvk4Z+GrLv7CxVf0Znxo2H8PwSnX2RO+t/RWa3bS72f940V+bE+LhIdad3rsrCxu3WIC6fzMZtnvsUQmlvWTQlT06HtCJWItugAtcUjJaZT5VOmjbI4NXXlxf6xz++0Zft90cu8z4r4awQPG/fZ4JgBpuun1qBkDe9k+7yFoKeLSgZEQMy6LLBPjzdCyH8w+OdnfxlqZrFBsDrr3d6394rl0heVD6k2hxZZbWDDS++IJ8YTfyEMRZfsFEBatSWNyifg+xeUrVk3LiaFBtrjZxT0zD1nYKBr4afniTr1JhcyEky+KmaY47KTg16aiem2Ijh0MOg4/88mi4pgNX2S53r8US4Gah6T7z1JLWBJovtTZNFBUzhnqjaRwlGdotaiI5EW8tkUQDqlAhXlHS/rQ9+hoBClI3DpI2L3me/L2GdEeZRsIWBMycQP8eX9M1KIk8JEVjVU9HiOPp3w96YLbWg5jYnDn4klf9U+31Gf6oTKtlj1CJka9c242OrLSWwYI4ZPOGwGGlPcqMaEQ7KuzMCiuHeDHIwPOXcJYVQap4dZnHeOHWPgaylChhYbWzG0VfnSTmwzF3c2sYOyqeAWKoO7JQ3NyeJLJqAI0ezpRYhsncyXV4MvJxNXlefAtgwWaMkM1ILkqQluoO96vo92RhMWUHwkmA4V+Xiy+Q6EPO0rgDUAEConHE0jOtyW29Oymq6UVfWqtX1mAjdKqpqepuOIQA5JXcAoTxJNEukhcBLAf5V+j4nRAuA33S2++k6QErLZbnKNXePz/Rt+s4lXOn//+d/0a9fv6j861+id/l7rOvZKZTnsGyYnTJtf2cA7O7hhe4/Kn3UT4koIjkk0X4uIVBG2owTYQd88HkShwpRDgRfSeSxirxO4STawbzzpNwuDLRZKqmktLCjLs6UpS2armXnUWVadaODAabTnKYFa8nmcYYjvrkB122uZjKulGLpa6SGHxx1jjSITr+Ahzk1HSAyko3IXNMSOTXw+vG+OfBvVK8fYu7eMaDBhzPMV8Ockpu8XLc1x+dB66p6YpbKY/P298m4xDTaJIciDKPdU3Nv/8jaFj2VPd7HeTCp140yPbkBGN1YUdOH1dIWuY9TVT6f5CBs9nU15ZUWuhIoIaDHSqCIQBtRnVCib4RMSKM+Y6ESTGJLSzLi+7I6DxIiiVMCsFs0fY/ncFZAVLh9RO8UO+TXCEaPjinFbQM4nPFwcrQPsfZYfsoaxgx+wkkBI9iRyutT3daols4tHuKBbb9s/60U9JtVf5SABl4fHD3PoC9H7WbVphrplX1Pkz23WBXcSQsyIEJM1ij2TbeMWiRQZV67axWQ1cLm9No0W+SVHRAM/HS8h9Sk4JdyX+nepXo7mZ9FOt+kEV94rmjSFdGhWgk2bX09pTPdLedNz51pftMoKZ77ZVUdWT1RT2XHVrzPR3xppBvZYcgiOpxTCd9+vYve4aimmaOaslZKhLwqvxlnE1RJJ3x8etjm/mI66FOL/KzYQ1oEEPYVFmDNbLcsLqRYU5/hwfcAmTtzxnKUru5XaofLdHCnWCeetGhA3gW31K7aa4GpI8yJmqYstutqb1tHVHV/JVkWJ43sAyBiMqsFdFpVvtZwuJ4ptMPFStcby6dzwYJ7q/fr4oS5LQZ9HcbJUwdhZrcZ7seden87rt/fre/481bmGVGfBaJ/RxVwcJbPdt9ArVHVfmoRrLpm1RZrh1exrfEz/jmPCFwy4zwT7Tr7W0f9wFCOL/+OPQ9VFKapIZ3jIMPBTdROEn2mhvtCOZYCEKvoBsAKQ6xA5H/mOMuh3/1GhVSxI9QPJSxHQOio/7EK2LhxKfHpfoxvgS7HAGJ//yOA5wi8ugVC+XMCoKOO3/F43Xrm2ObfgV635OzfaufwGisc9LLdA3nqQDVZ+91zxnke7/u713iNy+GN7/9pTGM74nf+t69RgcV2RQC0PVsB5WjE2/brTuOtfsX2+6ZCFELIES5fZVN8+/xQYvOLptWxkcibihjRfB3KJRM1EuFl9Yp5CD+XvPbat4G7zA6NVBv88kRfv36hr1+e6cuXR3p6OCsPiUUMsEHPp03LRavDXD+vGg5uKRBO5A1wQwyKVflh+ZTobpaKKhzRxZFe+dQctmW7L4NXP/9+lZLs6oRWS5/Yz8mRbPxOZo7kD0ZqTg2owLfFkFuL8H2B54R9uCb7Sow+AlddOkMaZDRwQkHm/iTjeBbRdffdo3/rBNvjoHdCxFMEYfp13PgS/TPIo5uEOO0POlfOehqgt2978rUuwAO1ucTfHCwcUpN/d4p3PE6p8RaFPSGux53Tlyfj/bqdyu7OUrI0ximcHh60Aa/W9gB6hhcMMUTWxO/vZNUcqwlpTbiu7O/b32t/6KYE0HLF8I3sUUyMH8+FDKSZTBb4GkR9qTjzr6dzogvzpLAjvnCE6FXSKtlAVpLyLDaOOIIpefj72NaEn6mVA4/jpnMR5bgB5EhnEV2yLAYo2Xfsb3DM8X1NS2nPVP6Y5NFWrciI6vvEEUh2eKFpKQouueEp5dS1PwBWBMASocx+n2qONkAURF85yXYyh37q12gpe3ke5QapJx/XCz1tz3l8fpKS8Jf1qp9/XOhf//pbn7m9We+zbpZIpMIcZotEXAmAMp8liu6uAOSV41xLL06E/Rux0nDWZH0QeSUrjAl/TmugOfB2tzmhOXk5eB0THQfdVxuvUet48TTNMvCFacts3FOT9u6AlWA3L5IuVEVudV5bimsl8+DEkXWAbdI0QX9S6FOyMD5UEOZ9XCqWfW7OMa+HdCKlgpqkXxLBcVmFtF+5rgy8IqRhpo6DdwRQ9v2+/WoAS9s7WgXQ8Azuesnex9HPUHkozle2J92PsltsHsMzUgqpwrF98hR5R3C5PZ88wg9tYbDE7xt0ueuJbODepPOvjjwDV82+ABk77AJy/6bsZNbfVeF7zLFE2q2rpWNVAZZElk1ePoMtgxdsBegcRP4huthBL+hCGwvoDFQaRWRHpf0z4rN0f0ya3hg4tLr21BYBFaOvus2f2v6I+Zmgm0qrWvhpEYi97oVOnbvx1HslobwQ22DbS5TIfqFTUlDp4elRbGGuZD2ddA0KCLjq4cF4oO3yQ2k3DnwoNGmwmOjvhatJvr3Tx2an3l+fzB4Aj3QrjiPpfNuc8kHscr3X9b3pVpmri+qLdWnpgp3NXcfgDx7/RiuhQRWa/sc6AWTuD59c9Gixoh/6zRZZSHJQcLJIrM/5Q9fA0G/BTQHyyjQnOyAmKxpXbTx1nYAzqukMjZDeye+BzAkVT6kNVK9tjybr7e/ktLOf4Vcc2JjHvmWvIzvqF2pye+SPxbU+RhfG77RIsmPfxO813H/vRzdbcGzjLRArPnMejXs3jKo6Zn3Q3/7VO7Z7o8J/x+kysBEAJOF0VwwpibQqFtpf3RBbg8Pj90v2rhoJwAtJHV0NnJ3cWFLd4wuqNuN7l6NK6kxQMPriK4bY4mSx22DSsfNewqmYTA6FSbZ7xsk9AlziOHYRB9Qr0ygQo1D1myH4QxpRZF9drlWb+9OmENvSjefBhhWfH+Gj6ETFdo/fj/f1BUKDcz8syP0iX7v7rU38by7K+Dxfbtg090Nzs+3y+4Gc6N/Rf3/Afsxiu8KDbxt18dWciX+nvVAgruAgp+bQjW1U46ylQ910wieN/ospGHK95JSTgE9XIXP8pLft/bkZuexo8EY+TfpWjgMSXcX9YT6UdbHIq7W0ioO5OrgFEmU9KT1JdcGX50f6/vUrffv+hb4839PDw/1maNt4rkVP39kQ2drDZJfvrx9Kxrko+bnkx6epM24EODOH9yyn+ufNoXoUw+N0nu0SrQZ0+bjS2683uffl3SIOEJEq9yxq0Fs0Q7Wh7xzZcY3XZtARwJGkgAyMNH6x4xo3GgnzlnAVVE/U9Lu8EsGG62WkWPj4tauKpG2ZHOiH7NUaK+qV0Mdhz7DTUGxi3P8Jof/Gd9aBMmtphjAdOzmdjizJeXRimo7wo2U95EBkF/ahuC6KyRNC97XNvYGvQ64GIPidemNVncdiJ36yz9n8eqRrcBbscBCmnhhbErcoB7XVQTT0r7W36Y42GJOBrNXI5fcHJ8n2V/29uKyJDJXmQOHaApL2pP2ultqEE1kdtwae6v5jzmOu3Zw1R6qNuVp1WfkXq1YOQjQ3rvH2FxAg27/hLFqbJcuANA25pKusVY1qUfC4TMbTA8fKZrha+px2u0gqlYJT7HRczVlR+4PTwOaTEXKLekCfSasvQY2G9QtqhooDLsibdABGHUk6H8ApkqgsW5s16GuLipJT3kAuDk4VyKXUkGRj1NAY1RmpT4VuQuFnznAONDomafEc47ACiOVzaJxAyb+fPOponDtZ40M03SRjnSXFU0Bf0mgc2T+qVnRSXpZPen39SefHM339xzd6eXmRyD3WT3/987/p7ecvSflkFo8z66dNH/PAXTcdzFUL+c3Vbq/M3s5RXiDdxrykXh9gzSNSigDudbbdRFR7xyc1Jd71H+CHVKhKGnGWEd2bUrBziqdpSgROIct+iOu3WpUsErBCCnHwOsvVGfz48YtfrwAxO9Yyn8WKHYR5cH4uBn0OsgewTrHOeD1IZBwTPl+v4j6u6/a29FqJnPtcBMSS2EyhBWB+NqlCYGtEpQ0eSQ4HRioz2mdUdcP4Ojgk0b/6nZ3Vk6xCcLUIHHyfkvBeLpIhMksEIP8H8Eh0/9QA52lSriJwkOl8Vrl/mjS+HLcXAIXafiQAnQweLCro2rYv+jpK6p/I2PE1y+qHdLIWZB0s0n6+r5CTc6XjyQCsXL1Cq/Rd1ruiGMXlx0BIl/DomyTSCCYF7zjqj20jBig/L+9iI3mEewBjU1jn1WSqoiiHa1fq5Fc+Y07CQm53ig8le6lGl0XQkP8OgJlTFzF2OuhEsH1dBw6RnxKYUKtXOGVAB0B8XZq9wXE6Fifi4wL6En6J/sPnMo99Gjf62g5jWqSS6haVewYmueKfRB6ns6TKTfUkkU98CMpvjpZa84XUJbQ0d1SUjy8rjBRTXgFyw1ZBn3k98jxKZHjRtsi8sJIx4Hre7nd3OtPn/R3dfV6FHqNaerUUM6khIl3KLre+SbSabTRqvytXIMAMnUeNqJ0/sx1ga8VX5m/TTAf4w9nTHSUKy1NCV9ExcugdxkJkN6t8SwQ62wlrACIzbK4G2Gk/NJI5Yb5sb0zBL+rmuFL73OxxM0y9LR1e4vJfff91+dWL21yW2qILIWfBJxQ//gCUH/GF+Hd8Nx5idvZYAiBoacdTbjkAVQN+EjpCai+qbgPNukbXI5rbOZPT0L4B1xh9cER5YtQcwPIUlKEDf3LNxweMDmtE7NC/cQDhXI2vaMx6o4cqPnjBYFLjaQkOjp7clnL8jGg4xXsibLprY2jXEVmyO4nhfvjeUYSL/Pw3MIdOkEYP8lb7hn+PfxuBILQRGwU+P4oE+N18j9eN3zkCWZJt6KMs/Q6Q2V87pEveaNvY//F+/9tX/G6MaBqviZxz7pTdeHWg0EEffHMe/nY4hjvg4TiKbhyH8T5H12G8R7nzDV8nY3efQzmFMbEUer9oCDG4rxhwYr6qmPoiGxBTLXLK4LbRc+pgBe8VVUulSqpkLeIDRicbAHwK/+XLi3BefXt5pvsH5R/JqTlfEha9tYcJLjnE+vJ6kU0e5bhkjdB+LMWQYvLNh4kenx+EDP50N8umK23haK7Pi9z34/VDSD6Zd0UAsdzPpesRamlHOB0dX0e6QjfVVTaOluZdfAyrlXSHk98TBXPFFntOSNNQBwUVaZTnRELtKZNXazKiUJTrbrIB4tP+ZLqvsjfb/BWxdOaQJufyFTh+4NxBB8u+Nhjgrtdkfy/eD3EKfrNmwBYj0TVTk20HEWjUN41zS9PHLE25tGc0UIddSCtC8G/uB2jV+OwU+h6jPP17ISVR9kwrazyue79P+0D6wrKQCaXXZSSb8WMXe1RDzdTIj8fTuX6canimAojZARDXFaW2CKaijkYNEYRduXpqgCY3dEr9wMb7CuFtNb4Yi8IS3LoCqjGekFKNZ8q4UYz+gNNYSCrTLRKFxYb3w51Wx0NETXOs26l0tDHG+RN7xW0YzA3AAS3pjslxOSog9O7xkrgfRs6pyB+TzcmQ1YS9yccMNgAiS5TWQVOb1TKP665QtoqINaxzdR6yfUVG1oxw56GxORTC+WB3SFJN6mV5jBasZkTzvDBf4olLwj8/in7/9u2bOGPs7P/zv/5Jf//1F80cvTFpUQ2WDdbrv/76ST+39+vP120ONaLBKzcVAx2yOa0hGs73dYtQ8kQescePba24znwllOIn/71NWmzeG9l1tNcjRxD41hoZdwNCj57NM470ViVH9qMDjR4gTW8Sp8hkRyuhNQ5H2MOIrJO5Wa8OXIlDu9ieXKPOSp76yQCjRB1nrUIpQBaKTLBdXwzdqT3gqYU7GoUBUlWirEjkRdC7sgZ43MK4A4uDLpMIitScfo+sMjwPjpf/LUQzHo2zw74yVsUAuia7PtcOymF/7jmzlJy7+IGzVLkbaC38d76m6AGU+Nzz5BG0VfT+vg1HbT+KwucXzz/vBpfS5hpk7V5w62SRTrbfCg5ClZrFNPqZLYIbc9Pk2+ze3FdWBBG7jkeT587JH3yeZN+V/gU9yteVdfVnqU1jVVXDXosoK6zBWOFN2mr6qVWQ7LmzdrIR9msBza6qQ5frNURwbffiaP7zRHcPZzo/6MHoutmQ9Vr0UNXGUO2tYTJzk03R5qnZktovPbxZrxoVyffLp0V0ZZV9IgCAnGa4bTIMpnGkFHN8ybKvxbi+lu75vd8wuX2oF0Ubjpy/GrqB0y8hW7IGT00+og7maGc+HGZ5u+aLZUQkIbg/WSpbMl9kMhA8m302raJ4qcAmDq4Z5hhRfvHla34Y7J1PhTnu9Hq7/2gLsO0BmoZ4T9/3bIwmZIqFuW1yNu/aGw8cj9o6ztfR3/X347+3+diPFcax81//8Dq6LkaGzX5jqjj7lcaV1BtWZH+Jm0OFwKXkiHPsICYmOib7gbGJWXtnPqmn1TamkHuvgo7ogGBAURN8KL5kzqsgquH5UBgpHYNUJQgfv1BtzTfOztG6AfbUpqQ9raP5HtZvm9BsRrx9HZFPZRAOd8h8qHqjAO1oTUCbqxlUfUSNf6fGOWmChgobsZ+j8TiOXwdSUAOo/LNRgKtGEWhEzZ5D6Whz9TFPbWATxpV2eI0v/j+1PUohFCqFfnvfcE28Dp/lJmvx+u7fFYj0CDb0igAOOk7D9YS+mMLq11KnSGT/1sgkfdm8p+C4pQbERnmO4aF1GEkAEfFZevKYlV0u6bMom6Hne03qeBVB+Own2162XmXvg9MH396kCsl127yypfM44SZVM66LnFIJyHRdpIz9lPq1EBU8831w+DNzXnG64PevX7b3i0RePVraoLpg5HPP3DDrdl+OvHr/8U6fb4tETsWUHkj4iqgTm9PJjI2HzVHi6Cs5JcqIFrjKaf/rrzeJwmKDAVxIcFwqUqYZlMdcyUlh0AOpRVj4PNke07iwVteNSdJ9ioMZYioDDEs4IWsGNV5H65A/Ex4OIzvFmLdKUCYPwz3SQSo4XKeobyaJ7ljFABfnSQiG+0gDVImLJeY7HeJ7j1bk0pQnvYeHQWMu8e+Cw5zqjrnI8DTZmtRjYURHuP5YSzCWsQ9mPaEKZKi3nB2jB6GoiaQftnKY9FjXMRF0v2AZtgbJSMah72ptY+pO2KT7a/U5jsZl8uQj1d9WuSes99UNfNOLwoU/2WKvwj0JWeOUElTL0ggc494wgNj1SLQratvT2xjpXCQzBpUsuDl8UmlPQJDk0YMCaMGykTGyKkVVowmLUc54ykrRKDkGXuTkdk4WxZnEgZZT4FVTLdipZ74eHndJW1iKp0qxDlKnQ9cBAyVsXF85jXlZzRFWTh/0F5FuTt3A9sAS1gLZNKHcuu1Fwl+SGx8SiIfBswH9zfflMVptvJJFsHokzargs6TuUbXiHDlE4BkXprVG4KbqtXllba1mQyKtyY3lHPRGaTaRgiFnce5ms+8K89isFoVgc0g5W2W6Sao+xlcDyLBHk0Ttnn7+oqenRzmk4OiA//iP/9BUp83Z+/njB73++En/tc3Z2/OD8Od8vH3Sj79+yH6zGLdhiw6uzbExCgrXNTixJ7Xh5AggpD/uDBFC5KaOIvSgpJtTA4PUW8JagX2B1E2so2ar6aFtkVTWEtIHzcBuNiHGKhVvtyxdtrVDikrbf3on21O3ph78EKkUdEdt7uu2Bi7vHM32a1sT75KeeJbvhgOIVXmTlm0e2EmV03U6CTWAcM9ItEaxKDYFNkAID8CO7eQVOt2i8JRjSCMEZpY3duSy2W9iJxrnSlUeHOfOMxtBfIyi636qSSqUeoRrUTtGAAsOvF4tNdwiQcDT0+wCjXRNU/J5RKVvHgvdj9pBTra1Lbx20j449zrexQDUedUoadl7CyJuG9WK25dSQVM5+/KslfuE74r7antzjExLbh/2B+5BegkgabPfs3OxrfxmAOOsaX383PncovYKgEi5eWkHEnDAV4tYUmXn66hVvJQvWtsGMN72AawxtZR0LcF3ddskKQeky6KlPcpzwj2YJkJsm3J1HyUjSyj4KLz+0CbNAMru/4ofKHtvkpMzjrieLJ8zhegrIoB0SZ4lz12KArm+NFVuGKjh6nwM3n2cuNDBVaN6C/bRseJ3tBexnyQtyJFUvjiCmm1dXotMk/G+2d9pvt/ed9s7O2BdJCmh2iHwHS0Pmxy+LLK3XJbPXVStcqICYAZoFqL+U7KqwHrQpHxTGhnJZO4Awfmthy6TVCFX/8lsGykWMEuUWjswKuEADXrWAjVywyYINo5FV4vuqBqBVhIO6zTlE33K3naz8bAeqsrd6jkoxUS73wgi97T6TxqpiQASfTf7Hb6Yz59xrnHktz7Xc6n0967AUH+AGO2ukVMKz/J26hd2eEHLzOvteB+fkF7Y5BvfU/2cUvO1vW2lxwe6QxLZjFY43TIy89j48Wd8iYANHRu/OwJUcq0ZMkdRKTFFSe4BY9vISskGWULGLZVE7h0Gzp3t0A458clKAClFYnmTko0FCCYc/uO+jhMy9mkPPLT+H15PTRjxeURcvfpf7Z/he8TB2B79ewSHQGBPtmlW2gtpfI0pfPFnzEmNiHFs7zgeRwvjSN6m3AR1HONxnEfn7xbIFb+H0OLYlrF/I3A2vsb2xHYcyX287vjfLcf8f/KKzzwao2pOXjUjICPPnQ3s1Ryog/uOY6gKY3juwTgfcWj5PUTw1dBEeXa5Dvd0kn/8THKig+qD/Bb8YgLvVTudVodNuajKchHHMQm3Q4zwMKNDDPAqaWgcCfWFwavv3+grg1dfmbD9PpRk1vWisk4SffVpUVKvPz4k1U+4VlMOpxzJnam1VkvV0NMyTh28f9LoKzYixTndDAXuG5MLv76+y6kXmWEzhc3d5ZUU3AA5fDP8qlsl0B/jPELP6e/VolHbKcaYz65pRWrQ1UW5X8ZNCWTsMdTeU8U4UubUvgNg66hdPkfuWEXdtwe08DPKG5ywooiMGgcrjODo5JUuypT8wMYfKzp6gtxSM4TVeVfjKptji8IM2pbsTtWR/lfuB+iMfpMPcU47/dn6D04JAwYMwG7GThUemzhHcm+5nUZDiSE/Tf7sCoJmO/DR6BGMQzuwGguWePtWBSp4fucyGQmyjsdipccVWGlRAv5sHJCh+nA6DQbVXkb8uWL4tPUGADOOm4yRyU98bixCIvrDgBYBSkkPByTKajVScyYHLheJyNGTYAWx2HtlEEjBH11PTLwrIBan0iwv0qc5OFmQpyP9jV0A69HHKVwD4FLGiRrfSTFjF04kwORspcjcDrNnIIpmOp9EHtT5W2W4NA1F+cDkWzyPlhKnaQItJQbjW9WI8v1T5rxcfT34PEpFrbbG0RZwl3Da9AWfVz2AkRQuM1bVfmv7ZTyJ5d/nbU7Koo4gHzb8/a+/tfrr+Y5eXr5IX5jjpWxz+OvHT/p8faNff53p7nQnDhvzrejcZgUSaun0cNSP0Zb14FSLxB3t3ijH+C7Lln/Oa6G060AwDY6ekhVIJluLs+03UdYBYuEeqx1qsPyhfThUADSu+oSMX66fF3bgpI9WAYvnYqJG4s7ABJw/WX9WJEn2qOvmbL6/0tvrL/p4Z17HDzpv7TnNJ7o/nYOOypLy+cncktdVnEwl558pkv7yoVApLdospqvjYNnBiSHqAPeJdm8ewHGAxtGOEcssm5NvwAYyPARm2tb+yiC8R3aAv2zqdDDmPL5gV1UDNlyGk8JJuu5Hm1HbvtiBslfHs8qjWGtaVTS507marmRwLaZ/wrbx9lCzf8co57jX4lnSZgYjV/bHrm4HCJn3shIO9/A8BdAmSSPlKF4GKn2MunSo4vPV5NpS+lhOq5/wuEzPXrnzZAAZgheyyrSNN9YWorYAdDSbX+WFeQzhQyKyjH9H5HGcFwfYoi9XlRActo/qvtqi6sX+bnYU1lH0QQSo/dSoxPgMaSfrBtaX/D63SNo2ht1S7mS9tR22ldrgyj+W/SD44/2dTu+bvNwrf2s6nbp7SKToNn5nBkYeN5v9upjNfvI5VyL63gdcu8g75dvTxtrv1PQi+ssyxbby+/uHpabeGcVG08tNL83CDQYZx/j7vGG/DfvyqeDA7SoHcRJBdurX3y1sI/ot6ne19SqFU+qxfxR9aVkC+N36ozDPcQYU/Dui4EfZc5JlByCKrUXvtu/KPCBSMbz2MjKGL0T5wpj2vvPRdfHf7Vn0b738oO4g8ET0CxBEV2AxOTE0RhqyapXBNDRsdDBgaMlnnperBmeLCOqgMAkxLSXkQyclvq21nSauclzBilNPZ1ZZeErIickAoaBMENBUQS5jJZjaiNy8l7FMcHPUmwOS5WLhJDBUXT4fJmilJkAy8BG0oiZwO8DFUgYIRmBKpnsH5HZwNuNClzE2R0vbHIQ5UbfQqgN4+4ouo/BhfHRzxGKMxnUcA/y7RXeg7yNo1T0HCt+unxBdcEB6i+8etdnvO/xtlNH4eyfLN57h38Hf2kXd9X3020Ebw5joC6WZTSEnOOX9c2K1iwiewYDDagLRbgmOv4K4SR38CXJssoB5qjgF/H1amo8vfg9ru12DyI9+jUVArBsbSWFTmeKXVm751DDmq+oHNTxmI0OtzaC9wpBrjlRrY3FeAh4gNqD51Orr8xN9//ZVI69eHujh/kQPd+ApKb4OpSccKfX5qWl+bx+SKofy7ehMkZO0BtIIpwaffG6bP1cevN/e/HO+O/l6XRd1iLn6oDpO1SJIsLYiyNIzEaqxa+vWFW2sIEbqgCaLQBmMiLhmAZg7pwh/li0EeEiTGTcjNfrJS6XHzVivn3xDjjKkThvWif3d1gVSh5yLL6MClZVpT8kAqGaYSMXKYhXaZPzTzrAHuEcekdgbdeCWUmcPA2E74063mGMk0hIIZiH9BZXb2nzpAQV5O6CjFYAI98ZcUTRysMaWFnlE/YYu37UIAfJIJ/DINOBDn6mAFroP50ml3+ZQXWZS7hiba0K1MerHNakzys7yaqd9WZ6/OAgSOZFE300a6QReJN9XiVxu1QjUa0EUKWlN8nyLdEx6sLbaet8BPgCsQl8j0NL6pGmE1YzZq+QRcpWnVVIDWR9dNmf7ekEVPK0wyDLnnBvcjsunFnvYvnO2NBp1rmfqoySRqpCp2xBsHn1dDntbsdxA8GbG+Uf0FZzbuQZuld6jkbGF0Y+04GSyKbFuZlvh6F9Bx9TJJ4omiM3Ef18MpJQqFIs4MFiDpyk3PjJ7qaNMZh9GPSENMDnQZ6razw28tfROtRktjqTqeCbmjnm/0tvfr5vOn+jl6Yu8Hx8e6Pv37/T+65U+fr7Rz9dX+qQPuj/dqzxLoAA7h8JsqPvQ9cNBC2nfpEAwqgd3QEOY16hfIjDQVZdGFJQ5YAImngxUnGd/lkfV8L6SmmPmzrKnWTVzRA+MtD2I1oqvilTi0iKxhaeVmuOEtqcEzpnsbaWp8XJFo6kKgfNFgKtlWy9pkwE5synF9Q3sx0VScZWsmYHHZPxK8VCIcFBC1fnhEB2nnF3ZIhMMxAIvktu5wcLPajtIQIioi9WrI/M6yzUuRFs3uaVjCohllcoE4AeVgZGk63whgi5FF6plqUAmqqW7GXCOqBSJnuN7rcF/6HwtEgCoWmp+TB+VVWB6nLmCYj/Ubm/6T9ZzaZkWHnGFaoQhwiICasr7XiUyrrcJSAog8EEfA5L3T5pWl6xaYJq1KMGCcaW2F0X7cLKD8V6HK2iubTq5jo/gFcBe76+/zfcI8zpGbe18MSKL7F80etjWLmytaFfwSw4LbE9c3X5PVtExC6gZbagMvUawY4YgjqqHJ+B05jXCBy1pwsHGJIcPk0ReJT8UqKk/uFV/vj8MdZ3k41JFD/GxKbe9GKfpxzaP82bv3j/eUXlqe302HaD6lseRNn25SqXA+/s7SSlke3aetd0+f8mcUJNhMqA1WXVIjiasaBfrVppdBhfZfxXEOt+faV4MgE3tkE3sh8Bp5umyZbXD+6x2UWnYhFRYJE1Z7uzJwWeMKaYTwGEafSLLlKFmv2AOaApuoulroQkp2qxq99YsGxPWGCFr9ry2qRVnoLBuM9a3HLLqgYJgLf7YYleR7p3IhQ5A2s7XtX3+CLhr8joeTg+BDJA/BNGYrCYzsKvtPbtAifA6xiNsDuMCHvkY8JKBLcYpEY3tcNPRQdIJrj4Z1Uk5m5OLFBMVWITg9W0B4LKUYtfaCceEyID+5G9ZLmbEXTYjwCo1EDaPCJj0DvX4ciEmGoR1P7gdADLkrTrYgNC4tP/O0UZ7pFS7RTUg/nCMKRhLUpkim8LoQgqb4B8NAPo+AjL938k3wngSOrZ7VApH/equy5AnJc3rt57j74zobJO/G5MbXuhjHMdkxsYIRnnqkX7gn9PQyrHP4/OOFAW5o5X6aw/yoHffpXE9siVrDrQBHTWUtK02rHp/I7IOIeNx3hERGV+jfFaMSWvVrk1IqUu0bz9OZeT3FdFXF0vVUQNcidsnV/AtZcbYxYsRA3brSi16Of3LJ7q7P9Hz86NUG/z27YtEXz1tG/T5PPmJc5wz3pOunwu9v3Gk1JsYZ+ykwUCRaFArrSzXizO9ygbCeoc3/+eXJwGvzg/3ZnCQGidbH99eP+jt7V0rNHl0UE/oeSQvcdxHmQDwu4pMhdPdMRrC9G2MxRtBKv13bWmbYUPXw4gWVTLev92rXye/WxsdwKUeMvmBR0iLie2MbY3315S15EAegw3XpBxOeuFE/dqpctJPWQFJfJZtXoXcnjR1CrIq6bhrMcexOQPgcOETPQeWSKPuWiWZWCK99WU8lYt9Ulkb53zyezVjselmOe3FXjHsPRnW02D4ji/pGzWHWcAN4z5LOHihPtK60sBVhjkJejTeH9/3/ucmJ+KwG+EwOKQIbSFztpKd1FPbY+SZq0UlTHsZ9L3D9yUlaeYqUOti8re5XBcuUvB5Fb43OYlHlIaceFrqipStJ4k8ulw+dWzO6tRi/UFuRpmlG5/HSshHkdGImAOZPQiHOd3ZuSbsO12EXSqdE+dGf9LIBy1kMKnhX7OPqaTBSGS8cmDpeaLaEkyMvoZ1r4CQghks9xJJpbfTNIGc3OZDxAfLWEElPE65qu0aeT6ncymqfds+KgDTqqQFzqdf9Ovpb3p5eNSKs/cP9Pz4TH9vv//Y5vjCUQLL+6YfTvL3k0Vm8DMkZaUghUSdwcnBeVInzCLVjuzhOL/RRtq/SQjqmfCf09uF04dTdjztqqU+R/tvrJJ2y5bRekzpUN66sTP7G3avfB+yXvv2I1VOSO5Xi6Lgdi7bOvlkPsd3+cmgEBM+zxadJWm5SYGqdbv28lnE0RVcklMHp7OlD8YU6DaeU4gGBnhU1rVbE5OBWCu1yFKO3O7Tqoy/qDadU42kWv69Fr8O8saAGyI2JQLFnoU1lINs9Htgbx/qnqbeq9zXnDu5Mhzwo0K76jGk+DdZQ2SrqoZWACCFw04HKYi6drp9P9h9TTYsIs1Tv7JfL9/NGsXiMmZFtBj4+Py4it49naBjkpCNi8+2vbnqsswkfJSpPQPAdaVm/0T5FrAotShiXquIpgJACZ8xJfxu1BagkbDvgaert1vMflqvIeLO1l7t/QG0B/+WuYDfbiBsHqtPHryOfbnA//RxkYNTiaI7JQFqIp1ObBPLlHi8oDbIbd3ENsBOoKr7o0vMqmnuEnn2MW0/H5Qug/fDWeddKFpzA7MllXCzre8v93R//0kPD1exbbmwgQOsWASO6iKDYDI/NckzxHamNr9yRFhaej63izMo2ripdEP2oRfw5v6P+SaS4SDjpFUsr3XVogQMFKZVz2WYHmBqa7jJ4rhv93hJ9Ad1zfQAT2er5miPFLdrxnnSf/dFPGCDOEF9iqBSeykEE23wEDlcWpTgztYk2H23X+Meh+9ETABccDgETThYAIA9+B/j70f7fLxu9t8CNwG0rTqeFk1Ex0j1rYdIoLLDf1kRRf+sKZletdspegGnC9IO1HBvm0Kr7LSqpdkErCqRKodBpvvBqac90oiNWk82Y7va97AFyec7JYRQXGuf2fMw4iY76XChtXEe0wk9p/XGeLb2HP/d21yDgS78DO2EadygYKiM9zlyZDE37dHFlP3ajVtOzWm1G2h/w6mKfBtOGgyyFK53gx3PC4aVRwhamkO+PV6jYzt+Js8PIJUsvEGB+N+SGapm5EkbE4UUONrJ1dF9xvH167M5zEM7jwAk9F8U2Y1qgm04TTF5v8EhR+QlYQMIM7YTv483vgUrquxB4ff9r7gvYR8zp7xaqt72CW+WHDrNRpBu2lyVqBnPAmtKmo9utFSsUpPwglEDE2w9J9vIuGLK09OTAFgv317ohYGlxztN68t9pJJUuStWxnczyLgy1c+/fwo3Cl8zBT49AK4VPDpVQfHJSh4/bM+8336e7s6SPsicBgLQvSn/FYA6fskmbIDLWo7nNb6QDiLbEtYRYTUmOtp+HIRQlEMCT0SOUOmKEI2R9MQ/nM70cljMCVCjrYUsU3fNrZeAP4j2mRrHg8M75rBN0KXh72sFaKScM8zdoAd87Z6tn7ppC+eBYD0wuhUUK8aRIhGLEiVSFfQlPRUkm1fhB8qtbVNuulBkPqkMlFAJcLfGo1OTkxP/TgYMeP9T29aLrdVkW08zmJDuqs6OVPxL1CpMGfm9pOpJ1HIDkyR6KeMkcGrV5+xeeiEcpv4kH8Z2ByBzRKKc4HLf9mnlsf8+wxWyhkFsKeQavaCVfpRcus0l5B3QVdNzLf3A21swcMEgG4BW2RelXdkATxaRLFx5DCqzCFw3p5WLpC1rMnBTDTPWqaeECpJt313WizhAyQJo5G+1ccdIW1JuoMJgXyEaEE6FRpC3z0aZcnuN18ASCL1NVjkyDFUmKf0/zt5syZEc2RIEYCR9iSWremT+/8f6aV5aWuRKV2WGb1wMGFM9ehQK0BhZt1nlGe6k0QyLQpejWwvGR6wBF/hXsqg7Izh+roXQLcIObdVvroam1EHQXo+n741EJLKLEd7Dd9TAUm85AZOGaEstFdE6OGS26dzdlmsetllfyqMF0Pu8pvd//0r/tQCg0oiGzYBGNyM4yQRwljpZrxuv1vb0m1Em0b8X2cdL8w5jfnYzIpoZ6YhOfb0DJ0E9vhCH0SMh9ew7UJE8UkVrKIkhfkLajnavLODFtaGv9pKCrqtncOz2GPmevme8tXj36n7+/JDUHr1MfXgADo3EtJCzR4Xhhej+3A14MTSla9jXR7p9fSIKKyUHuoVujstJ5aAW+hfwSkChhoYfqE+EaD+tH5VGAyjOE4s76tEElGDkkWeaE5dO8lS9WhSBLDmsLDQOIxUAMuUxO5Q6mLL2Gpg04gkOOSDcCCCRhnEuaFGMzqPFx8JrFRtp5ixemkdfajBJRodEAgT9VcCPauCX7hTmmgRaMR2ssQusf8/W32X6GsY6AbAJJTqY/cIIUNenjL4RtW61dSsj7oKuG+nTxqdznPQPnYetq9Y9EjBK1j8XiyAlIGTcUiP8IR88bUyjttjEopmc68CeZ/JcUbxdga7V6D1EH/s6EqB2ZxEjjXu6pZ+76PT0TJi+XrynnG3hVQJiie4p/EvAKxmrAMLilPN6TwU/BFiKRQUeC2tmUk81Kgk00Ri57vK/6fOksYU0wjh/u27rddESG+mIun2asn0AfKDreZDoq3Xjoyj9IYAWMqHMiadi5V526WptOr7UyJMDmBsiHSGXccZEBosT6etyTq/a8XpNh+WqeyggE6OnZP+TRfxprdKChiC0qaEjU84Ws+P6mS0VpYYK6c3Av6GEY8LWxeS7aNtGfSfWjybH7FFWq2c4pGSdZo3+LVANa0sg2vUw0xeIFwTHAu7f/HqX2830jRT1D/x7o9M17b9mPXbEEO51fnlbnVDMHKC8duWAgTxAQErrzrX5tWv3TmM7xD/iF5WQ7GDG7gVxoyJiPKOQROL8mtLu7jFOPkZkdY8z24urUXhEBy8cVovCukJBi3odhYy8WJcg+TiyG/+zveUCOyU3GuLO7oER8+/Rg74Hnvj6hG5e8/d+B2BFxjmMORDxnvHUAb4xBfHRM+bv7hHx3hjmFMe/e0VaGcYfhMk4hvHZjvROY5zp83fzmd+f5xrH9TvgZu+9+/HffweM5vF1cSz+ea53Y+H6IEWof2ceH+4h69sjOv5uPjPN7Y0VSrX+5tf5PsR7pQ64NBpwzcK2N+EkoI4U06UAUAVRvLN6jqE8VvWca7EaA9/HCAWMF8qJdBUUsEo6Tkm3QQGxXiUq6nTUrlLaWS0IdI22YfTV20d6/+tda6oIqEaklcV842u1eSrAsQn7F+mEtT1HQTJTzCUlSe4rda++vs49yiwh3Yvjl7neHoCX96DAyFvmayMNDDSZYFjSQ415hXUgmFXGKBCu75o6GEB+xu/xHmse5UM80+N5vwd1eV+mU8TvD0ba9DUWHsfv47meoyrlCqWzQ/Hwb/9chLF4vleLbqjmzpCC3pbaDoFdB5lzx//tf4wE6tEDFnmy3ntHH+57A0jEeRQC+BmAOlOKGSWgr9BxUT6n4bM0gETF5OsKogjp5uOzPfLIIpFybQ4Y+7gN5MDX67DuTBnzjUk9yqilSD+ouYQ2LYwsXlTpUWPGivw2A605Ps4XdAFe6IBb6tHCc3dDgmfJ6pjB2UM9QVJFj9t76KzEa6LMKSVHtSRZrkKKHmG+rCyVj9l/yK9zZ8nrdG7jGfQ90RIJVctw+XlozQ3+FABVRIyZ42PqmjaepWriCPP3enhCPQFMpBGAaIl9+RnPBT5Lum8aNWZKtvBn1LCR2k/bBVcU8M2BH8b77umgaXAkQb7J2ogB+rbxb6kxKHxMnBLa2fYTjUHEKBTnxvcfP9I//8cf6bD9LQD5X3+96YZKCpHM7zjpNK7vTLJOJ1g6DySpt53rhiiibGklqUc38PNcs8vzWBPEI+5CGlnkQZHvul6W9l/Ue33fLBKvGT2wfs8Q3RD1f6HCdtOIO0m5P39+aCqt1qe8XvT88ftSp6qVqhFY2/+186740r3+VUahaxptPq+1Ayqt9jTxlPvYuEfKF+P5ctm39msFwLc6Sbm2QXdVoCK18L2eqhnTQBHl2vR5rMEjwEIvEN67vMKeyT0KwWmXh55gcgck47MZLRR/IoDFCCT47nIHLXPvbDnLYrUHQnbGTBPxFfkU9TLadSznEIvsyyvWJkL3ShGAq5IU5wSAaTzP1RoVdX4XOkFmAMSkDwF6vV6cReEycyFbt0XQdwXAeUDHOoKOzv3NAYp97jXP5ujXYe/imam9Plib9ks/zymlsFeDfuw/nb8JfQtYo2mZn2dNz1sPyKpRfeQgfPMJztEIAJSR/xYiub6vxvOtJm2LQIuu4U0dqJdz0uwDef7L9mwZz0GGH9Ab2m6sQSaOAE31O71v6/yZ8kXmd7MvoVGEnkvKH1rbGWA1qjt2R5Osh9CT7BtSKq/67+nITuTZ5G5RZzf39Wi1wa5yjxV3jR20c9iDRWXcVa8p+ntSYCyVHuDAMxgj6prpIHMK3rDngafEaxwAnJqWpQbcRc9kaFIT15q/kybj350mm8+zmYxWudFYS7zX2ow8Ic7tkR0ar4mvOMf4L3+PNbdGOy3Q6c4zfjeOQ1yIiCTGSCANp50UCSLgyWo4RFRfF4cPtdosrAnV0jhx7/iQeKBxwA8astkn792e6J2xBVnJ4FtPH1BDuAUFPi5yCAMFI+iA3bxwaCN8t6LcAYybHucAGMyK1vh1Y74tmVFD4ZZNyWEkyGJjIyEQcBuBjj0iGl/FlEYo9QV/7CrE+n27R91bjwYlNl7caQJjYwe+vTExjWJWliC0e62X4Xnz/FIHZ+K9Z8U5XGD3vwdyHv6eJiAPA9NfY8dNpqwNY0hUWEc6J2DTDeuKi9jVL/EQp3CH/vLQ5AcIWh+/MdPUx+uvwRDgOs9Fhad73ik29EFED+247jMz578Drwlj0ftY57DzptF+XlBQV1J2WBRahZ9EXFoIf9HaBFdVPI9KPgeV+LcGfqMK5CZsnjZB9k06Dv541Z9//Pievn97SSctCJ9UWC5RsJFPbcrY+e1T66iIJ0rAKxGkh8UKhRJUsVz1NRgPIkSl+9Xz9pynb0/wnFHwbN8Tj9rbmxS5RZ0AouQU6Fwn9R5NJN1wYY9kCE0pQD9jSHxLcZzsKMfyKlZwM6cevDJ5tN0oS8GQSMn50XA+o+KkkETziCnyCkaSkI7pkdJvRuBEWaIpojUbuIQ0PjXWOT/1siJUu833IC1a7MJBo0B67aROn9nWuyScn3se1gIP0HTPbICAGuPlLgLEFiQpZJRteTk21kyhzLPIt0YDJNyLtUa44WCz91FxiPHA/VAtBNFx6DY4GnHj2iQDahjtQs/dOBPUajL10uQGa00yhcXXKURPY5zNu3SlmxXTJ2DZkBbcOhKFLlkGjiTVJSSa5soFAW1lKHrJaCHC+Wxd3qcKrRtG6gSgZitgnlhzk8CMRYZuZ6SUixrWSG2i0WkpcSicpEZR3QzxtV60fIGmfdn6i7JeDtnPB0Gscf8wV+9CFM64r/ukAPe9SRYJinVlNCT2d9E6IKlwv2H4ORCxwBuvhmiu4Zk23Ia0KsozgrbziwaHRvS1zs9wnkaa4445yCd1VLQwcUwlnNKXcnbabG0dUqHUcGTXNqUN1KdbLCT38/1j4+HvBviAbtWAsH2TaAFxcIhjQ/jhx/kL53qTRfKDuSwaKeD6Lsk11iTrxzTUIq3qWRd9GBGlONwrI+GK0X8AuMSIOlh6OiM6Car0gtcAcJKlJeu7tdNJPL40jPr666raWiZP81BAJJmubnWnxFEEILanyrEWFSJgESdFme5NDC5f6brJcWmuonqH8jiAV3KWmkS3beflIg1AKs/bomdMo+8qziz4NNJ8yROr1ROsPIO0SQqKwLNxQltW1et17LQN7LpK5wE85nd6Z99JvJbcevfe20j7TEk7HNYO1JROu8wm8NfKoABmEZTUi3lD99dC4gqm9C6E0Tmokc+115hjQ4rlwHMPGikhKgfGOmoVltZFPcDinowTdbYuj0lTFv6Vxogh3YeKAuCa0hmiAj1N+bBYE67b8CzYX8WmZqAfI3LhlfFyAB45aHqBduSzunHCN1Y7j52PlQHg1ALu2zmWyCSxMZFuBxpD9z9LfQ6gMPQoxLZXi76PwILrWSnqHnQCIBIIGKXp+bLHtCGs++jN6a4rRirLpQ6sRWEJeFOOcALRUTWkQlLHolLVoFOg41vsGlqHqDz9XgU/YsSS0uz2PGlYpLVfX1/T80sb9MMIOsjzBWATnV3+FSBLHQXl6vO6s9FaDkBjDyiRqKBDoY6Jz9i8gd0IpbMv1u+AetHI6UV65RH1wXTKqnMYLVpENmRtCjyj+LnQUpgGike9PP4rL0YFJuPdISY1uUYSzsfqoOoNvDLjvWLnn5HuLQcHcDU7LmAgyeU6ob8JB5hkc01reM86b6ruunrHzmjfcsx1upXLtwf253wdf1jLlHYJ6DCCVyxX3zsrR/3M+bLRdAvOW6X/iMJFdG9G+IabBQFJQIMHIEYS6Xby7yAY4iDjoCMqjQMuzJldW8D0oLigRkFldFhl2OelF1ltXeFC+OjvI2vkd/Uq7yj68dUVTioVDYQYrp+BkdlrOtwnrJUKmIS2wHGcfePT7ubu3XtGZOfn3O3PNN49RFY/L4/vtXt9zrv0NN9//l4K35lBkvEe98BUnJuHxqZxXfZeEZB5NEcCtLOCOKPwj0CdPH2H1/ZzMKbs7FoLO2vyn7z2rp9pYQgvb80V673nDTS4AyruPWteX6c/WwN2HtR29LfVwRo9F1IoXJQ/CTfe+EEx7zhYRe30IN5sMUw2Ifbt21P6x88f6Z///CP9Q2tePW/vH/VzVZRac68E6tjAI3X5uqaPXx/p/ZekQ9z0PXShoeHb90EV/4qIAqldcnw+pddN4P/48UMFuddZqFk9e1Kb5de/3vVfKXyqpSTN+x7pjoZ4XOt4nvb2Y4++ndfKd7Z5P4vXTj1mULalHle9rhpZox2CKqzXfm6bK8yJnvnAY+fz3Wrn7dVwWp7nDoCN53gedT8p1VJuyrAG+KRJLyP47Yrl8h8s2slkCIt9z2umPW+YniE7wLpXplRlaDjDeZaQ/lJYANfuG9JK+n4UNesAlpmaUU0pLyiuLoo8wSy1zx4c5fnMUO4kX++pQ2TkPyVbFI9YAPCyHvJ+dKwrZGX8LHqfdWZigIraWI66t4wAUYW/WEHb4DnM+Z5/xv2O57/5M/WB0CyqlZZezKg1BLTzz84vFVQzw0PHsQQe3tIQKRTPCVINi0UEZP27wTLG/m5KclbD+5q8PXrq+gW8+Nt4F8xTUggv14+NJ/xMSl1H6/gnKWG3xQGDPZnmv4c970ZwVyrdW9kMeMpoId+C7Ka8ifQyyrXO82MtURoTmqKaYCzHNuigfVPeW/P09Ggk6jpcxwLTOTNaq1lKFMAcWRflx4tFsh1QRD3XQOetixis1bhekS/W1ejd0oWlpITohQSuuKY0rMUYkjpNwv+u2xm/vH9qFJEU7ydYAxsXkTbJom7WsNZxbOSZNFrn/eX+IYIFUdCRPyGNLhqcjCj0bycWtCetd/6D+mU59XMWdVbqqVEvZaFwNdJrI9wbdDDo7QRmEMnVI3r0HtWKXl/OWvuK4BWcB1nXWIGG0jvXXs43lYegjaPp9miMoAZLqVoTEkYQQaA+72hgzpGOw/luo8GKumL3mQID8MvPmq1QkF9RdxG5pJEUq+gbt3T2DmijLq07sRowrVgNHY32b6NhR5nR6+dwDrMu7Wt+u3nEUFlGey3qk3Mty/ia5fidY9t4S5Qvvv8N9aGapIVKRPkF+yv3kq7PABMO43cmid95lu2TpvN32xAyxq4JqY2eDngc68OpvnbotZRy6amDR4/esXN46LW9emfaZLIi2IjBETTLRdfVG8696h9W82vYP5160KuntWea6GKAnOhaoouKrvj59KFF0wXE8nRS63qJYIsF6kQAltzuyPf8Uuk6m66V+xxEmonzUKLPkYXwmT5fPrUEh6yN1MLSFG2mSeraYv00ovXpSfVfAbA+t3HbDt8HLfjcbU2s/oGXEUodANZC7l85fZ4+1dmhPPuIjK1SunDQ9RCQT6J6n046fjEjyoqzTMxAu6WaE2OV+qjTerlDYVivNFyTTWdBYAbOLC+br+e/xdbJnS+ZWMff28d7tnya9EPel+d8nc7xMMegD8/2uo+XkbZ8XHBUxmt/hwPMzyJf2lvTR3PnlfN3DvGmgxKe48Sbp1fw67d5YbKhgdENlZIp/SZo1D6gMBg9RXcLqm4goOfaurxZqG8pvdbHZDRpakBEzbUoo7W9Vay7OsEtuVAuu4K1B+ZQ4XV9MSwolQPqyTMoETejL/xsgPJ6jqWEp6TkXvrANONz4ljjvxDGybqbjNfEe8TOKC7Acs+J9WgjErKHyNqY5gM0E18jejyGyvaxsEslGXgXZEod7bHAjfPau6YGgbtn9P8dCDAfuvhc300CV3dPnzwUqbky7verCHFuFCbNgAMys1i7gF0yUn9vEEoeWciIjf01c/pI8DIwUlIDqS2KUccsEVGT8clGIvi+GZIe5s/r7td4b13m9ZS7XERIXVA0+XKDsXE6nJwuxHBS+tI2zNZb0c4v0paq10wSRUXSBP/48aydBv/4+Zp+SEfAkwi/ZvRWgf9ny59P8FZKwea3X++a5iete8X4UWOopVBLzpQlrU9iIfMFBeMlVfH7D/FYnRB9teA7V2nLvCkjkpb49etzM5TOtpe8HXlU89z2qBhF/utd4uZ15nlsxUPNWeRIw6qfjun0gnpgMjYRnpIeKWO6WfFn1nlQeq2N3N/KKgHMysHoIl15VI2MZ0XalzHQQTmm0gK6NpqwKPexsS/pLaYgWdHRQP/dcAuRbIHfRE+qPKiDssnAFrtP67XNNDWrYaXV2Agdw9R7pfkGFg0Q+HLcjziGYvKG0SRRme8yMPm6jNLX/suz12D4CEHCKY36KTFEXqMnKpLwaMN0kAGGaLYwNE3lMkXb36MCaYay1inLpmyGwuSaLnK9maHUFR5Z554G0KjeYWxAqIYCulizbhDJpUWLdnPNzXHAVLGJL9OojfVX+g9kiVIy9YTWC/D2vWDCzy3RCYs6GItGyizH7bysMG4A2jT14qvSvxiA1CTK59qjsCQlQT47oqscjdLZoIj0w3Ou2kpBZAsjF1ObvhPoRL9Xmzv0klECUons/q23uPd0qWyOM0YTKRgv9GBe05YtyqvoPnuH5IradIxgRfQqQP66Yj9jKT/ubc3NUsRA9KrfGZijXdA0YAzn5ZBDDRN2VTKwP2XKkuQ/zaK3hI7XDKfn9XKzrrbXhDQuMXCaR2nJmt2kYPLnp+6ZtJBft5983c75Ch1E7rssjCysiSYL+QWdIO4Qbj11h8ai7gVakGrUpgJ9tjdugJWeKhXlTOd1vVYczyB/mnnb5yhcnhfqmzWHxg7Uw5Xfr12/y9lBH4Igml6jkR6gdY1gy0aYErlylcLPn9t6bzLzet7GdNHvqcF5OmiRel2Tbe7XjWdIjUsJcNO1UJDhoHShtacWpGzPPJX8XAlPndpPFkmINdbxTuU5+F3SvAIrBmJF2SC68rGxyDOjakb9kfK02M54BMehjjWwNMSZekbCmczBURkiJ8C6aTinQXeb9VF/vzb/kVIKzeuB9owLfB98u9fpOiICLvAHr4saZTTNQK5fNSUl9/Wcx6g8VQA1AYqtwYd2aS1HPJflCrSe1Jjq6vtkPEH0KNHy2FmUXac70NNtUi9OnxnB2oGHeA50DTY6ORmQCl2in5E1OD+wnn2PYDOOwFeUM/NLi/BLNCFl7cTjqYOwxqXTdWhaUAzIla6OEgl1eXlKX6fLRvFLio4bynTSVayjG58dbWwWuC+0PWYD1yKJ2qWm89tXOn876ziW50NPvU1BdoLc1Skq3QhfpSPh6ck7REoqZDN9UvYW+LNFzrceYEAdnFYKgQ50A76mw8aX5Z6X50t6qU+2bij8rkO3TqAqTxZEY0lDD+ixQCjoAOv6UE8n5PxJQ/EM3GEUDbiBXFxNedP1VKXWdN+5li0j2Vvx7K1aquvBu+fB1oKNpnQOoSjsYAuG32eQCR9D2FSzr5c06mCO8wTZgjXA/Jwv7K5Fcuex4wbJsgto07Jmdh75BnnWni4EOqaDebzGASz3xlSGdo9GQMx5j4eWzN4XfOcwa5jzronfFyN+H4YXPRd2zRK6CpjiK2gwJ5cb0y8aFKso2KdCrhDQETmdlMcw97iISq4B5JqFa3ztMzV6NvfBBTKyKCTuBEvYiyiQ74h1GuMjgGce5QzQ8NUL0nXBWE2etXx//Z0BFwC3h/Of1oyGyyNlJPlofgNG8bMH1+19b88QffT77ImJr72c3niVC5aQJlDD/vI5WD8qrt0QAGMYGWSn3X3D6D956bkoPUQVRozdvyVL69qPiusMZ7+uwsxQ+dKW5V9Xi77qnnJtR7+Ygb79SJ0FDeWPAI+FdyetcVBUWZYwZk0b/CldB7+nby9S8+qgCoyCX8ILTRHnerLroEReffz6Su+/PtPX+1WFOCOAGuc6MN+MOhiSOvj6hALx3150DBrRkZJ16Dmn97/eNCXxZsVOpbZXso6qcX18bjt7RgO3mBInhqdDzhSiNK8yQqBUeT0t6eXnS/rjf/zUyDC5j9QpEeDqw+oiSb0nreWVc0gzQMhztWijFOedOwjlyikFe6C93/07KOk2R64zujXlqK8NRYtVkYzpatO9o9LbGtulK9SyCT/tvxkKBo80yutT2HcxcpYMEIu0l3P3LuO51lJ57YoqlLE0GEz+nKFByX4UaFwzT0GzIsdU/Ga+Nigm9jcdGktGesmSe5e1Pfqj4o972v1XA4okXeQWQCB+z6hvT8Hn/Ziqq2OD2q3AhsKgbLGdzRNdNMB8O583O6sNeoAdDzeezABhDRZGC+u6N0BTNISGyG/uXTHQKKHINnhCU31jOW5mg4ByizwHKY3C3mHQ9zSEOA55ibLOQsNIjzMaDfwyrs18NpyuH/BuZRELaloQQNY5r2bkL30NGr8wSH2rncQi5DF5wCKOuH2UK+gSVdHp1BR1AIx9bRkREmkLZ+DmOk6zqsgqJw+d9hRk1MYctq6pl5COaxTPEdIhzCHBPbbrmOra18x4RwMt13JN5/fP1DYja63WxXH7WTaaObDYvKqQ5LP4m91zwe3uQfWZ9gcd09ZY6iWt2qFx7Oo1G576W+iKFfVbAjddT10Ti8hTVskPitHniUcS3UYaZimkj26+sQB3N/gWL5Yu4xQHz+XrrGma72+bfPt41+LtzcBTOQMieyUyQ14CXJ3FML4g4g11GJGiqQX9JQrLAI4bnYDVOvbdEB4Zi4T7updx/X/3ou6sxnFdkUUx6UlRjyqh417cS72uwQ6a6z11Hp77HhrAYvisVf0ZnZ19nYsBisPIQbul7zdrgTHieVny3VhjsWrW5ludbkAzEdgKu/+QnvnSE6HAeUYUlhbzvyF4oQEs6utyRCRr6fKkz736Wgn/aAW8Q/i58ukGPQn7gavlewRJIKcAYqmMX3sdKk1gjdceel2i6nyOXY87aNUj0fb1sNlGdKfvxNcjPSKCcdwfPM8IJOHrEpUvzoP1vGoa3/vzNvaT7B8izjQwI5chsg4OudGWxf7f27h49VpTvuNZEkoBIEoKozhdUYfrKz29HNPxuXek5IvyVJykssbPL09aRuMk9V8/ivGV1OnRUt45nqUUdwbqXFpfdzgkmnYHFkeE2AjC0/u69bp2+iN11haA2tnky1qq0mbcR/jcmsV1GhCaCSSmoSHaLKfv+QDLWKywyya6mH/n33Qu/52NBt12cX79yCZea5AFaeRTcZ/azneJQcR5zbpg/GyQT/OaUC/jc80mVDlkgU57+u1eZCPl3XxelK9YY2U3VKlg+U1FqVx6mJvWmqodMZQBibeLBuuaxkEp4aXkXuc+aEPV3Mgygyehq5ETpxUZVMVBQkBFeApBNhgT6idcFjuA1TYNTMj8z664arYxU+DaHDVDQb64wfJok9l1yxed9mKKBktchBQQ633gqysVITQ6IO0CygHDGAX0HuFzfhwRXnNsQ/Lv7QkmWQYAfKXPUaVvNubbunDTw34fhTTMM3Xwbfjc1u5Rbi3m3JJHYjEy0OYbW43vCde9294xkRT2d/oOhRER5YEZ4Y3Hz572OQq2yBAgkPshjcYVweHOwGC1oT5Jc6WD25/Devwnr8UYiXgB7uaXEQWB89DpKIdKw6zZQkRdXjF82f/1FFgzahbsKfnOeRNIUntEO67cADBpAEKylBARUivAq1StlppF76GYM+qpnDbB9bIJ+h9a8+p7+vnzNX1/fU6nY7ZobmvNLcrVoZinv6gwk7D3r7dz+utfb+nXn28aIVU35aGsxaI/socAcz3UaLM5i6IuRdu//XxJL99fTNlAR0EBid5+faS//vqlLYY1qqtl63ryG5q094opZYScI7mpOuQCv5gXc9xPUSxef35Pf/y/P9Mf//yprYhFwfv1Z05vwSBKawA95Mdy9Kt35INhr8pkbV7bcFC6SxdQeaJrpwnuW8ZOLtYxiEXfwbOrnn/U7oMQlOHFemNRWMa/Z+Cqy5PmCiS9TQ7+ZIAAGnZtxnPzGjhQuNh51RV89d7ZGrjxR+dAB3eQVolvRWPQ97nYecugd6To9D2mIZWc8mUNV+fBPYXmHvymgtTXpLcGZ10FOoN47qJhTmpg5IOAHW3tBY17RNVRa+aoMiq1HhJArNpuvg5upNlaoo4VaQXpQ2p8N7bArp66QhmSuR+SIilRmTkacP3Hy8M1yGU5h9q9tN4GEJTRFs3T3Db9ohpIrB7dxdPGyoo6WNXqMLXc05JW5Q8SyXTze8eIGtJFCXvW9/defjDiNRtdet22QBf6SRsjjUewJkb4jQpgCu+7vLC90Fgj0yNkj5ZihroZhNV4NM45wUG5gaQ0pYT6PLfhzPuYWP8qdaCGz8feIa06vpbcQWQqxg61CG8xvlFqbz6kXQgNTPNO2oyYMUNXwVgxXDeD++vtDfuixu+2v9uZONl6K51WaLcaqWkRdwpoeyfaXhCb3X/j/oI3AWRQyVNgcMNgy0pjnoK5jOsC5T8lRk7grDaAlDVEWpgs4/LlsG5p0PWgW6LgNdZL6Zu0yD0rZdijaCiKM0gfs535y/kzvb8LeIUficCS+wDUWTTaV6Nq6pJukqK/GcZXVALY7iPFvU/+HH2ynslZpwUocbNU0JF+GZk7GlrCS3U9c7hPQk2rVTqx3iYDL+PnqEIl9e5ZKZyfGpxXJk8q67lZOqw40hRcSOwo3LSzKvW3zqNXLRlyyCd3HHK/2SnYx20dKRPXh3W0Am+PY416IOlKxuf1j7RbYXbQQCtM2vXUC33OaV+XppEf5ftt021ElxI+dEzUjQ5KA0wjXdP9/uGEGgBjPD0TtLK6j3qObSCHgvMcgcMeGZWU1yuIVRDcoCKjoNMn0zwpJJQv5xBlrg6AqvwBTtPsZ2MGMyJduY6UUHfKeT8jJxPtGNBBrynVwX2cg8WiTix97nxOz1+ndP48aGp8WU5h7ZDSK7aAltrJvWb0bAdk4xV9M+8DIGiPCKB7XS963i4fn9vPOd2+vaR63c7qCUEjmevltFO1puD5C6mEUsbjKCiD6AFrBylQh/Fg3Zyb7U/uTZ04Fttv2seyFwKWezq4KSrkNT0CMnkHcm8GkUuvdW11OsFXcN3pcETqqzRbKnWQmx0U6rIzAoQeWW0dTOOqY11oE1kmTQn2ZuuOVw8U8C/zHyoz6e4V7WpE+APvwGfmuCBiTgXP7nMLKcZ83O/4yEz/e7Ym5kPnbJiGYDClBwMAvF/+1lbV+S2MwhrfP9A0ZbFAlH4YDag5XY+F7wYEzta2BOJT+VxMUbANXAwMWEI1fzI/PDT7ocSGZmNKdahrpQadCX7dvAXGux7ihE5LraLOiRrBGewR4fgA5JiPHDeK8543KJuy4jiOXdKLLJvyyw2jUWrCYjXm+7tNSjner69NJ5LRcz+P9b/z4veGtNGdz312IaLmDiz7bzyvTeud82io85q47o+e+WgdHgFKv3s9OkSrbfaS9j/fE2bzePY+i/NajaGQQcZrFbTQracCOzKSuFbyiuDXoznRqI3jnMdbyeSox5Kel3vAcI+BzXNv4X3k6+NsINUJnlUU2F2dIbsxKt54CRNWBQmFkVNrifW64GURpfGQXp6fND3u++tL+vnH9/Tz+8smSNGdBEY4FXAog8r95Bmb4JKOK+//fktv/3pP57dNSH7ctMgihHkxpaqDV74PBfxMBLf+vG6C++WE4IQMI168zu/v7wDGvr56qglpPOxl9ELMaxx5CHlG/Jyed1UkJbVRHABS92pbl3/88+f280f6/vObhnpLZxuuIepG9IjUWnkO5Zeq18/GZtzfe1rr3q49cG7vReW+X8caTpADSxnpfb4Xi6NWA0aiHCPopfVK2sjXG5Vw8xDJfmtBXFOoHnESyimkMEQlB6DNuH8AxdiyW43GbGfB+P6gIP+H7GuWVXFsXYEda8RwPWQoR09THvlq4hlnvTMaxI0RzmY0of2dpesbjaZRh9gdl/2twH3KXsxYjHqlnNI75cS5cWzx3gTS+NPPUfP97bwT3+0ea6SC0iOuQEiDAaF7JbxHUtbyqqX3rjcYNvjczkqCo2Ex51ekATEC6P33Maffn4O4Vr5Q1Lv7FLqeVAG6ri3U52kEvPu1bbg3+ZbVYSo9LRTjzKarCcDQS0AULCR0rc2IWutV2iP05gghwu3esK4GvY5z9CLPJZzJHT77SKZHYKXLwaa8njTBtgyMdYVRVDU1XPbzKvrviuhSphXCFDWPcbMx2TnRdMacvOgxjb44wihbubZKEygpDn4rNVgMyEcQUrYOkdhE1VuXorwctWmSApbLQD+sM9vLT4xnLtTTCmPLBMQaAEWk7NFBaNeZXVBzsfg2m6sZKKKXizF5/TprCubb218aIZENENA02wPSaDVay4roX6+o26SpVto97KQNUjxFRh/OmjIEtrJ3XoypwhFUAy0kByZmkHicvzHdddwr6jqzfsn0sgEkLyOot1ja0mGqN6Xfl31mhHKQ29mAlKxNRvr5kAiclhBpsnJPJ97HccVzNthlplvkMkaIaXTK7V5P1OCAB1kFg15qQBFpQc+vll+4eLouIsOa0jg7jfKs3/LNa2XG/dDaRHLqtA6npZpx7sxUED5hETt0Bsm9WX9Jo3ANxK+yDwscsaCznsYYI96SHYOYht6dM8XOyggoxvVnindO/RoGWOy9nE8Pejt01K7bkO82rSsmUVDH56M6XgWEg1xbfF9lDZg+HiMGIz0wci+OYR5TpB0FG8S5e1nT59t7ev3+nJ6/C3j2NO6dfonPSLrfEoUlWQiyL6LXr7fqeoVNzJ8jPHddO91JKiouqcMZJL9hrVzqXsVqrOmZO2A98mExGyMNQJHTsICiAipbJPXaBMTa6Oqm3G20jaiXLz1i8E43313L+8il8ZrivGp+zTJ77xXt+GY2Tcxa6nV0fx/UsGez/SfXRxt0DzCN14K348UoLH6+Z0PONjPqq478/CA56177IKc7gr+ZoXUoYwphjJiJ3xkMg5UGwuq5lmvuhroyEvMAZCo8NsXFpgdZ1LSvPdruIvVGmNhRJf3BEWV6rrT98QrvEgJ4TG1hFX+5J4vz2fjhmV+68chOOkxDCO1vcShMAbZDpwWBiaonKgoZyrExvggExo3VzQ1AmK9rsFa9lb3eux9ErvUswDK721EXSPevSCQ9zJ9dqIpHRMC6McXAU1aIoq42f0s3mYzWPSN8NEa6ETCsSaECy9S50WPz6BWfp3/znv+BwcDrI+PYj1t7/NpTYJUhM8ojQekB3dlPmurPycsKaes+1K7w9IGOEWB1h64ezZh0xN9xvXmiCJISwU8p7HcC2wl0ED3Nkd5SGveJw0P3FIh6Xu/dodRzhwhMnkVVkiT6qjENyMCrZMa0GUBiiIvy8vLyrDWovn1/Sa+vzxppJMI0TQKp21TSPSxtwlnS+z60uPrnXwJgXbwWS2k9ekI90oxosXUTxUOU1tMmrJ9MYGsqxNJTiiQ98vPznL4+Lx59pR277CfVHimah/TM3BXXPO1Xt+V9vXVsGREQvE6Mg5dNmfjjjx+a3ng8HU3hwJc1YkO3vxehTEYDCEkOfIpecu1dvAz1RuJ+EyyotY+ZCqoL23A9gfs9mm1EIFJXyNQ5KgrRidcg6jZbRN2gxBfWTVwUmHIwQRWS4gYPokiPHnkTvfxQCjO6AupKoXYdPZ0ERT1iVv8DA2vJm9JpNXGupmSp6lI6SEGjhql+JXWnQTSA2b2OXjWv+ZPhzWJe3bgn899zlFbWWAx1NoW6M1T4HATSWcOQvVPgW7O6WaPxo+vvPHx0vjhfaYhYYDhbKV15j/TtCmho3DIblhHo4Gd6hkrzdWgIqfHrM6ObAiAB+XfwPRXD/iJFvi+IAj0oOH0YjEpRpGuxfRf9Y7v+lnoEnyu6QQmbjeQ1GNkRwGrBa6r3ajSWIHtnQ5a10bKlECMVdzSneI7Z/U/PZOW+MSW5X19KB0ggI1fv7OkyZdqTSCeTjuzz60b2aHRB32I02SNTkGMTA2ZVIIpzkMSw3GhEhjWP46hmuVqUb6cJRPqDZ3WQu1q6X0u90/aCAfg4KdcBWJmBYfVZreWXXlCzyL2GLpUpocFC4U8LEZ3kwdXA1VGx7+BV5L/3BmnKIQ3QLE5N0WWdWhsXjZH5PPW9saUzvV2ii6XuldgSl88vjV6TFEAFTcoI3orufr0iyhrZ4ajLdCxH56NyPrUOfws1WEzf0W5kX2etWbZqqrB1+8wEMEfHHvhv50XN7Yxi4Lztt+tA2ep65jQF0Tm4obXUrOOjfEf2/yaA0GFxYCQCap4RouvK5gWTsSe/awRcMToRYPVmemtRnuJ1fHROzXhYb1IS14r7T9CZqW3yu3bg2wz82+XWi4ZndNNtrQ71ake9mfxzTIMXvreuANE1XVfowdJ2dY2KdcuTdLJDXFTI3KUsXl/USsShxpwABccpcp/ykXLUaFfAGymLIICJABsaSSPOx4NFd1vjFI9wLKgFd6DOY/yJwJV2vLMon76e2e2JDmKiS6fSq50/yEzQk36uzhijPwsnyhbpeq1rOF/I1IkgmNb/UgduBUj8sY35VNLTeuo0z0L2Cr6gSUjUS4a9y8kDTeLLZVCxdbeyAWg2Ax1WCrK/v3+kl5+v2nF3WQzYyZgvQEKZFwr3Hw1QFH34JsXUrxdbu5uNffFIJHUKAWUanFasxdl1Xys3cj6rQ1jTFZ9PfQ4NNddE5+U+D7hGsJey6W96ntQNc9j246I8S6Kph0hn6p2hdAnOU/K6gcnPOjJHYhfxuSEDosHMcVEBYpHHYT2MJhqBH+qB3X7Rv825VI2GcZYPcKo1AGQ5PDdOCvebZMREDzO2M4Py8bt7soIyxEuLUL7wLKU2rOcemDXrSPqvvX/4P//1X34gsxGtLIrPq9ADZX8WduHpN9WDgmX0v+MkECmF769+npZBkSOd3gzVp+LMl4QO/vrzL22JvGqb44Q84NvRFI3q3gUajdWMMhoHfZHGXNjdReLm8DspfN/HXD3UHUNd7jyM8VWN8caNj8+3B95tIpUJruVsWM3323tv71kR+Pgd8dhvw7/dsOKojSnm/r15HCNgdh/FM7/3f/Oa7/HfuVf8bgdufv96BJjd400z47B1COtFute/WbQup2HN5nv+bt1GQ/HxXIfr8/h5pJVxTffXdY+G9PuG2CFE3CJb5JyKUSjpBFJH4wJwuheQTkhXahZNkYyBa6SQQZ4aRXBITyfk3X///n37+Za+fXvehOfJalFAGY5zoaIsgNn1/Zo+/zqnt3+/p49fn+n8KbV9TJli7Stj3muL55OF95OmC0rR+JfXZ/0dQQ0FCu8mvEWpunyetzlekNLCtUjp7jzPe6cqTYg+wvOLGlyl3K91B7Orpm8IkPf641X/fdqEvdZWtxo5DlRGGm4obnxt93VjoPxDMHJ8XM95/6MiHV9IudjnB/ze+ILhPM4/D/LD554mnpP5zIOm3Cnnt88VTLX0NI1YWYo5N8CrGR6fqXTKeufsUXg0luZzos+z4r16L01zQ+Fp4gJ0TkCexHsZf2/3fDwHmkHR7R6l0mVeL8oZI7CwXtzLXjMs/ju/yI/m+gPzd6g/uBZAJcsite4NYAMn4nNkHZYSwv4XS4Urd+sQX33edRrTGtbQ/rUndqDHUCtPI85GPwBwMK/koJ6AnxI5sp1q7RInaQYHi1rJmxEOELQqnTQ1dM/peMD7rLXnjRXSPl9W4y2HiPRJjka9a1g7u+YW6rjM60RdJn53WXokWlfCkRKByB2LQEBI5qA2jbJnfFYEP/regPcPxpMdkshH2o5HOp77+Brnc1DFeE09Ssbnnix9KKMNvUTInLTF+lVBEHRg1dxHKNxmECDCA7WqGvlZRh1WNXSMqhhxiOYPfa3zNG6W1EjGezT1TGqrZeHlT6rTSn0e1p1Lnm45g1axvtzcfChRwwd4Qd1dL6UhF+hi5zWfbwXUI53IS9OIL+kmwJX8nD8tddPq4UjUDQtsa6kD1DP6+rpYlzoYsUnqQFp31ggAcn8j7+GezunCem1LA4Dk37FzseT78zbTlGdO2Ev4LFKzLgCQah9HNDgBGFgzB00jtIL3JrfrarKoIlqceLQ/21JL9dcwPuoQ9wNH2hj4Wud/zICJ+hnlcIzA4jrdcgesdMWC42a0e/ShaSYXnlkBIdfLl0aya3TdtWrUDqJVFo+88vQu2+RsjtDCRhFQGHxv+k+wFdLS9cncIzgxN4C0jJzSfyRFzMCrwii/gQcjEhDrmBSAU8ep7ZvPMyNCewBYWrv7W6N5trupxA/d4yMt39EeZSaQLq/L2EwP0QBRiz5aNZrphgLl9jwpESHzXw83jSBKLY1nNY3Ppn0dZYs+a3I4ZqO19XJLnx8f6fn9lL4+PtPz69Mmy04amY8MXTbHAYisEXFPB+v6ePR11ljCTUfRrrMSQVdKj8QpqHMW096VLpc06BGU+eIUFiBLgLujRANrVLHJEaUHAFmHA9arpr5PLHWhfjuVC0eNJhY+f2tWskQuFv3vECLGQQyIzo3rhIOi/FUjroMtvPdSHkmH0CTvZvtxrguVUqclr5nM8dVeHB6BLh2R+J3sfDjOSS+fdQ9eM78XdcaBztp4nz37Jd7n0RgZ7Xz4//7n/3Sh5qHQpSTvahAMWh4WFGHtHQTUC2GMZMgZtwJqh0yBDAMQRStNQLOI55SLO09ca8i8vaVf//qXFpMTRUByVoU/IDuoavE2jcqqo+KElqZJPS6oa9qRWDLoXjNmZ8Ey8jYbGV8Ib69TZNADfaAzu9TpWo0QI8bVCNFzYAflsEGxxI1wP39ucbTW081SssLGYGTZiq5yaCLM79MZ52KRfYwUYK6EpuTz73KSzI5Cxu4a55B2FIbc6+8Mxmwqw3WzohXXJ17Dvznu9cG1j14tjL/sXM/w0fmZTNfg9+fUjf787hHRNWt9PavVySE9Upg/muswbutAdOc2jHPK8Jq70aZvBuaZEXWD25hyZtetqRGds3uOa7OkIHDTyHgQ3ZATnHGMWsAiSWFmOdsadi657QrwrGmRriOSzy/ep8Si1TCiojGqiqMIcOl88v27Rhh9/w6wRoSkGiU5uXLUhXrR+hdS80o6Av7690d6+xPF28W7pMWbQ362jJu5+zqn1j2fYgxJx8Fv0nnw27OO5XA66nUaei0tkN8+lW+JJ0rureqigXHx4LnHKZk3ujYDWPoZ0toyFsXGyFZde+FvZiCrAnbK25q8pG//eE0/tp/jC1I5hHes6rlF0cklU0Ht0Qe6p6VYvY9e7yjWDiJNMYwfY6uaklGM3xPu8nNOgH5ygOwJLII7pOExPWkdnAXqibpR0N9HmvAezbpB9aLl1dIRquXxMdV92f68afolHOEjWKz/a11hSiYXknVojIqpfk8cQZmRFDdTeFYU4s/Rs2WOHU+vMPprBsQEw0SzXzKNuZsa52KICw3V9Z5HYL5dAdRw80xZbJ2oCvbYjSMzkEGuGQ80pT4aGP43YlMw1sx9i6Aq+TGNCIlSkn17srpABLB6O2iNljCDzUHj1sHX2cjFOBDtgjO7WJpWcrlCOtIoAaFhjrUh2kpn3RCBKSB31S5IZjALIFWl+7A5lhak08iYioBX5aYRKev1vJ2hZ6fxwaiuPYpB59C6KM1h35qltSnfC7qY60a1+fW8L9NnSE/J0pD0PmtfM9XNHLgao220W162eh0GZqHMRACrK6KIAF4avZUOItMbHc80MrYy+Eohrawu7zQiKDevUdWcT/Q5xn8jKKr0ItETNTR6aGN3UhYf11SinKzOn+2r1O3ZjBiAGJDzq0XVHA+IxkO5ikV/mk2IOg50r+xGDnUF9cQbq/JUMEayKX8PjQRSsnQ7igWAq64P2EtlwM3Sy6ShgN0LYDtle06sM7k088U3c8ro40O0KM9lQpkPiy3AXNiFsIxRHRo5vdH51+f7ZtS+b7LtSyNFpGbu8wE1r57EgLX0HjlHaNRySV9XsQO0UE1Cl9fUO22mZE50KWK9yalbp/tkOrPTqkZCVeuSB5sDaZib/C0wRMmXuPbRzlCwYV17BLRJLKZ0yRJqc4ayQKcUuhr65hTnyzxTGg0jUc7WnEWyM26Vz0M9X83s0JIjFu3V4IQngJYzaWhs0gOACunVS8G/Gol16yBWjDhLE48sApAa2OHnJiOikPUf3cAPZ6xrtMV/B6gjOoXIG7n+DGeCRJ5er5YqelWgGHM/DrXdqun5SEUsvu+QL9Wa29je31B3r/l5hsIt18fC+Xqod4xiRl4xS0f4Hu2lpZXAVwz8XtEwSNe0GrAiq6SsCvq+0kNajB5N7vqaWR2rhB/VF6xDawTlcJahRzAaKNHuzv3sqQ2sTpHFIhjRkU5oAEXpN/502uZ0M5lnNbtoZ0fdRefkCzvq65oRoB9aJJHRge5lvWx67DF9vX9LX69PoCWLYNfAkcCjebZYNL+5Q94tQwOzCuq+5WwRS3YmK86kroWn1XZ9b1WntxWWP57SbbkhhTLwqoOdw8Pppno41ro6GWeTZavtOToLFESSqc4DI6UYPAdHi0XIdmE92CPasZfnMj12yrI7KJssYXD3tnHX4cpgg7OTsFy9NtCk4gipOSBIXCVF2/o3tuQjG3n+HDgFdZJ7UGz3fqzx2pLtKwRcNv2VkcDZ7EQP3AhpxjYaiMMMkPfwX//rf6NY6hRqJ2F4M3hFAAuI5cENIDI4XzDsRr8XQS/xWlYUc/Pif0v3Ns1KCd/TrkK3VaMXPt83Qfl5VgVLACz1kKhey/bFEOTCfFhkWGua2MaDrMbNGQADAjS6FnsGQGA6O5s9K9KPPpsJey+tYEA486zIUbHMbqDXsF9xfiR8Kih743n0molxNl79s4d3GO/zCEyao/bkNYNFe69H94vG8d56RyUmzm++7zymPfDK59C6gkqjPd5vHt+8nlHAlCl38T8B3+ax/x1odw+upbt/I8HsrrMxTnL0HjYfDG1bF4aHmxkEo1Dy66X+1eWiIcZoYWy1mySCSIzyTUFXoZCy102o9iwR3AIevb6+pu8/XjV98OX1ST1DWiS6Atg7eGtxUyo3Y+X8flHw6s9/vaWPPzdFXIq2i/UjilErPQrOFgKRJUEwmcEmJCEpei/bGJ5fXtzjJI++SPTV+9fGtz4VvEq2XguN6ykFs//bvby+X418yVKDUqdj0rnwSS0iXZoWx5V6BX/8P3+k1x/fUMB1MlR9v606Kma3msIFg4jXz7U2YpoEzwWVp9Z69NUef3EgaDojkf78h963Nq1REG5QykzVyABgaYjUyaDtdOBfhhJvn/tZlz/NsPHUMkui23u5jAzpIRFwGucGumFqON+f+UEKnHU4fyYT4ARhOs/YoRE0aveOA80x1SRbR9FeDHh++X0I3mYz9MLzHCDhnqepE/BkOPrSY5GGMYOWRlpgxGS1dOp8p9hE2QxPNdt1e+HxBkBooGNN0WBRWcogDVG05yEyTwwBBT7aIQHEsch07b4HkEwz0dLGqzYjQwz762bQH5fvCj4ux9AtKvW17kZkGhWTB3s+pzW44sy5r1PUU0vBIImOKDu/jBDw4psmL82oAB8AgAk5D71jHmM8X3hvjsDmnra77+ro2vh3p6d8dy7ifPn7CO7UgY6j4q0Ag8gMkQ/bDl5vthdXq6tUbx55Wyz1R/ddlmDjp01SmrS2inTHzBpxd0vV5FPStKRZ9jVzEFSt+TSeL8pg8tGhNo/tnbki/VwAbDdHBVPIDOhE2h4KuVc8IDElCXI6cgJLV2MEorZpX1ALLHf6iuPqurxEU13S5fNjMyI/0uXjPbXtzG3vanFtAeGknoycwcMCY/52O2u0taTRr7eDOsllHVH3zqIcbHi0D6KciE4P7CvqzEnUKdPGo0waaGxHFoGvhX0wmkOpAEb52EoFJ/vAzxgNYRdGo13n1wqPhDsFstM5Dz3B2ubjAbhS1aiDrKtmFAPcRyR7l7myF7Oxp3qB8neAcdy7YqCHzkn0IkYF7uiA9+eOEaqBN2t0U1ObUd0RFbSeVvJZRNtxbSS9LC0XrcElgNkS9FXqR1EvrxbVx7VjIjPX/aA1j0BrrLUW9RG9B8+xXtfPGCNlZEVvN6R+axSh/C6NTWpN0xKMdGX3uLWoJwEUI03iZ78YyZ7+f/cykEP3+YL6Ty/nZ6RlSl2vo0VgbWt7OWx0cO0Rm9QN477O9KG/B/uZ66bfSd0mkb2SZ0sgyWnTuSUl9LQgBZhngQBe5BUSieldOQNdFaVXK8WgD7NAiwYH4moHsIa1jTTBdF4FSU9IGVSocEnh2cd03WgN0YZWixo3MeeYycjIO6xOLvSCxTISDkp1OfUgFcyj/z6vMfW8QR4UpiwiAAg2Re3NGcJriIRsqOkYlQTabinn3eejDM343mx3zvbv/D4/G2yM2qNZZ/6wl01if+CzzLOJz1jXyiNapzMQx8V/2RBPfj+cpeBiRshdVDDZqQIIZdVoBXnIsSzhUMKDy0lF1J4RPvSWxFbcs7IaASwvzu4L1MPBNTeZBoUUBpQuYhqBJZ7nm5sVscgjX8WUuErDkxuOgSQJP9eie966KHn0DjrzILIAoaYgJAIV8lqGMd9vqhZ5pXCispnvQaSZoUUgBAy8BAMkAn/GIBlpFWolSM0SdnvQNQ/PegR2eB4898k/qz4OvhMJn6PPiQKGB5mRIu3uO7PAnBWXuM58JmttUTlPru9mSrc7hSW+Ig3HMcS1nw/WPO75+pl57f0er/vtfdwFw5uQLkeAyMeV7oGQOyVOX8Xvq+cqdB4q4XmuQD6Ys6+bdYmkcslcbJ5/p3H/ejVKtdQLAVwuZzX2xJOcLbpGizdqh6UV3jIqezl7mpEIRYm0koirHz9+aOqgFCtHkVIbV84OqCiosq3f7dy2n0v69edHevvXW/rz/7yl2+c1abma1QRZLsYDmG4VvRhGa+KMl/oOT4sKdEkfFEFKXipeSKl79fb2vv1sSv45FG43VczNRqPfNbEwLf5uxg9XAuYUto3nCwWBCfKoIWmh1Kfno3ZFlMKbmtZoEWk4T+sIZKQltWBbPaLNOZJmD7DktVQ4Z9EchaHO3aIU4FSlwtVBJHZDY0Hxux89/FY5w2hWo0DEaNz+c7lByZG0FQencj8/9MKr91fXftF1yuEZOaTyOK3LurcICICyNYLwxtyDbgX5vQrS32FEXD3yOa7Pjho7XpMsQo4gik5aTWG/lrxkTnHwjr+NIEqPWi5tTFFX2UfJupOWpj9eN4kOElnHbmS7AVKr1zoRILXavsH73sI9MwUIAuIEiNJnL2YQ9qLyhwqg2s+mnKBV0sIOXiQakX/wcF8VqFjdyEL00OKR1EvuEQZ9ouA3T4eXbd9ESZconWuCA++a2KlTT9X2/rrxl/P5M50vX+n0BPAdEQK4D0EmytEOQnVacdmzMNopGRhB1WU0xKOsHIHm6vwG9fFQ4FcV/cqUwxHQRqQOQQ88iWPxtXZMrYOX/Hd4f3rJNNDQps8/0iz2sSoQVFAJx+5jG258kPUFC/WKwB+8+6HV4KmWrpGZOrjx6JNmEYgBgRplXrR5RTH3mi1Ki+MSg0hqhR2O2oFwzQBUSS96Ygvjluws5dIBGTGeljWtTBMjwhT1aZtlyUbfqss1dyh0GhnP87B/ArquXXdCunMBMHDoQBZBFF1hNbatuUWyzl6cQ0E0LcEwiboQ3iXjkILdH++/0tf7m6YRSsfWRXXopGtLwBI1GWu6rlUbh6A+Ut709+xd6QgQebmSBt3faUJAZNg/Nl+LCtb7rhoUV5be4ZXRE06Dvg/7fDGHzyhHu0N+LF6vUbasVXloXv+VtsxhOQFY8CgnrZKF9OFkkQgZhrlhZa5jexxYqDMlTjgFrWgbJUTJQWGoCr4SxKr1qTepMn1Mo4RXPIOGfaMeZfudNZLo9y+XnUEv5voli2zV8yqz3cZ8WXuh/RJ0NgJ8lysMd9kF7+TpdkSGLljMSRJGp88pSEelga7z0o53Bw1sOFCmV4Cceoa29dezr2BHtnME11S11FANCrohiqyfLdAP9rJZdKQ1JajrYMcR5PR5iFyRbKZgfzmoZuCY0nvpQFMK6zrQpXTglFpS55s2HJJ5vAqgfjylT5nX0yFdL0ct+K7gW45WGu3BemfXgFd1RzT5Kv6u1tXV9vXS0tfHRZ2yL99e09PTTVPslHbR6tX3aDFe+2zdJ5XuKhpZyNnxyHPR+6wBCh1VcQ24VspPmtWWPN400pi4gJyBLOn6JQ+0Fh0C1C2Ekg4V2AWyzyRLrHlHy7IeUGMuJeud1axsSUksM+q8Seca9tyc3qvZQZ1v931w7KCZ7mZZY/NZi7YwvpMAitsJwRoxVHeyB/m8ChA2M/KRD/DOuUZvU6kHp79Jt8hWm1rqnEV9lPjP4MiONrXhNnQk4Mkxqmycd/8bhy+TJAx0LObgPLjhsK4GfJg6tRrCR6WI6SNmfiKfGJPf9bLaAmjr89Q8paunbvSFGaKPZgDLi9RyARnGvOjhOhqBqhDhGKwFKj1YvG8m2lpCjQmbczXi49j2mDlTIuL8WuqoaiIxBEIamaDNNWxQe/B7SlFFHe+HNIip60jrhIG1Si7A1AgkQQWiZBeRvdceMfeD1NL8Ne5PMUprtY5jdib/OJIr3ud3IM8e4DXf59Hr0SHde801NP5u3P/JsynAYmTYPMcIrN0LtXsQ7NGzo4Cax8HP9fznfk7ur9sHGud5uwd9ekbyPULB6XG+TVM2JBRYlFoNz69IG6zVCnX20XR+scDbJlFP0nHw58/v6cf37+n19SU9nYp59ACUDZF9mzSSWlvXr1t6/+sr/fr3LxRtfzur10qjLKyOCudgJ9z/JqBPYVWOeRPSh/S0jUVArOUJ3bSQo3/eBP1Hev8lHuqbtezO+pwYAvzI2ONL6SV8HHlm3//x++KVQ0fEZ10nAbBE6N6UJwYabuQfDdFutRfEZe0NB4WCRyj+RHqZaWQ+Q1EhmT3lOu68H98UjeRBQbQ9UltRC2/m4Rp3ftwePxMRj4fwjNVSglcoLwZeCV2UTI8sGgp4N74dPt75MRWeQ6ICiQKjLXl6d2teIJT7Mb/2zjn3Kvhq/DovnGljYa0oAgDJCpVGGsxp5I34pUdi9En2GlFR9s/AxrwXQ+RbIngKB1I2hay2DuBBXqJQbdP0vIPyCCiNTBc4qPd/BnC4NtAbsiu7qsdU40MVBexdhtsYIMdWA9hQx0X041N52RRnpB+vK/ZfvrcU6BuaZtikIcVZo1OuTx/bd19RF2extGArLq5jLFDiABAki7IEX9CwencAlmFdwwLeyaQY+ZbjnmREjjGNUtdHnmdrgfpM+Y7O3GhbLGpQPx6LfNe1gw0Yz3gmOPY7D62LCT4z6jTjXEGfI1+pnmLDvb2qgZMiOBHWSAEGlrRg9DCB8Qon5ewNjlGmavxl0D9lUiHPmnjfOP/RIYco2j73mXcSgEhGu3MUxSyT1wBEurNxNcTHnyHRWVaLz5yy4O0ApCpzKi1NDPojaIZz9zSs7Qyev940+ur88Wuj908FraDndZDNx7eNRaKRRf6uK3ionCktEi2pZYEveB1DnyNBU8i5yMsiDca90le5d1Lu6Ut6JhnpZNcwKijzPBjPr5aSyOcXoyl1CsuySOTzobrx7FGXQT+Wf2+tWQ0cP54ux3Es1tRaALJap680nAGAKOq0r2hicBJAL0yRYAJrk0VaLiVZwfy+fpG2/FTu6IB3OoAWAF98bLE2IeuDsS6a6xhmp8Vn2APwXQGWbn2vNY1cI9t6A45UxjpY5LOa4rrd8shzEQC0LmdXBKpoWHFWPiZRguLkUP2nmb0Wuvpx/nO0MvXceM7nUhvxO36NgR2kv7jmlMfSBEYAYIlK0jqqF+vqJ8t+PKTTk6TKbfrn8QulM1oZnG1pkt8EsfZepHe1EW1PIIcRyCK67NvbZ3r5ftYi7dr1rwCsZwQW1xvp10+e4rlery4HaIOiA3PUy3CvXGDHa5Q0mxLV1RyOdaCxKPNJ72WZ+AF2IHVeg/S6Dk4uGk22LDc4kuloyp3XtzbKr9kWis20Ir+Z/yVva9Q/duQunxHP3hC1LZ+XHlkd5Vy0sQabK/C1Rn1jhyfyefe23gSUBTt2eH/QBe7lcHYs5e6xw7143Tw+rsvhYF0h6nTDuADqw9FQYEYyBEAio2hhqYdRmNi3NfqnQVF3odRGYRzwK5t4nyA6kiHcTpUvKlENiqvk21NcXjaGsxxRewYVM/pCiBfOELcB2GLapD67pVDNf9yQ6gn6BIXskE11BLiAs5eCxVf9vTuCojF2L2iHdqwWYRWw1OG1NnpbGSJ7z2R1/HUmqAfhe04FI+N1sN3aikrw5to57/3h9uiIB2BLmL+u93RZ3CMVbjYq3K6v+WDcpqCAPHj97jO+fgc4PTr4bfqMgohnJs/X75zkkeHxzKTd58/vzXs7XzuMraXd68exRcadEqP/mGLWhUINTD+psVnM6qF3jmNADQ1pwf2p9WLgQUQRd4CuN1cmXTAdoASJ4JR0wZ9/SN2r7+n7N0kbLA4Qq3fUhqSKWkIHusvnRcGrtz/f0/uvr/T5edXaHIud55b7THHczdNvvEEFZkINqaKdD583Qf6cnl5OHuUk1wsg974J+fdf71r/6nqFR4B1tbQeUowaIk7ZlkFI7tECzzA3z/fLlGypcSGRVy/WiVHWTA2UZh26SAcV3l2pQ6bKeettajvdkbZGh0OkpagIYf1DqDRrjNi1SOm2s2QFbdl10QuuN8yrGb+dhWIcA3+qKWni3ZPOtFoDag3fNcBGlezSDbQewVl17b0/Z04D78CZHoE/rg2NH+6bfkcUCzGMJRpiaV2GLbZHy6j8Q3m12lEm96h49nMXDDXykLAeeGMEDpxeavfoQ7E8qpG8muPKa1Kme/7g76cObvLV6x11I9NHHQxIlbPmXe1NAOiM6fPQ71v9PfsAwKRH6kRnF+Tcknvh93HcXR5oRIVFl40dC6nHsPh5lx1QKpehxlROpn+IES+e/QpHmkbuZHReK1rC4ILObBd4ytWAO8CIqxkgqbYsXLquobwmd4NWIzXc8UcPbzLjohu/qB8Ros2j0s76Lrmf45YpX/s94rrB19xcHhdTuMQoLktXnnF+Rz0n0tBvX7belITUDQkIanqJnVcuRkasRDKq8DOjY17NiLcCzHvp13pm7axqdJ4DoEhjy/lGTSIRhHHatnNeS7Val9DhmkVZZco31ydpIJIn2DUtu7GCqBrwP+f/CfwvkzeZ7Oear2tLMT0TP9YJWo0xjCvCxEiHCYYl2x6mnHK4VzI6aATpC/iqZmAkW2utJn3TiODzx3v6ePuVzhJ9tdG7nAfJipAhiK2wGEtSx9FVAK9bksoecmak26vl+gQ+jhpBOJShu1lBJ+DY/bSfX6y1Ak6BFxarddYWgpSTDpRBR0uzzBPj10jv7U5GdpId9eMIEOehwQqN5xHAmvXEmqJ9EU8KnqOFKOzS5raKXn9bUbMxoyMaaVHo4nbrgN6KQ5IORpd00GvE3YJaUa10mesjC+d2T46QnuL7UUYSlGAWjDuwZC8PvcC+rM81nf0zrd0TauY535b6g/WoupvMcY0AQu68S+4pfPZgKYoaNcTIw3Tsde8KaIU8khF/ynekoZCArF8b7/6UFELokrH4v+JcDUEZzQBf3XMpuWP1t5CaWZx3qZOH5V5o6/VZpEcvvU+ogQYemXonz3X7adCvJZ3v+HTUNbgeb2CLgv1U8FV1wxk/moEJ7h2fQYADgKHpWSLurJbXRerYSeOjt6/tmSdNqS6HJ3Us5zyWmdCIyMPiEViFdcXyyHO6/ic0gqhGXbeEPQfrRlaGJG3ny2Wb69EzrZwfJDZvS74PSndGe+gc26z2p83d+Kzqqtt6IhURkduI74EDa1gf07tZU5gZRntnYtg/5WHJHdKQLSWlsB7za9BBMyOgrBGSOPz1HFsk91T/dYwmN+xDH4wsB499DzUE8XlzHXPQUVuxWrvIANgDcX2s9rvz0mltIF8Nk8n3fAcgdLUMPeMNVkKCdbAOT9aCclU670ouuxHcvN7BSOAqRDMPw8EBKgdpEoQPy8WxMHBq+xu1u+FxQiJIcr/Wc3VDW8t4r+FASnhtpddnR9GiEVRrMFK6Eg9C7vNjeiWBvN8pazMY4N+z9/aioOKGS4i/kZEra/P9uN7z8+JaxFzwFBX3B2Pd+3vvs2joxiLyjvDP90z7LPvv1nBvj+fvRMNr/v3v5vO71yNwZ75GFa7AmOK47iNmfv/aY4Z/axSktHvtfLZGxf7399wzTnh/0tXe2JyPzPuRUUxZ+K7UqZNUPvEoyU8M26YUimMWGSLglUQ8SdqggFc/f/5Iry9oIXwo8FxrN5HWjR9NEdrY2PlDgKtzev/rI7399bkJ4YuGWi/Kv5pfrwWfp2WhoinKpQg5qfUg9beeXo9aKF2inI7a8hn870sLt0tXww8tICmKmD5HFXYUiDcEYniGjncCS/XcBgUZn4+ALfL5VxXUosRIZJoUtJf6YIj6oMK/6rNvV9R9ke4y0qGl3axNdwbIRD7YFZoeIhxDhZm6SGNWn1X73pO/zedhV4lqvz8fcX0IErEeU98j1D1rdVSkaAgB/OmggbdAhimQHDDLObG1OlqWQwklDSgEZp/DGF8fngF5zSn2NERhCFlEUZjHYNgn2HT99zbwVc5N67HZ+0wJQHHy2ufawj6pIseIYMgkVYoIIKVkhZU7UNAf2ulpAFiCjI6GsXe9uoX7MOIjo1sXC+IbdGAgIXWKhjQ6oTPptLMy2sOAAAPU0TV0cQCQuozq8VrsuEdoKe/yaMuEvXcBJt+/jWew2l6nfg4lnaqXKmhYJos2lTTC0/m88Qm5z9FAyy4vuZdzDVAd9zJGavd1D79mg3J2zks35Eu6rlZewfgIW7ozdVWvnb6b/IyG92JES+7fxbMQXTikc066XjzzNI5uXpMsRvLl4QyAp4wLEJVj8hnWQ4kAFmsfxjXSFJRbtY6QPfWrqkNUnlcDXWEsSM22GmwL6qFoxJIV7eVCdf58z9f7nhFw5edZ57enf5HWOtCRB30Crxhldc8jlMasO9uSkKozjKmhxAUK89o4apc52qXRmn5oeua6yWtJETtL58H3bT2/NK32VEDfB3N2IzX8sO1xsy7DNzVI5CyUclQQXZu65A5M93q1qe99M8fHdjY1Zet66110KQdrP+8eLaaRKAeLRJvWlgBGTXfnT2kkmW4UnO1Rh6PhvKDXnK2f0FHzjnDsSBgfjXRQKyDemkcwOH+hwbkU14HwfPBxAgs6xox8GDWLG1IpCdDHOoz4fvMsJfk9Nl4hUE7eO7/25Br3hmMZnBq1DueQ9Ko1qgTEPxIgjq8eUcu/NSCysXi5Fdrm/ENIuo7HirmL7qNj2Hi32E5Ss5AAkxacL6xFyJpGKZEZ6/M2viAAzfnzYhFYgWe57XTP12SDBMzRNVQGa01RWOt0jrZLY7TSrCe7TpJRv0xL0IiNrVhHsbQ58DwpVC7rKxH3l/MpHb/OqOcl97P2lx1oyYHW0u7z5z0G7ZvjVfdjk22bfvvrr/dUTgcFDSV9EXNPBrA0r48bozedlxl/Xmz9orxreXH5kop1klR6uKquijFJ46eL0kVsMFQ0EjsZgGvBNYfsoGmrLNg+2lgA+buOu6xLWgvKcUgNP0+hdgcc9zE0lkl7vH7fbqP97Tp8utd7Z7kVwWYFUKvZLIEec36sQ49jM/7mtNZpZI8e53lVk4lxnvIaIsQmmznqC/F68I79dduzHfQaA1YPhyekTiyhLgYuMgW4jZvDRRRB7uDLkr2wFq/jAWG9m1JGD29UQOLk6DFUpSR1I7nn8lpBPltodpCoJoRQqNgY+kasRznAUr0th/kZHsSlgM7KuTFyKYEwSlhwGgdgP3fE8ohw9gCYFjbDjURjhARDyPhVgbKOQEuisTVtch0PULNuZAcW57X7xdpYoN/7SKw4vr4v43yoUfaSYYyy6OsFI6k/F2Q1hvZnGwjBr250xMgSi/jjrO3gzes9zyOu67wH83PmiK/4it8ZFcf+it9vaTy0+jn3iWMN9917RcQ6zmEWnv25JmhaVHruGUFxxYHKuTHShlE53THy6MAZjelI6t/i/mEkrmQ32y8/YZmht2EPjH/QWyeF2jVay7qPwPvUlSPNp38q6VWKpb+c0s+fAtC8Knj1dFysuw+MSxVwikcgGmgVgft1UdDq17/f0sfbOX1+XPX9ws4jNhFJQRnWk+dMPbQWtqx1D6oaO1r76vspCR+V9ueSR3/RqLKzpg5+Ws0PBYcKab74efH1/I3Q0PMvq1eygzzFO6xh1lIgV/ZOjYdNqUDtq2+bMn3yAsOiCKmndlvnyxltkb8+UVw+39T3hUjVpBrtMC6lxrrehWRTD4qCKX7ONLbIV+K8eX1NgR8kA4KLGejCy9YxsiRGYKkyUmEYpkmOuVGsSgtridgZFoMAE7OzuVrEQHIARHlP6nKK3vE49miU0wDnGFMd+U+yNtHs9gRlChEeals2RhBisfbYEuUEDlnrdLqEFKnUaZcylGMk6NgavW303pn3P5tRrQEIwVOpCqpFN4ai73XY1dLXLrzWcN3IE4vPx9fI+JE6p+Q6AftWFNgtLfJuyDm7WR9BQN/0u8skG9de8yhXq0UWmg6QHqWQLDye2UoqmKJZQKcCFrcVnaB6DQlLpZAzdj1rBNbTs4HD24MltXc9rw5Y+Jlp6IbI1aYM8eLuBODqLZyvUTFM4V3+vVrtF1fYjfcqzSxcOvN4myGLAMXZmO0gA4JeYKSh8UPDM+S5pcvTHtW/I+daB2xjkV78CH89eLVGgDH83r5BHX/iXvvZsxto9y7lKQt0U1sLabcu4CZ1FXbVXhK6Ugl/0ZRRr+2UALzwDOmzWMcF6Vq6Ms2qN2pTEssLyNhL1o/kOGnw3fPSDqrzvUr6Sd2ZgGhc058X0wldherjZD0SRqUNpzebMdPsSOU0GJ8SWXj+fNfaQrfbVfmnFmluxyRVZI8HOjjMKBSuKpHP51VrQK438MBD3q4XEEs51WLF7k0XyTCQtKvcetOxlKFg+c1SvCoARQHFnk6p3BqPioVJdlAmOg90qaz2XA16a7LUSSxaTylPudOT8vgblFUt7MxU0NAtThZOeILUYpKawYvpZagHvJg+m4dMEJVBltYKOjbdrmAv1BbR01wm2kjperPodbZrtAYM8jUBcbQzu+n6si+oxRdlqJNhr887ndt+Dke9m0Y4gTfVVdjB74qU3Gy14lY9ZwerUcpomdWi0q2MS8tprnfeWK5z5e85MfJcG5DJmkgzMInyETDneLjrjsZouAhWYt4AQTW6UuuxrlorU8GrqNtETbcZuJv655rZaFFtmhlEACtZtGpYP96JYC1lHuh0TC1mt7YGClHHjUamWLSprvEpeb0pyUy4Pl+2tdpo4gsduEVGUr9P5ItcWz6ndXm+Z+Nki74yT54++/P9Kx2fj+n5+Tk9vT5ZnSUDF4zfkJeRh4hucvP1HyNJK88kbcSE0kDV7I2mZYNWA0+adi4/a9dyk7upOw4iDxWuK44MYT3cf9Ud5L4ZtEQ7KI5Vs4oaAECNsmQ0rS4aI8iTybKwVpMdSnqLnyeTboye7fK7+fmPtl+MzJ5qufur210p3Jd225zVQccy9S8Dx21xQLtWMsXaiLh+k8BL+jPvnWgR19lbB5bNwPg6uHo/H35vivQ03nw4Wspd/JL+GwuzGmGz0C2Rd2VUtuBQfEoHXEJ3olkoV4uG2gsto1G9NogYYep670ogBl4HKqmxiC7a14JAxRshxXtPN+usUpIR4UhMj4jB5+6Lnx04kRfXIEZBRMKNm7a3gbNi53Of9yEITkZSRDDj7pkViqgbtyQkjxrjs/fHtwfy6LNzunvWo7kO60dGxnkEhQ2Mc1KTw5rPANW8HvPn85rOh2ufqdyvwfysGRTbe+2BaXv3mj9vD67ne3vPjGsz79feHIdrUhs+m5URevSo/DHC8W4uLnwYAXk/7nlM8bPLevUwcyl2zugrD+dV5QRn63BAJ5PnTVhq2uD3F40u+vYqRZVFKVKLwJ9DI9dscS06+f7+mX79600Lt0t0VF3h0fJIqFCsGvfBvbRLzrL0CMZkYexLU2NUCqU/vbwkiWRVZm8dULVd+PbMr49P7Xi4mBAFeBCM+KmT3ry/e2eAY1SlsKF2khRMVVaa4Q1TYO0FnWpm+pJosPO7RKK9K8gmrYixXgBTNOpGDTArgqzgee8+pQZgbd1obz2aCH9bIXMDr+5Se1uPGuO8oxzwfzOabiDaF2OnchHvo54g1XpH8Irda0W5F2ASaUNJi4JToI+0Kgo1ogi0PbbMQQyP5pqzH1goFDDc49hr3T+HVFq8W91qXnyJfgNyYPyQYwpnLaW7M6TvqUZvfLAAcJnnlKxGF/cqm9xFBMw9XXGvnCxpQKUgCwsAOKm5Ij+xWUqydKhmdW5ipyzK/SgXaBxSSfMaig1Kt4DMqmdolOBFM+5gECWLwAue5JVyAWsdZQXTmXyYjAyYdBOuNVT1pnU1EY5OIwRpdEyXUFrMODvwAEOtZRTCzRpUlPyEFDwCte7ZLr7uWA5aL3jvFlJI4vWRLqrVsGm1DI0HbKIOFM1zjPu9S6/ZItZtT/R7ujDZPSdirLVD04haMU2wt7cpomqS+T4G0HsLnRP36rLMsiyOf+93Ptf5FQFGqaUDtXwbc1YdU+cgkRkSOcPuseJIST1qMId0EoVUhR4WOgWg9PciyKNRFsc3759HoQS9j3tCcIHRDFioNmQQ0Eie9euusy3doRTWZzAEEvjrKvIjw9GUXbfC2BQLQrE0BUs+Pra10jpuazpJ5IuARxqAd/E1Ae+Hg0OiJM7nq6YRCoAj+rjWrDPwjUC7pk4a44G5DP4PvcTk5a1H2vVGTWZwG3gQI4Rv9arj0OZT6XGmRt8nk/srahbqvlbssQKct6539rWc1tRqxh1PB40WB0+o+K6fI0TzLXa9OpzXOtF3v6ekVVUP8W+gSaUNOWsHlf+6HiGKJDotihmqEpFCEClTp9c08qbznWn28dnd0YO9HmQZnZMhEloaAsgYZK8ku0c+Pygfv3V+YIV7tRN07fan/lBPtHPSgL3ouVhORfVE7UQoqdpnSTa76Pe87l3qPAJzkvfQcZZ1r1ar08b1k+ydIx02gb84r8oG7QhAclh6nTkN5+zAdF8m6kx7tIh9Zwoz6cx/EvSG8pnS5RVA7mFN6jxFJNRTenra9NvzNoflBn2mNiPr2s/Kgz306P9wzZ79JLQrWRPaYfvbV3r+eEKUk9x/6bwuyhmmYqK+aN+HwjXN7oJWnTOMCtxA5e1R+TMibjEGAbGE/p93bMLOG5sXkYesrL2+d+1R0MrtpQRFMfA1rANtp75uIWpw4r1R751fqrNu9zqk8TzFez+SecQreNtIH7rDLj95fu8z1PYASv+8tN3323Rf8rz5Xvtr/3u+Md9ntg9i5/e+PvjegYBPHhYkAB/cZIlSWGPXKUkHSJLJ7swgAlil3DM/oqPDgZwm5IPUGjaLdfQq1nLTOlLJYFfL58W3kBcelB+Gr7J+FIk2ow0SPGoqCKKBcf+aBf4svB4j1vrlTnwcWwugSu6e+NmAK2HtwFCyN7QaiIRFBl1NTd7RK4f7ea2XnMzgyzbKXsvIx5eSGyv0yqY0KmTR8J4BFb5IF4SuHq3Po0P+6G+/56BE/GdMgH/7ge+6+TAXv9aew995L89hpmHd+u85jbQfn1/jNWF+MfQyjvVaWZeIXyR4hO8vNC5j/Z3pnjRwXcFO2G8v6lk7IBXXiEY3yAv0wjo4dlF/Fg3RySieGZoXzBUBJB6Ury8VQlRGjzSgbd0lfFc8Sy/Ph/T9x7MWa//x/Tm9fjulp5PltdebDWe1fTEQfVu7LynY/usjvf9paYMfZ/WgFo40DrcxlLXTuadkFSvebnSvxUCfJBrsJT1r+iCMn5uAV2dpdXzZFP0v1L4Kc2fETwvK9Gy0xbTNmS9pB45A5+qxouC2zoPPktYota+0tXKxNu7kqwldbLY1+fXnLw0Dl7pg9TZGRsY9c49U8GDGFxURT90xj5Wum9FnDWdx5qF7vJdgBvYXdYZaGa+Lgg6lHgBk6d7fRrCMq0clnQIQ3qaDPW9JXkfJPD7e2WxFJAsNKcg3MzBT92bH1Axc2HnpvdxDtJKuWagtpCLO6PCRXNJqJgHYWy1i69iSp4/0efdnx6KnS+qdhppHVdGwpfaW/V+9563TxSgPWFTX2rwz4llZiJ01A2+xLBZ1V6xAuBojfa4aAWoyiWA2Owjj2TXoIj1yJ8bZ+/smp2O9n/iD/S4DTUKuJ/NC2lgTDX6AaDI8KV4respKMDdEjgp/lU5tt6cvPQiebiMBERXRHyV088H3CZbFbotZDSrQwwjS7gEY+g0Cltq50UC41HUxTckSflezduw6qKc12xkpHqEyn7e6AtBQAHc5wLCWOqfZIlQbvuVd/YJRQYMx55oISVAvmsGuv5P/3KP49/yas5S4vwo0ZkSF1KDXSO0cBWdXi5wUfldQ2LcxqoXHIaWhRJf+rYB/dxiMAH3WOYM8KmigIYrvpmDTTLeBfkMXQvK7mZ/48xyU63x61l+tTSDeWwnwoSMd51X5Oekl4XzdRGYviOyo61lTBbOANMKAbxirG8ANDiCJaFEQ69qsm+4CALAgpStN44O2Ax1WG57o3zeAWjl7LTPQF9Ia03rw/Y4AVpx/dW4dxT4jC6v/nUP6nYPzpjfDKTLbLsarC2rgSaSHZIKIbaWdH5eYXodnq2PwsJisFz3u2HlRZiRFN/41hTPScaqmf7E5xW0IGhj0z9p/14gwq8eHwCzpjijI/wH8M/X9GNbO+eS+TBrqdJlz41qvQbeB80ZjCY69Q2PkS5gO7Lti3eLIm7sDpHnNVpgwWHvWuGKXwafDMZ3bZQDFY9Q2o64kKqzY3hIY7Wu3BLowYG1iKoxUE1o+HlGDS52GJfco3wJ+qvcgf0tdL+D8PcIc9XvA61U3t/qcWXMqVRZc5bh9oRbWaZvfaUH3a3GWXl+e0/nzmvJXNj0nBYIPukfYY7fnWs91inKJETDFih9rnbxb05ph4qT92p4p9Py0nVKpxcUaV15ywveM96Q8605QOROxTBBqilmqb4MTuBWLtKqsZdiB0ptGua4KotGx6HXoJFq6NLd/mtFysmewNpbvQ83WrKIZ7dNGYmdgjL9rWGnYX9/XZcQluo7REmPS6XCPL+cFVqfObQV/v4zXkR4tQru/17O1xuf3z0X/JaAYT/asQ/b7xb/35e+g06SRzjHOjpv8ziZorTtz+Z3YrfngIXVuADPlY2qTSCG5UMFd7hDGKDTiZ9m6Lc2D5aD6REM0Uxon4pusnXIqlLKEbkHR+Mc9b4m1RfTvnExQQmGJ4Z8zAfgi3xnz6e41G/zzRs2buKeczcrnDOW4MHLMIO+OJwqXu3DpgRE9NooiATtB7V0zKZDjQO6vj9+L77nCInuzdjqIjH1e1zvEd16DnbHOzOHR/OPz9l4jjcELG9er1nFt90AILROdkysVe/feH39Tz1LffxLE/Zzm3/fmBMPuN4w3rP9wjwf7GxX2R2vY75VV8EoI8Ofnp/6rufzZYSW9VrxKx00ReXqSyKtnrXv1/cfr9vtTepJw8YMBdy31s14BTokuJvW1JF3w7d/vGnkldQ1E6KrnN4IVCiTc12oa5iKC5NZUMZN0xeMTCskLYCQKkwiqm4RWbwJdops+3j6Qn38DaFQmftrXNw1n6Y4fTOdGr01jYdFktWeWI4q3P28/p+eTtTuH8NdoCpnnti6idHxKRNqfb9qJUdPzzCC/44ULBAaL0vaxV02/6l7XCMZtikODV1MVE4sCmfnfLExnA3Y0Eh6/nJeXPDDQaor0vK45KCtMjc3muU/83ORNNXcXI08ES1sgnRLDsGcDMdYqIK+GjIqFPsfIY19XG1uazt2dEWr3rqFupZ6ZCUDT8dOAIRhXWeOtWqREdzXOyoTTQXyunpc6XN+Binu5SCBjWJPU94Kp5vI7HE49ElsN2IJxav24dNM6Foh4se7GNvY5msmfL4C1OtrRuYnzY3OIfflMfo5istppblXLHt797bknAa1tRbywtobgweEmUQWSGn3++lB909PXglztNN7C/uOe/b/355IRFhG8mM+RRBypwp9hrrSB1kJJB4lyCKKcBsVAE5XAFqKuNMIqIZ1DapaIEVz1PkxBvdc/4t/ZOL0YXbFIvs7JwNVId/EcDHqDvWruQPvwHNerzNufsxo6S60GkFYD4xaNPIpyTA0vq1uo6w17wuq1Fa9r42cm7MF4roumso6ytfn3mcrJ+Xu2w0oB3aydu60HI8kCj+y8bezmBegJv3P+KdIbVs+fP2tGGk2U6XS66lm6fcF+WiQiAiiTwnZrId9KqEWZEGkq3dPOWqsGOv6yHDRlk7wqT/oqdPxRHujemiEs72mKl3Ubjzw1ghTdoW7O7jwa7XHdYsQSdNDm6+F/VzgyorzzNbO0Gz1r1mxKZebxkEaVFbXf1MFcTQdjGqQS1xQxmbMDU/HVCkDtUkeaYVS7Ro9N0TQYY1Njnk1EOAdVAnQ372mA6+9jCnsz6H8Z0dnqjLxiHLym11IqDjZpVzoBQ92Z18/2LEMYfdWB+VFPxT1RLFz1MunId/jQ2mvUDefxJwNlVytnwai+Mf2JfD0nVsCe9TMNhJDovwU64cu3V73P5+Uc5tE8q2mPn/lP4Tq0Ye8QMY1osXW96HtSUw7zk3EtipMyjfB8+kyXw6LAppZKsvITfe7pbgzxFf/m+oMf5k1PP1jcA2ju+nVNHx+fqB+YnvX8sy6X15TS0g12b+FloUSDRrxm0F4y3dK/J9kPUkzfouTouGqhhA+L2ku6/rJIV8SDyuuiJRUKIvJK1y/ifFwuFNYkBDjFjDKJGNVUVyskn70b8LiW+nvJTpd8zXp9XHs0LoDs0pTLGvlyp5Xo0Cb9OZCVRhthfu939kQ/a3L2lYOr7sJyAHMa4Px6pJvPen187qzPgi/vy+z5Ofi3DnL+oB4C+WI92JdxgJY6GXOwtJwRydSWsgzXxAfDw8RICrQgh3IPQXGw+9xq97owKko+PzUris0NMO8t20amtNwJEipaZOazgEcHifuwPvVGT5EFs7F5p9Cn7hlR4zf16LM9Yvm7VxwRFLwRzKEnFTZhhgd4R9RQQeH3/V7pnrjxOw338T78XL1yvEHqxCm+xpZHwKLYQdw9UJJqoL+td+PQ/adS9xtGOigdYX34WTzoFJp7Byemfs7PWnlo5/eTgYZ8/hIMBkzeuVq8qz8XN8I6tftr9uaNsFp2rZTrWPAvRkHdexrne4J+092LhpRi9ATfUFimjz1byPNUfHh+JmvGOfNt4/7G6Bn5WwTO18eXA1jr7bopVgdVblslYLcAvPou3QZR8+r7t5f0/HQwQ7AXPmXNrqROqk2oXm6aoy/A1fsbwKt6Ie0Ud0JbfxMzgls/KxxrTt7mWMPaxXN5Kun19VWLt5+en7e/j+BrG8/5+hTQ7FOF+qotl3rURM7RKENL7kgj/bP7MxSvoTHVhQ+UAlkribz6/v1bOhzppOl7oqnU7WYFdXvxfIniPElXuiklZbH556FeRiCkPIIYzme99goqjNQ0Fg3dE1Lxfb1PjNbNyaNzdLebpUnjS8YHsXOu7Labe8+jksv0DgccMvalkMfm7gWlzMDhKchStMYk7IZCo9KVtdg2XXUxRlE0H5+ubbbUmdy9lDkl74gEumndURrSELifAHBKYtF6dlnKtvZxT7AuZFEjwEPDa18hufe44Ts2bzAIi4SA5zgt93qBRjDGdB+/GWqSsdZkNEz4Pa3TIDRfkODMRgNU8pm2pHtUkusNOLIlpM/3KLTUuoGQGwGaUIstkKcW/GV0gii0FXxA0htbxtyvGkW6qoda2aSk3W7fEz63lIvSmBafFt5dzYitzfafgCj4gu9ZWHbwjuZ1QbMp8jcrwJ3WHnlC/gCbq4V7gPd1mbu4MoiixjdLyWxIdaRhOZzX4noc00tJ56xVIm9q7MIEWnIMAHuaFuWO9a/mawfq43lVNQj6Iz/X660D2KDb5P48vTZb7GtDlzbp0FbMy44By+G7JWg9IcXTaBpnvXR5Fs6/0l4rDhaXjPVb03gOsoE8pVgx9RDhkbU4W9MoiqbpaqAP7ZhVUGUWEC516/soPNXLnV6SA4Wwve1steRnbTWDgJyakQW+Twk6Yqkb3QsIVW5JgnXLUvWnamTUVe+TwvnFvm4UtUrkFYq3rwYEy7lQ8M5KepTAH8Bzm4WqZ42oMNWi722FvqgAiaW9A4ucABXKLI0wA7VQrrCGTdQ5mWpKGoQ9YbTTqvMEaRLjfL1RmTOgUPZXjNylWJNFyk3sJUGTZDosWKZFtlvdLe3uZfJH6JTnO76ypoZ1+uH69OL2sBGCqz6xGHgxeT4Ur2/gY5IaPejKyYDiWe+zlFKn67jetjdaT8pTCFeTZ8XBXwWw5MejervmNYA8KVnHZJx9nDboBC0EOrAOFH9UHt4QkQJ6TYkT8VqCFZGjMSW1Z47s228cGzN8lKcIYHnc5vRy1LpQUjx+LTWdzZEnwK/W/RnNqYFW+bv+izoOPnftd2LOEflHsws0Yqyn8OdN6Ts9wzn89PKsAFdrn9pESKIjBYgH6WWkNXKtd5zp/He1Loe0FAiMqvhSPSini0Rlvh01W0LXXBynIlPa6FjBXkYAo4b9qAaK0YE4gp41M3Okrx5tpMtVsjhO2/49beM9poW0s3R5KPaa2FLqdBG+vXSaPtCumXSW7CCWOQoD2AX2JOkMyfXEaDPM67mahJ9ztdrd92yFaN/nmQbJ88c77dmyj16zTUw7b/58kJ1TkBCfEXXM+Hm0w+f7zp+jHtYYAd+/u6ZoN1Hv5HgOPeUPG70ap9TNC8VYi+UQO0jQxrQ33sM9vgQItJMPFNqDiSPtiGJGaiHRCiPJAKYYcphSsvE0C7tHQHGtZShavqcAuSEjYFgQ3PPrkTG1t+lx42ejct6seYP3nvvo/Xg/3Szf1B7qPBPU3v3maKU9wnw0Jv+0EdSYrxv3fW8O45rxwz6WcWyJuMcwlvmgzUQe5xa9aFyjR689kGCMBky+Dm5cmtIRx8TzE8E0vlZTlv2MhXvHezw67MO8+cHOXuy9ZkbDP+P7MYdfthmAhXKI4ezv3ffO4NgZR4wSoGDSH4mMuUia3Zf+SJqNdkJaGLJdVfF72vjEy+uT1rv68UNSB1/T86mopy018zwl1rLp+yACWzoOSurgx693DacW768ohtkYpYAVGu2R96MVozCLdCQePunsJ0UrpUj6E+tMbRrG9WtNHx94pqQqas0lSSoJXVrntbxn2P01CJhhL/v1WoNIUnik++Dzk0ZfPW9jOz4/oZCvyftsQlrvtVrdHK9jY+kcwXufjSYgU/fpdDAWUgdxVJn0tsNT5M2Osjaf55GfFN/jw3K4m7/f26Kv0MCjqeEUnRizc8GfT6+9p9Pl4V/ItJ7yBNAEwAUKr3fAKq4d+LYjRqr8sLBxvA4GcnW+4s9PdmazD/YBnXRDxIHGZVQGGE2gf4fOXUUj76r73Pfkwu57sh9LlyODDI6KUEW0pfZRuTKKYA8kC7PhWlYqrrU7cWx9llycDyqYVfrejW3ru3aIZwsN3NyLv+QeQUh+h3TU5gLJlSWp3bMAaNL1bhelg8vGa6QukADw6klWwwxAhUbK5Es6p08MY9U+Uuk2yXikkPZuRL7edh2jGvm53mpnHXkv/sv9i59jjqj5FI1OPR+h4Csb2xDEkj9R74uOwA4KxX+h642RTN7ZkfSTLRogV2ez8ZxqLfSaB1JpBpZlo5HKuU26Hg3ZYtc5iKUggAGAS9YIAa2ZWkIkuRi1lspF55w7uzLO/2LzI2CmNJv6UJ23mWtkT//rRpUZNmtWw8rLXrCjVkXUQp6iJ+Z0y5TK3T5rZFJOPnanBVl7Y6+RVjRLYlpzpEzb/CrAoiqghDZZ2dblIOugcVaQEQYMY35IAbvSyFagpmg6JhwJJcHbH4tqd3nU2sznAN4Vk0u631wngjepdxcdQJjcHbqFTteJHl2PS50O4+dHa+jAqLz4nOaMGjyb4FCjDF1gxzCKDlHjxXkQeZvOo+S7McVSEL6/bsj2McbXHj923T+bbirnTM/0TemdazTLYgJ78fkE2uO9VW+0IqqPuoL6XGWNDuL4u7pDKWndxBBtYt0juQZ6n9VxMz2LVYvjw2ZlVJc2srHfpSnh0UpNpBQ7EbNWc9PyCYxcg5NnPrMWlRLqfOp3kznAEueDFEbpRiifPzfQiDgJEcWD8zXz5tEO8Q1M1H3u9MQKfsEsBgGqRBeW8htSyP759WXTgXtKqcgqcer2MgH7dkZ8j8/0KMk26h+KB4hMEmD6nNJn/tJ1Ft2z3bZ9PVSU3NBOneCVg+4mIRCaugZeJRG8dK7k0rojIOhWGvlcuy0p6yiy93I5DtFzqzXM0PVcwGc1fdD0LwHl9oI/sP7N9WX9nwBdt44e45QEndZA+D3wyvUjRR+pI/U15gvgVvMUafv2HW1EmsntHijzMU66bgR84j1mW7TzmHt7Y6y9GPWSPp+oTwzzp65Qx7IPiIADwAsQa8Qm+n1aB/qpx9pnDmApQ1VDBDn8jKDiirMmE736yZRgF+I2ZyXWpU/0to4G2kLE1f4t9DymbOh69+7q/dpijB4FW12w5R5ZFAUWn+Nh2F7EFq1MvRuDXRe9dLMQiApSDtctEbTgc4t5oEJEzB4AwJcWqJ02f365QI8EDK0o5Sn6ac/w0H/DWOVFpuuqT7u/B+aJg6q/h+447ByFgCNGXIQ8drYzLv1eOpbCZySntz4hGqAjaDAfPL5vN8b3wpxZT2MGBXLu7GrvgMT78n5tuo/XFdthAnPkFyMAqhmtrMNWH+zz/IoHfnGFpnpnj6jIRw9ufGU/hN1z6J/dMSx7rtRGaOO6JauMwpPq67lzZuIa81pfK67PzQoviuD9ws96QTcj9RyqIEaIuURb/f+UvQt3IzmuNAhmSn7Us2fm7v//f3v27O2uKpdtSUl+CQQCBKl0za7meLpsSZlMEgSBQAD469tX+f7ti3z58kWeNbq1unNwA1CRZdcONKVV/9YOgG/y+x8Hkq5IkcNjYCxbmmNxB4Fr1uJpxwPenKPdOAKo9lU+f/4sT0+fjDmmUXMF415eXuTXr1/2b6Tm9Yk5krt53QfDe5Kr+VDi37QttRZuf3p6kOd9zh4/P1oUrHn+fQAA7ozmlAQY5G7UncYi4DX2NubrVnv9JOjOsUB8N7o/MKbTtYWFRaeDMQMVcChc5tYRJJIEBpGJVd1tzAXlM+sHnQ19hZfOULD/rnB2qdthVWuEDbU7tPsNh6tv297mgb32n5VOuwIiG84zk00d78F5kLuA2Zq67HnVDokuhsuxHGS5ymDE4l2R8mdyKt8KzxhvDhFY6tAS+0FKYkalT960gLCgqUGt94bwcO9WzfE1EEB6XTZ7XySKtzMNS/8XdRIWdC4S009wJigbIbvKdjgl9qAF25oZ7gvZ0bfqbCvvqaTv1+prgPuHo0XfL2qDuKG6RhU01ADZnfOLMkxuALQsNcpqZmHtjSVSL5CD2z6mDR3BWlA7Xb49nYgsOauJ5nNPhxHDmSOh2akcC6HDTqrSuwolueP3Le8DjCOmmTG1De9XT6hoPFHS9+F0s9U9mWx0rjmGPh5YbFxfK/9Q+glWXC83h1SjTgmftOMECXCoHlnHOExekefnz0UWDEEOzKloupEGH85BcUT6oz0yHI2oF2dZkUuAejYbrc8nq4yEvbY4S6JbeOheWLoDXVamzvo83dCpMreEX+tqNdLQwHeB41p6hgHmZHFuBH6iS2daKzgLzkhc8983MDtb10PBQuL57raLssOMgVWvBkabSnxophc3uYGxRx9gxf7TepC2P8yZ1pufrE6OVXxXRv5ChquvJ/feBpnFvEliXricNHRB4zzl58y67P6cXYYaO/mMpd40+ast6Uk0bLDjwOuY6YvNKzBHlGvoEdMR+qxr795o50sF/Qb3swcZznH8JDCrSRSx55hHEMkBCZ1E784HV8f9oeJ6xRiG3hXPFDDAlpymBeIWgR135NMchq5236FtvsfcRxDWHLLObQAubtd36EWnWOUAl9bBUnvDWFhqV2xeO1NITnAPvSDYpnXHLPDGvady691liwPkuU6nypnaZQ+yJGZycoAte+gGYKHWYF9tKfDlVjZ8PwieNZwYACgIJ9jZJtbFCskbsLHPidYBu2wXA03QeTaBya11lh6ZkNR3vLR0FmxOGVdqXrs2q7dqGQybZwGdizy2R9k+78+jxc5p7204O0j8IOh+m85sZneQEWMB3wFYwXyw1qzpImV47Wfc9rzf9+0mtweAkrYsqf4aQf9si8rws7mb4CA16+nRrtRndDv95umEqK+3z8H1Yk3brCnA6WQMaPGzQUsa2v4b6kn5WDYPYqeAQ+iDgvRj2/e1n0WQn/E8jX05aRzMQR1/hyj5PPdnDDBM700/WmAvaFH5QQ8c2M94zxmeco9DzCDWgF+U/rnscwB1T75eYd2uzoAePp/m8CPwKubCfYvAAIztd0rPkq+LNWttHPsAYNnEHSwK/41BrPxiZ1yJeAeTewOWXbDyQO4fEAqAmztfJybcKaiIIB+npAzK3aP21lq2tZ625cogFlFGoZ2f+ej1EbOHhsMIBPUx5eeBUroHj+wz/t+ol3QwjqM5ml8ZXDp6D3PyJ/AMjBi+zxSRWhNjYH6mWSHmTTKM65jFxtec4vcRyMcXjcsRxT74XIpmHTHUqECoNI9eZmgLD88JYPN/MhVFD6RFyuH4j5zQ/GJ9mllB5O8czSEPVrx/P/6j6yzTBwPFl3ua6Dj2NhzkeVz5OnZEW2cXMcbVVbsSvb1bWo1dzx0GdSw0imXg1V/f5K9/fZPvX78aaITlmOpBWFe3zaKxyrzStMS3n+iw9/aq3Q0haydhYddpzhcA54t8vIfoCJr+KehWpXUOHj89o2VzQ0qk1r7StMXXV+08Vu0QIkhwpAvyv2d5O1zTuzVEoemzzteXZ/n09ZOlED5qWuNuSF01HaZ4ulK6hg5LDXBjGawn6P6JSYSjxY1yW9t7duLwXMsYobNzr/W9NMiOGdQJgPN7z0wmgNo9zZK6bCH7p/S5MAc/0aoHZkmDc8W0FjiO3QkfzoNBX6XnqTAOWHPKIx/D2sUBXdMZt7UAn/La5QLXAbBVuu4yzsOkQ/s4vdD48F67n0d3jHIUHayiEg5Vl83icj7tc3dqeF0rznxrEWGP7+MAhBNzZD9wjRxIrnjTflR3GytKmdqePmGOP3WMr/lC097O7xq1nSAT/HemtbeosYhbF++SWNxxT6AJ57H6unlqsC0hO1RucCy2ChaJ1e9YMG7OJYx07NHbblhbM4Cb6qozGOTtNGgcyBSmxSS+tiF1KF+Xnz/WCWNALzvms41zeO6jnRzmyYDDm82Ngq8G9qljWFJLdT8fLLWN6Jt0IC2PKY/RxdEduHWQt0b5TOwUW9cY88w+OgZ0+QwMHJG5s3gphqJdy3ZdqQ6nip12KjVGoyAF6vKGQIsVJM5duf3p9cfmNZ2z877hHGSmdh4jdT71B/dJXt91ejb+ZIekM0PG898+h7xkA2L62OBQbBtA3WAdVgD8BHAt1bMAVDdOlQKylkaIM1OZEzqfBnMuSFM3MHtf7svuYL/+vlpafd3O5pwocLCeH7qu5L7Osm16v/DI6Z8TOM4Eyy0ld7YvC8Gv9KfGfZBT+NM+vbNpjs45yAjmHcwd6vBVaFekNVtRj0l/FKiZbbgMqEiysVob7ei+V7stOPtPBDRZc4rnCcaWnkl/LF2eaWBLOPY4CkdgnAxs6qZxPu51h+kL9zXzuO58tROBDIk9CRNiCXsTQOGtz5tey4vnw7YGuBDNYmz/YM4DxLL12iLdmucfSnPcO9MKtILF00BEKN1PKuU4jSq+739S2+T06CzD/d/v13cpv5GyqBlEp4LkbK6vPbE+u+/NxcEbIre1Hdtd+tK5Vf2kPwrkcB5E2aWPD/JweZTzrsPUPqyX3qgnr8Wsl8JwS/OSgQfIXmf4qG5SHXJrVyvT8b7bvto8CIXT/Tt+9lLPs3N2D/bp/VB/iV2MLQujIO2PKYR6NlnXzYnVP3e7tEC2eJ1YBWvPPaXXvqOgVivWWdKaxAk6MmMLLDjHFIytq+lOBCQA1oKvzrp6PTAS+3FaI0Ivs3/VZUivUQ91z7092r+3CpmJnYQzX3/WEx/5FNCvox6iLJRkX7bGp+nfL9P15vP+aM/8yW+dn322e4Ad9GueVJkZGMkLh9MBoCqo4nJzOnLpUVT7/BaH8DwoOif4txs7/IxHOdg214CaqXBdV2Q2ANvcOf98nEivj5FoxCbIu4F9fqQS2DAGkYFWnSeEC5hTzu09RufS2OyHhkvkso9GZv5snh+7WrtfTBrRNq7JKApHBL8NYz46iO1vHEMYYF4zIOrd+D1kdDg6Ksq7+bjyvLiRHU5vhSGTv8fPZwG2zy+gCzcaSvx7WoOjeYz/zhs2ajiN87VM9503CI0nSX//CLjSV6Qp+mUJnM3PKKwD1LohcPQiU03a/WbGoTk6oh85LXfOTXxgAm0ISEb3SjeKPBS6hRy1zkWy8XvOOLvGeB2K6C7nOjDk2WelkUXho9DIqdW9+v1qQFb1yLMZHR6Vf356MNbVv//1Xb5//yJfnh99bZ2BadfG+EnHv161pe+r/P7xJq/abfDlYsXK9eAJanJLRkvq9FOirl4Llhu/Uz2FmUCutaF+PFmRdG1ZrAC9sr5+v7xZ7av33/t9XzdLtViWsxlVmU0SBixFLhkQfzagubbQYahtUy2dkrWvvn35LA+fHmyMVcjEQKSqOfhCqvy2jUEAeCmncCg0NHHbevFTGpp5LJJ0xtEhu7XuhKrTG05s2numhv1csSLJHoXyTIT+qm3QJXmfmlNTJNggPL+w5r0r3+r6WcQNRY4Vxa3cjIHhaq2aqxcK5Vnl0a1SRoaDJSCyQ2NhlM8Nd9VB0lu4m5GVOrQFEBOGQwl217junXXkLitAYQUiU7/nMCwDkESNrAwgNGeVsLwzQKcUTc9PF40pWKS4O8zlJi5LV1trmwtn88B20Aj3hpltuJ+xpwQFg7FWozEHkAhrtiXw0kbnIDIrZ8B4BEMCrKEa3YcwedjPAUqJOECW0kA2NaTP0fFQXC7BfGjBBlCWwDkZ8jfTO16HQSP865OtuaUpizsq+gwV7CQtHh/sq6qg8RqOwHjulhhGMFIyc8TnVrwOmD1/DL07jY0Fj2txNpd4va5eO8vqZ1lAAJFqY1Gk+oe6fg2Ioc9VMwdNXF6qp2TaZ5muW1Hvhp29MlDbnxPnp9qeyt+xJSkduGKXQMj1CXV5BpZg8eOyO/c8x9Qx2bx5hAEWS/EGFZBjCzx52rV+7PR8kuddd+rnblocuaHg8Pp+A+vPiiBvAgB3TevT7bX5dWSc23kanbf6PsKZJ5Y+n224Udf6+WD2lq/Zhr2l/8X+2nAmtGzbODhg6TOLINrP/YQo/kmBO2eLrulhsIaNTbp8z2z2o+myynCo+zxd7cy82mehAwHqqty/aXHn/eddC023B2vIsi6PABtO0LnZVp0dwEiBbGCwhp7YrAhQ2Pgqxw95/xAMlA5mmS7U54wUqtAi/r6gThdtwbDv+7rQto/OZxUBOXYFxoTjbND5Pa9IY9P/6txcrIVr10ZwiXAvLbZtYrGsvh+p87MM9RIieNTFHNjbDUXyL7ctQB74WAV6rXnnTennZrCGS4nrwr9L88W1SXZdCUfA32NNt4Pzqvr8bL5WTJsdGo0EqAQmjMrb6sxE1PjqDjFZUna2uqz3DotLyBUBw3yuMtBi+uh27QG3tN/s/Sg+X3hquzC6DnK7vDiwUljc259D/6apdNaVehfxt7fekXD1QvCUF1sL6XUkOW8of1Vj7/sb8UNfyUB2z2agXbd6uqSmUZ7dTtVsAP296tm8oVPskkAoylYEy6csDM6hzS9QNUG50AaGl67ftcpFmwO9vlsXQr33yckuNp5lXBPYG4sF+NiVV8FwY36BUm/rr0SZm4OTt+rlDmxP4rN6Ka3p2s8a6eeUdH9u7qAdtqOnJVr6qh+k0Dns0C7RQVHLYjBzY0k1mzrJBHYS583kvxAX8LHQB7Hh9QAmdME9OBo1WJ1+3Kjf3eaz/WF70nGWpa+VX4HaYgAjWZNL6ANl+52NjdI5lu0P+L/NG+nckzPusJn0XB3g4nszsDZ+dwax4r/+7CcWUyd4ZQ/fnI68dF4Ci3NvcTMOalSq+caYLN64T2femExFazyk54cN40OjgR1hzWhrHk/1v1Fh8a4QyFOMIy9OjoaMzkR6lmkB+N7kZg2LOAvjDEQcfSZ//+h6/3++N4w1rFzStQUKcTm+ztEYBmAMH+gCnh2FNLb56nleP3q2/Pd5vkM5cJPeGYr3oM64oY9fed0tcpWUXR7DHEk+uneW4Y/e/wiMmjf6MJcfXPPwc60bf+P1+KzTfQ9M8TtDfCja7XOR0oUNRJBRxoM1oweuGxJvr6/y+vY7Dl793Pl8ski4Fkf/9u2LfP/+1epeffE0j+ZGkNUSMGCgG0CXCwrCK3j168d+3V9vctEi6toivHqdPXfEjp5rlDHKHCL31TsYWUYKa6eYYfBkRorpRDUkXi/74f1moJnVvvIDmi/WD+zr0ffMscNzvEfsEJPNo5BI1/j0+UG+ff8iz1+ebQ5DJXskiXJw83okatCo4RNO0qmnF9A4IkOS0W5NGciBAY7PagSkQ4qHfgDJLodb7UWy7btCXdL1b9Yv9r2GFIoFp7bgyKJDvPlPSnsUMIM3Y8lMnaLcWGUxbMy9jr1XNbCIHfVhBfsnUtApJ82ZT376d8AIRuN64tXGoA6MF6RCqJORWRYAdzjeZs8x788MYJl0FuzH7NjDcD31QNPkTDCVYChUSyaCzIZE3hfVzw8/05V1NABelOWCwqlTTR59nc6rU/vdgMp6UMiMSQwxc/ZgKHXnuXndOoA74uyaxcdn7CAHspqM88vnyHOJeWgAAFIQrj8/HA4DiRxSRVo30naQfqu1sc7uf/RmAFYrSWVNwXWtlaVAyHZCXaOo0HEw1w1yyJgwT9Wcamq/1x48Q5DBO1S1zhbqqKYDTSJxPWn3ayRch0U8TbNfH7MMQ7duXBOARTDTev1CyJoM4FW/X7onUxtjn5Zk14l3rwbjpn8/AaW1pyuGM5F0U5zjzuixf294Rks5UcBqf+/h05Pp0bfrEoEwS0f+3axxAAvyG5Mr9vV9BsCwFz6wYwYbqqC2SARQ1yXkMn928z2i4FWsCG1rB5doi7a4n/s1XZ0NKaBxfbf7z3Y+3WI/cmzG6NQaiwUOJoAjTRfVtvUK9rE4tyD9Q8Gr/ay4XLV4e/Mi082YDppei+6DJyFbcdb7YUcurMPpz6x/JEslMTdG5lGaV2f21bIFiGPvO/iS/YBl6emzIGkhxZkg0sZCkh7QM+2ySdSRZJpP0yB/KTFGrfeVu/cytTTbmlZUvXZ2ymyr9j3TAxz8GXyVrab95hAabb2lepDI9QxQokE+USX8XpZJaLiTmySHw/zTrknsK5w7m4G0y7JGnarFQVUQGdz5TreKWnva3Kse7KvS5zLGtjRnv60+97d4RthAmm73mAA17oMSNbuk9v2zLGmOU5mTYZ4KCRCePnsGeKQMpMf3Jwswvu22Yn1HR8S1nEzHs07ave3eXEYbQIp0Zi2060UsLZG1n2jPGRCt8/v4IM8NDSE020HeUBvWBBBJ9dE0oc9f9+U/tgUEfoDN/RqZV9S32vlb7cvz02olJlqSKehir7XdyMqi7+2y1jxo0SAP6C0x+4DD0IRptNQFZmcstPdKdKjM9TFpU4Z/sqD+d+EyF7DBW7Cvut/Bxlrca7CdZ1wArzWRdmbfrmMoEucKT/n4TNoPeZ4ZbGCWVpBhJpsnhtKY0eNyJLlhTUlA8MiiCvIBoJhDv5Rj+5OP/ZHfO+hC2skT4y9/js/PwPhpLeHVBYhkSpWpL3Grkzlzhhm48LIDlnitDtzQo/YuQN3AYLTcQSOj3TdEwipasrOeRTy0GavVUFpzsVPL2LuoHnO2G6LCp5tHirab9DxTOH14TqZmcYJOvrDV36fxR0aJL2oZbtcnmV1pZmCAB2qDcz/VMx2vEaMZX7YJ3aCNzoxkrkl3jux+bgQRr0LdsCQ0C56/t3weDcDGjZSLKdogaEikCC3R32nc8dzTc/DAIv2SL26smW5ofxsu0sbc40Sh/3Bz4B+H4Jr9zvEuY0TiI7ow14mMRXbFnMEGovZ1Gl8e2/yax370mX6tzRX5sSPSx0q6q0ggC8OHRkMmjzOUW2vR3hfv1ahdwYmN8WZZ8vtD6BYz+PTAVQaW/lxvFwMJNDKrBseXz1pb6tnAmL/++i5fdsfifHKAwfbtRuTH/Vo9MHej4/VN3n68W9H2t5c3uaihcIFsGhPH6eB2PKc9idlzqitp93gYdIDyVxRM3sd4fnyUp6cn+0GdD0SeFIyzzoNeuB01iFJKXgDt7qAVVANk98a+XnK3B0bZ7lEY9ReUDfashdu/fJLH54f9b+iMirO206K33Zm4vFcrMq9RMh2z1QLSgs5SoouTZUW1GvsixrWBgXEEtPFFPSV+IIItIhGxMQCE0T3pwE93IpIspX/TWaWOyPrf3i/LsM9wvzowda0LHIv51tLr68SBT5Br3KPGcGoAOejc2ThakxhyGM3nFF12h6dg/k32aqpfoxHWiohcC2DFWRTSmTLiHQl7eKDPU6WzaYLkezV1mQLKhevSwRkYMQm0Qq2rDFB3Q8jObi7Igo6fNu7wiBchUxrfqzGN5ryYv6QFbp/M6DaHuzGNs5+fxnZsBdFai/RKBNM6YHnzOlQ9wohMvuIpTDLuG+nGUd5nmIurGdhIXHHGWvqffaeuDmKBN2ZMQoeXxO0kddxP3oBiKQBbtHGDdU5i8Vtf880YaVpDCKwngjZ9z1NHL8NzcJabNwY40hXQ9cW7LM7BC8hSSZ3HMqDeWfQEru4dGE2BsXTspXfAE0kx3uJOg0fGFagl07OPczZeawSiggWxocBvaZS/dH6WPh46M+EkHzoJYCGqo7WVLWSSzAX9nEXnlTWhU3TbQmbVlrLnDD3qEWNTE1wTH1s6g+8ZZ2kOk6EfY13QHRU1obybo9fOXDXdpV7dRvK103GcZOiELL5HcKIV1Hst3tEv29XOKCyFtk8aIN/TsS3oAKgdulbbV81YhRoQ0vCJntuWDSEIEO0uot9jMbahsiLe327WYa7IeR8L2FcKXjGFzU4LB8YlRf1jOK4/acPZ/O+OqDF6ijP8rpuxP9Su4FqwvEmWA5wp3VFuDvD0dVi6HV36HNlZYrQOTJayeyCH/Yysnl5u+y+xOCBXSCFUUGG3FDyA33dX8/qBq5CtMreUt0912Ynznw5/dzbJSgMAeg65LHI/F5yfmwfoDABfjp3H+ZVtbtHu9QKbsI/Z/2KlkWoH+3x9FWDgfu51xFYhekV7C2eUOKszERc21uXzOXSwfXNWnQY8Hx4QEL16u2mVVzK47L8+BqnLcG0trWDlFYwRdnL+Peoeg/F8E9YHixIvPPMdGFQ74PHx0c66p7cH+7c+8+3aUBHB2FvHgaZg1ni7QmZAhZO/OItn9WCYFst/v1hw8rbrtO3BWX9qixQEV6+X/dz9fZHL28kA5cXByqyHckfsI58n/lYgK/x19eY3qlupV0+X065bH8Tonc1rohIMVzHzgDKZncJAjRdYW6x8AP4NBj10ARGJjXVBU9pbdVZ5t2/G1GwCyUFW8cDVQv+oMLhZ3cdsbl9hfYxR3UqvUUZbULpPxfPP/t0kmFmLB3lQIqLndtG+WpZeC5Gv7Pcen2v9hYagzqjy8hyRGUf/bMFeL9LrrNkOcvuEVVelpXOJASs7K9YOZpeSkqbHcX6UjZc/g/f9OXMWCAcg3T7J12muf/NcRIGqGf3ivU24aSw4SLOEI7VIMBa80n6n7+dD42NFaOpVwaPlHsAw1tfmxdV2w+I6FRHOE2IL4gCJDp5RgRBo7XrQTm40l2Hyw0Bs0kGocl9AHA4ahWt0dHwv3T1fLNgHz5/HT4V9CGT4506FFD6P1jQ/6KUz0PJ6MqLa2njdP41j/lsHMCQMuY+EEwrWPzPN34i0yiCI+TNH4zscc/I3M/B0hATfAwHj/brDcz+OI2CH/60fzNufAKoM8JDw8dG4PrpeOA/7nqBiPn7VWL/hoPwAh/iTsiR49dFz0cGf34PDDwq4AldkAJF99XQ+GXj1/a+v8u9/f5d/7f/9uv9+fnADTgvXEhiX2qMaW7MWvi8/kL739vIub7+vUfBztfAaxrWGA/RnBiMexA3g/b7X6jVBPLKmXVaenp/NQMD8a/H2izHA9Nk0RZJdVwjM5vnrP505SsfsI8NhXhP7MWPgZJG+x+dHedDWzY8oHKtztCX5MaP2CvDq5eU3UjjVeasSNTLoSFNTLYwyN08dOhCv0JtuiPEFvenRnklPxvVT6mSW3wBOfK3pUPf/jgxZXhc6EkyTAO/TvVncvUz7rTuV1KelR4Fb369gw2y90HPpJwjTcgFaImqLv3tdhyI+tp5W1dc07afa54v11nrHNwf9EaoOHdp8mHYlytCQHtKBM/G6LcVBMe6NPI6jc4B/b84WMT+69lpbQ7vqJBP5BYeuGAjif4G7Ufr4oX83BxdFyL5CrLDPu+k8QUFrK5zrkfTFGVh5nxkjailuS+jZeR2BPD1K13YnU3avigCQLAm4dBDpbHWgUKxZo7vLutnan1baEhplXgBYLdC/Vet0bEhFMDDOnBXaUZ0BCX2N66wEb5WCsExnclpf6l5L7Y4GBckZToytI/AL1xvPuc2ZHA25vV0/aTAi7bHG4s8OZHKNemevnFYxzvHRudXLV1QDTjCe5k5MTwENuUxrF89Uxm6nxUFBOKWX6JK2eZFelZ3z/pGriDclqNG0gvYto9DjWEdbbR7P0au1Y8YzXwDB+1oAjHawQ+b9xX3Lou7F4SBxe92KahgYVVI63Dj+3jUSYMF+xjYPOpg+1Uh32+cnpQO5HlwLAxHdObSaODf8zN0HDZgsJeQkhpKmK9sRfbxLrGl1tpTaEPoD1kwNGc1nka6Xsn8fdMythdwWGdey+z/O+GOwWB1mnfcN+lZ2/dHaU9jq+UUbK18LumlNDCtvLpX0M89o2gv365Pt1HHfAoQZGU/47OJ6oNrz00U2ZtnS+rxnvX+k+/8gy0f2qv27lp46vaE+aTUA/2yOtAECDihYAfl9TOpcn2UJNkn4eUWcBV4sZZVpYtA5frxGepX7SF5H1bqMKhvJu81aYfkhfd9nYPNU+BvASAMAnREWpApngG3SwXus1eoAb7HzjftIbcVSTwam4Wd/zvcLit//4ZXlZ/Zx+z2LAy4AEtQ+02ZICmQ9agfEBz+TFi1zse1/223tpyeU1FC9t9ur4vqw2z+9g/u83oMenYY/27eoy3WR8/vVZHzxzIOYF1/ztm3p+5shLAbGVgTcdK0JJhtnOTIJbnf3R3rpNnQitLE01GbkfXVOdC1A0gbIhUCq0RGiFIU9sxWvR9qt+Q4LzjcLv7Uafh/P6bs929pAWLkDYtK596ezgq/Zr/2TD4P6nb32sM1RgQ90c5soxh82YNxJKBt8sb7lHHiZ1yGP6789U0v3n5/nT/pmvvapf9mdrQDtZkeh5272TgnebUcNq80L6tXunCyOWnKSfHRhrNklvD31xm6FCwwpc6xUmbhyf7+B3mmKLUX/+kQ0F+Yb9LBugust5U13Ci4mQSDENLitFgPp8AIDvYAuiOOgO6MEuLC4rPpE2h7q9KBrXV5Uj7BQ+S09ksMDJy/uXFyPInOPWHpnxdIjNGEMl8Ski/nm97xwIpelzAbRJDhUdqUzf47ErKQONvZU0yHHNtv52np4DcUmp815BEr1dR9rCMX33NHjHBWcQNN3x41I0I3zgGtHSB8jnJ6HTBKkHvjdknGx5mu78uC64xrHwNQ8zli3cGK6E4vhusyEQkjXSO3K+wGJA4u1g2ZwbZ6fGTDg7+zOeGfYxz/gfFz3/a1pGwqcKIBF8Oph9a5+3z7Lf/7zb/nPv7/Jt/3fD5bLj4iXRJSwWe09i75qzQftYvjrat0Gf/x4kfeXq0VjizV8Wobi2VTLs+qtMjlQ7L4iI2vPxvpwsrE+PZ+jMKSyrth90Iq3X8Hs1ANE52ZLug/6ibPjAKQzCvP8ZmOCXVNzpO5mxe6bPD08GqB2VvDqaXcMzg5eZeCmIsKrRoWCVy+/Xu3Hxmlsl6nJxubOq3SDiTr3oW2DbOR/03m5NWpDN0ostyQJSOnPtyzdMFnTQWvGhKd1BMiisj0vFZ1FRup9POygG/qAc1xEyIgJNVFIwVYHDYwZcf0W7zvgQ0fNVwSd/Pwz5uAuvbaIja8ufhb08ZoxZ19qHs3FFhkLmtKJt7/4eNM6hdFFKjuKqve16B2mjL289WgtZdB0UZMo1kwKObvckYsU86z3rDDwuqG7ebO3Dl7ZvK+9uYtf1M1+RMjtT8ZgALvJUjXJ4Fi8cxyXQZJRJH3NGs82/UpuArCchiid+JmPYaCTppXQcZCiOGtJSr8XXli7pu29Uy0ZCpIdc7vtctKaPuW2O/jqpBTLzOGZqqzyk9o1J8hbSemQ9jRmqLt95CwhA2qKdl/22SKzvfBZ7s9H7Fs4qvJ4DoMfDrUyy694/nrzFIqTsMsbu2UxQFV93udzKTtN/L2m/V+dpYDxY89A93ha2nIPgmcQeAbTqi8JIBs6GtkY78sbezvpluoyksEMu4fuT/cqDNxwO4XpLfpicCXbjcXTh3oUWsJJwnkxPlc+Z2H/wmGL+nats/ryyxixa0+FVWVWHLzyizu45iykBt0sVicMLEXsj8XOTZN+d6xlbbGGNre1B4ZsXp3ygBpD2/7xzWcegJuWrbI6cPu5o6mwYqmEPm5jmZ7MyVOZVbYJSiiehOzG/ENmAxkAoRco29kGcVtc5evk66wA6fv7a0+d8s9nJzw751wrSb7DoQErrBHj13FWqGl8tfFq8Vo8/R7duqBMVkvbC8c5dPtmta40jbKDXGTKeuCndjCLcgR5845o4YMAlJLS7QeQxe4fCvq7ejqsgGnltaL6ZzawKpqnhfFxmLbaaP/7o7J2lfBvLAiu6XFX2A8KqimIfU3p3EsGFKirr7ZHNmUmbdXvTyZXD8SDZaO25E3O2gSjwMbDc2/cQMbyUwBLf95P7/H9KPbtLGB9Zu2oCeCjDoC7zgPP6xxcY3oms0hQA1DizDwvY0OKGbjRibF50oDG1B2W+4yiWZMMD76gn31WY0oB5BvAXA1Mas0rDWQqmKZ2kNbjUmb+9vnJgqv6c70We25YeUus5/wye6eU3iE4201NIuBmayuoY1Zvi9kalhmh4OHDEmcJ9Rq6Xk4kFCewLA5UF9ZjbS6vjamHsLXYHTqvK1NAzWdYHgKQj4CeypqvQ906ywtnRs4mg69oNumCzppWo43vScc4OCFNCFwRQLk/F/K8zq+eMXX092J+Qn7ZTBUENKP+sxzYTMmOyoFlbmN2nez6a4l/53Gy1JRfPJ4bdRfT9SbfkbWqem312ac81lczUEVdFYEa99NOgxAlAW3TdXOeZb4RkNIMSKBWREaS54HZgCgA6e9Q5s1o+JnRxGhZRMzaPYMkt2jmITVQRjfQ9suyDvUkSuuAS3/Y5CAkI57KZnbeVl+pFtTG42cmaJQXIn/uT7/H/PL7sU5c0ONo5vDdcs9eCKDy+DQfvjc8kyQhTQo2r/s8TzxIZieYnQP5vQzSWZeLcj8feY7zOD5CpY++n+cj33/cEx9Oy4ev/Bx5TUKhps8cr8l4DXyOQNr9vbIivXvmqSNPvm5rwfeIdKQ8Px+9hvc+Gk/rUQZGSPSABdDzuv9+MX9BAaEvXz7JX3/9Jf/61/f9v1/lQbu4CFlKo7yY4b8hr//9N9IGf/3zU95fbsYy0jY4JSvbPzzDR3Mev7tOuu0O6npazBB4/vwoj/uYNZJza15E8/erjUUBNbWNFkHHJTNxyn1dk1yn5U9rz/mls0iDSv971hbRT2d5+vxsXQdXp8RXLzzdGtdCrLvOr5dX+fHjh/z69RvddvYfLS5bV9DAa6oZpa9wBGvf77lhQ55HROU7kKyOwglJtqMjMs0/nZn8t7yX76NUpRvS5sUk3dX8fiLoIhNrOOqn1m92t2cyZTnWIBy+koyU1tm65X5O5ucsNMS0XkqVMLoW8MdREJk7kcZyHQ2Qo71pBpxsw/MxldBqNvk04AzczJGoNxqcDhB+MN5cE4HzkO9jQFcqGLp4igXXKpsmcNyuAxMHzwAnYFjzmG+Rme2JLpA+794aSlkGTBHI7dIL2WqCOWm1B9LC2S0W/kHavYz2CmUhR48tBuK2yaaMzAZwQscAR1UBYYA2eC44t6yPpqlVW+npopDnno5hc7D4syeV8KezL6/JaiyhY0aT1gJa4j0GBFK6qQBkyqnTcW86LW6gG0DOosltiSBfc2cn9EByLPqZ7vJttpTxB+LaNpbdUK3Xa+xr6ry8x5auVpI9ce80xrqleTN7TR0Ymbqk7fr68aS6viC9nfV76lUKA2DlPq2Tv5PBme2co/XK38c+7Lo9O7uhG0NPjQz7IRMhFcIddGhxVqZef0lnTqG/6rZIqV7XpbkcGMfJy2mg3t+poH6M6nkF7pfTg0Zfojau2ScqC5sCPF77Ss9iQY04ZV4psICxjeyjo5fNRZNg8Tc/B5XJpeduXrv53PILhPYwO6wsg1MTqXcH9x5sXfzBdIjZSNXTJx38NZC4te6BSpcBY6AsYATldQFA1QBMck38nnYuDOeejXaYlzzG4nsu/rZ5yl6kUSVbVsiy7AwxK4NQbvRm+2dnH2a6P/23ACLl/izUYKOdOVf3v6BAcfIUMJZ0bm66H29T+vo671sybW7BwrJgo/Ac8UCKyqmn0JHlxf14ubzt0/MpZEf1ogIpGlRVOy53s0PQop+RMa7avH4TO7uyBueUelnZsbjrWvtJ+3DeA7M9OJzrk5zY86rd1hBgsUDqboM+P1/2n2dpD7D9dA6enh6kftqsPhW7Fl5ZXyo8gPvrD+OLteXffWxlC9/RdN6t2L7XdV9vYBpuDQmfAVomv6C/yp1s5dfM7lZ9pWxmpqaqvrlcrkNXZAKrhimcvH7tLheX08XsIP1ZZPT7MC3cDItbSRWZTwpQajOGbYv5oB9uXXpbX9uQg0m9zT7mjC/MZwfnZbARknzgSC7oeB4rea8nQn6mteVnaO//f/GfP8pw0pfqyJx50gMS8oEcj/7BzESd56tjPHidmFkaQhMGyj02RmXJQumdvdFbluJh8iS2adP5yyPR1vUClCdPvSjxe00GTM/tFqc5w5iSkotu6/c0Uq0RpGIphxTombm0SIsoS/HnDkPNHj+1KBY3Nl3c4v/TIekPDiOgZcNfhJGTbIDoxrkxeoa7ynipkYXFAzw+3/qa5AW2fHAh1b5/ZlYI/LuZKa3KKP7j2g8OnXev2xxJW9p4vfzfo9e8cewacRgmxzU5m+usBaRv/HhVRuR9vmqRXoBxO8ShsmF8t9HbEocSUzZ90PyQvXcK5ghmbZXxYLqb9zI6SgM4I9KZVklZUwGAPt/ic0X8YElKsBsho2Gd78V9bu9L6eBlKdE1cB7X0Zh92od5CYUuVJZQjEpf1ja7b17/Svfk+bxY0fa//vom//rXX8bCenp+BHhV4fzl+cJ9F6tTorWuXv7+BfBqv+7t0ox5hS5g650MHjkR4weckcB0HkGBZ4se7HOoqXrn3RA4f3rYD0IYLdv7ZsXbtXWw0bNvLdCGGGsC4MjIOtoD9/JHJ9sPrybBhNIwtDp6Ondfv36Vpy9PVjzcyuMInHVUVioGXGiHxJ8/f8nPH2CJ6cFvxXSt5bleewswKO8HOqHN2BW78bE+DKkiHGt2FJmqhkIHkK3ZIKGhAJYtZPRog2J/wkG4mb4/Ksztc+b6oiSjE9cQgBeewqdRTxTazvNfwhEj4GEDqskod51vNbH8PFIQMzvLfV2xYGDDZvljF0LpTQl0XAsYVKfUGYiRK353TlVGPQ50fa01OfKtj0V/UINIUKvtckvF+0c9REM86k8s415nJJw1qTgudWyZkmhzIosz1pCCVNmlzs7vq53LNFAwb6zZA2NM1yEXhs0yZpHUEqOJMps5wk0D2XRlw+fgxGg3IzCu61I7GCteM6oszsAhOoIzqK+7QJdWdTA7e2YzFuODjwVFesk8uljHJ7GaUZoOfbmAPaQsErNZFhrxNYrAEoBKCS523y1qLvnc9DzXKJxMm8SaEdTinSZlkF90/COrqBnQbvLmNZeK23CL8wZrc8Z9ccaAM+6ZJktAyBgL2yZsMBH6K4NEduFiuqE7h3Q2OmOlrdXAEWO5+dmrbIPOEsjnXcF61T4n0A/NGSXdGY/rK/OiocsobUp9T2u06UuZGypH+jJAwW7TbN0ZqG9BRcnOxLRnGoMwEnqCzTFGJwRppQRh84+yp65+qOT0KjZf4PkbdiJ2hsminfFuTzcCMFaQfXFWaoHcI/sO46oOSlQ877qgrpveRllvxvpRhpZ3qC2tA9gatmgmd2BfoQOwsmy0BtDj/t6K4uGRukOWqWDtGmre2u+V+pyOJVi6Vfe4PDhoswRYwOcPRtDBi04avhOeZ8wbX7C3Wth9LCeQ11dLmrQN6YS08w1MKEvUKaJOWs4juB738P1hwL/rAjaiIENemW4mf75/mXpVCDone8L0veqd65s8bQ9WTL+gUJb05gNYAvspAP5v6xVymcHv2Gu91hTlw/ZF6x3NTJ70Og7+uAU2+G2zvUW98XA+y+10M5sOZ7XrDe7L0m394qmSVufb0wi9GWzsL03VM/BKC6lbIXevXVQ76InxwJex+yrz6vK23/Pa18Z1Is62korZ1zgDySSa93zcp23OiAPjqi3UQ3ke3OZIjO/idnhkg7Q2zF8GGgyE288ZbVqktqg1EbLGCWCoKXFF9Vl71jISn1LXwmo1uqp1p+x1EfPL5NwZ0Qt/764C/uvDN2JJCgpYHWq99tazQjKrcE5X7I1/KHsO/kRTnc1Yhy7OaCRTqqXENQc2LZ34gqYR4tCTAmxAapHOuJ7BzmtXDyq7zVdaCV8je7/hI0oP7BEIihI2XNfqNb1b35NHGEqeXzKNadfMTLjqc3Lkv9v7tBdT8yFeOwNAvPeKsJB0j3/8/PzvvkY4g3ju9PdGBhdszgTCN/hP95hAWJHDeQi7Ag33pgf1degMN73lKdo8hsMEhXEkzBKP4QpjcrosWSIxi4gQ5ld+EAix55/OKWJ1RNzn/G4YL0mBh/J1Y6n0jbRdd6ft9mSUZxPS9H2fw4j2MQUvxqqGVSte+yIbH4ygpWdThc524g46DF01EhASG9da5t7nlh6BH1lxdYABrcCXKRWopWfLf+e1Owvk/r7zvY7GVhJbYRb8GfyYX9lBPvo853X+9ny9I6Sem+cj0O6/ff/oXplCfPQcMeYytir96EUF+EeFMf0ee/IP+2m+DsZ3Xwjv0Iha7mUwP/ORbNIJ/W/RZl0TTbP7/fuX1WFS6r9SrTUy9PXrZ/n+/bt1Hnx+fLC/t3oxFZujqzZuTU3YnfB3rTf18iZ///0Dhdt/v+/vrRZ9G4Do9JwBjP7hue7GrfUuCpgNTB9U9pUapPq+Fs7U2lcKpmkEqDG0veZ1pB4R4u1/lDsaQEfziQABwHrtbKNdBz/tP/pvY4o1gEfV00lVL7y+3eTnr1f5+fNFfv54lffd0LHi4aEvaoCv80yEHindsJoZDXzNa8XXR6zQrDsGPTANIhwz/dkITo+fwXzBUAlHpnW2Wv/bLRhxNjZ9pmWJdDS6o1k2YLh4Is0NEVXbL2mdhnlh8VApQ/HnVru+m416GPNIyV4nVtSf5GR85e8VRJA3jEedShp4ls5Rx/2frzXvmVlX8PPQcSObintWknxnXWwRyrZ4yrgXEwXCIrnoOJ8hmBrqbCuLqAFEEcEWq630+hheGBpO49nBpmpGK9ZH5f0txms/CohtJdLPjvVnNmb93C/ijlOxkAXmpFrkWd9A0AwNHcydK0iHXlec15bqtYinvElYuUe6s7n8sXAwxxgctZDB9c5anvfeeN7gwzMg3d9P32n97+I/7GBlDA4dZymDrTM4ctsW9WWEKadW5H4cL9aFrCE4tKWdLI1JncHczW0womsZ9nl+1pDP5n6M6HgFAF8an34GoJUGKB4sRbyl7za/D52Jj+zj+ayNdUz2Th5XBqkjndqBD5Vjrc9mYyQYPtjrgApaANhIbV2iMDrsiOqgbEk2nYHEzjVYHvaJuToSoOeLgB1kAKe+7wwKpM5q849bAjppzzjwujEDpwhSB08BkkJumba2HO4329kGFvm8DgCh7uWby6vAqaFenWR/PqvIoAwbzW1uY8kUTlXxc3O7W0Ozc7wUA8+VzCjlONGens++xbP3PTYGO1gCwxq7nfoZa0Eoc+KQam0iq/M+ybYkRkLstejGhrqDRjIgMzfta3ZlY+aLMYSTQznrvz/Z88F4DP0KwFl1pjV/qfgbph36J6eec67hy7DBR5qnpINgA0BRGLOwYM4jNZEgloOGOT1QWfqV56Lrsfe3y5A+mDu00jZuNesXBwZn0FM6QLp5zVf8TnmyVRQGSZkmHL53AnXy/B/pNZdqpPhqc6S3iwVyL69vlglwftR0ubPJl3VFVLb+7XG3w5/kwWxwdOlWm6Z+4CN8xLQhY5fPFN+rWCjIINb9wQI8Cjxrzdj3CNLlfTbgD7V3gMc6+xwn9n/MRyPBoOvy6xW1zHTucR2ftwW1yAyF95qdFSho+FcsDaRsploQXCmePliSPZJZh82D7aOeSvWzSwfsxlTUdqefZjbpbJ/N7832cnF7dgYH471pP9tYJ98277mjtc8le44AeX4u++H57/N4PnrWo3vnFz9/igc7GDMemAMktOftF0ViAwoRTD/oRwVNt8C+PDCWov5UiuaxrapGcXSTvb++DjUJcGTSaANsW/ww1ld150XRUKXTMtLd0zZcuYr0ekS+ETEPvnHb4kUfYTUgMgw6JMfJ+YFy3Thpw4T3oup88rmZMQSCRaZbGQ8QIqwEGrd6EzrEuBo3NqJ9XK9gw+X5PhCOrlyX6fPIhc2dJvncfJV+kVi/WRnxMx+BB8Oz1nqnNMsH/24yUVC9XREdVH72zilI16LhGk98wBSJy1NWWw/ebW62Qan5d5bizMT24bPl/YE0ln5Ik/bKiE+kivqgY19xzDzY5/2bUgf/mxFiiibSZcfU3hm8owEPlDxFKFKtlnA6bZLUodO6V78NvLJuQfs1n54f5Pv3r5Y2+K+/vstn7Tj4cJLiNXHUylgYhREJFsm7son++SX//L//yMvPF3n7fbH31lbCWJxfHznimHNfJzfeuP82B8C1q59GbD49P8vz86N1lNH3VSdZPakfL1Y4XlsUM22pF6WGQpwNdRrMeLA2rHOpMu7HBgc2p9roPCn49/T0aPNonZGkO41W22U3TN4vVX79fJW///4lP/7Z5383bJTOfyJDze9j60znaHKMSXPB4dju91Nrw4GJqFaXqxxp8Qf2z/L5tgEELbXrQexHnz8/rM10SsAR/2uaJo3FiGA06LVbVunMQhifvRZATgcU38thnhYHm01Hg1HHuZsNyzklMhdcpxxYICYbJK3FnPP8yYZFv0+fbwnpwHpFbQl1FmUNpw7Lh7OLaficnz7W6nt63B9Bv+d9kuNj+0TQEUYNwhYOswOGGTh0GTKwiPG/mLcFTkgBGwlsrM4dtgYCIUxFcn1NT1oD2yjqqsBZNvaKRc/FAF17pk3S+ve1KnXel0STZDhHTD9YOyQ4TLBd4ESZwdyw37d9ji+7vtPux7YXTmcDrjTFV1mS57V4/Q/Uw0GHphU1rwx9SGfiEifDwLKiHBQ/FMwZdfZxftkIW2cj5YKyi5DZDHm2YrcN6b9Yn4o6JII6p6YG1sWr/bRhjQgW07YyuTKmU7GahNul1yJF/8gCVk/1+qLL6DByv+RnZXSfZ2ms2bAP014sY2Fx8bTqkHvvLkodYSKmaSbLGfVzdr2qrNvTrmtv72A59v1RnKDXgZMYvzSvlyVIhwSaI2Ecp9Rc/re6HqAdqGNXhqwxsBZtJAK7xuZ+6UwyrDvW3tgguzyZxNTmDMO0Z30+wARxh6s4sF57D14F0m0X6jXdrtT1rrerlNPZrskSHM33p4E1FcXbt807Yfp5vKyP1oGwF/dHsDVSD8niEc+mEJ4NeT0pC2BgsOsWmaf8WduKuUgBYYIzdFJjzpl2VpYArzVjgyzPxbpRdqZbM3di6/qneiAgGNt9b+bXAEguSLNehPYd7oX1kXg2k9kNMnQN+97tGwcdhf4Cf2oJ9lsOrEBfJRltMgQwAPJcTQdvAcf3vcVXwR8G2W1JbvNc8MdCGrdtYGGua+oKd+qfBbOpgRomqHVaPFgAAViCJY77KQPQu3dyXVeJbsAZwIKubb0MDcH3AgDH6kJdNgO6dP6ktUjLDPsXU7ePcTXAh3YCgSzYLBJdyaFXqu1JBLzSvBbsNTvvGmvktd7VsI1MeHs2MtMGvw+BDauHt8+zlrL4/ftBnt+f5PF6tvpXxqXVA+hRx/RgNVMfdjv2/BtZA6V0Vl32re1etdtMIQexVsXEoXK9G1JSdY+syec2kG1BmSE2ctC1uSXwioQTzOnSQSXKkV+n+V61U2NpqV5x1wMEbxHrbTizi5is6TgshXB5S3Ys9Hn2nzJm0W13pp7vOqCehJYJbZG856h34hxz25HsLbg1rqdjvWV4keBrdpbLN+Uj78EumN1eOQSgPAPBDZsOuG1T4zw89DCOnAlGHKi4DAMj0M/3rodrkt1skRyBVDOo9t+ArPkVtJ0xXa0NCxyDCeO5BG2uta4YMREjkyMPiNfJ+Zb8PQ/YhPCK4sjaZQxKJxn96TVv9uxMRaTbgCxtuXvxh/U2pt0/7oIhVCa+KeZnyOeUp0oEKDI9Tyg1GifMDZ0WKQMd3BRysICorXH8vXiG7ulENCjPFV+zgrx/1XhQGrRDapmMazo76QHYpM/k+2XllWVlfv8j8MXU6HTPGINvnHVSTPkaR8+fZXI4PNI4aXRVX8f4frpPdjTmZ5n3BVmM4aDwczJ+7mgu/tsmz/c7GgNfAHLvvz/Pxfx9PuegOEs2SrBGeqAoeMXaV4/nVb5+/iT/8+9/yX/2H62BpXRvA47292OfNT+sNK35pmD2VX7+/SI//veX/PrxS95eoBc0qn6aOvgc6Z8/zVN8tgCoYb0b/Ycyrz7v4/3y5Ut0H3x7vcjLPgYF07QD4nV30laLHq/Dde+iWEsZ/cz54OS51LK8905YJ08d1LEoeKUFO/VvbxrtE0+h2JA6+PL6Jj9+/ZZ//v4pP7X21dvFHI21+AE2zUkYuOnvSzjrMhphB0YNuq0JIrlHh2j6Xv/+0ZnjT52Mb35mZjgSUDHw4JZabTcyeC/xOYBl4z24RnbNtbfytloIodu2MCDzuRhBCX7nAEBt/hzoSofiy4OOizEw4jl+f9aJuM/SAeNGR63fm4yUIdVoYpuQgTDfK4MA85qFcwK0L5wzG89CfX7rxYLTd8iQUifRAkFmkwI0MUZ0Qe0y7bxtzm9htK+nzynQA/f65myo5k5TrxkUqYSrXUiCgUoGQNJPi3R91dejhB6IZ3cDbfNsBDpsaA+PvSbm0F7kqrXGdoeoWnrR5nWzwSoxXOfUrN6cpmAZoGeNKVLEtC7jRptkIMvN3dodbzk/V/hLARtDxs61gzPcAA6sDnLwc2DX9fTszWu85HOXskigBtFw1EC0NTjB6ZzHnu8RNlJi5RH4nGXz8FlldCTwB/xfSe/VAn15TcXPT1ZbEIGK0+OD6QRb863FGGinxVpkXZTB+GRjdEdMxveo/5Le4rhHZ2hM+tC/K1t5LZD/HvBog2zjp6ELphZoZA1B6c63TXVBx0dzIYvY/jHIuaJZhTn0Or4lgbqtlyhQx7W2kwEA2rxiKQ9I5y/oPGhgnP+bWM+8jiXqxsmh/YuxI2jMJgFg1dxG0CbPsQFYNfzyLBNUK9XlfLV0rB4ooq5rZsNARtrZ7Zp8P31OL3vSb85/O0C8iGRmT2ENOa2lJCigTv1Fv4HXZwGMbFflZ+Ra5DRyMn/K0kGyYV6SjBkb5rAa2CjfH73fbeAcgAbTSMeh/pumXCpooY1mUEx7TL/P18MY/d6IAaG2F0ERr9eJ1F6eR1XYEMBAktOjg7wKIr9bbT9lybMOpAYaNmdMGVto/zvYyb3u8ZyVYHMqYFetC7KNrHbcskRzE56xJy8C3/W2+zkDkyidOyyK30Y9N9v/JcBp/iB4y33w/qYZAb+Nla+lLpSFp0EmnW8F5BWYf3x+2nXcu5UUqJo5YPfWdbiXgXuf0f56J38GBFeU7mG5AKlPscYowi629mpDX52dpuMeZIk6lr9HswDsrkiZnuwLkd5BckwTFe8Sue/tU28i8ZEsD/ukwdqwsgNWq7I6EI9gU5yX03x8dP08n92PdvsspSgP6z2c/eM+4fsf7U9+F9+/96czQMl9OPvjNTWOyAHAoxe+e5yOOjzztN8P7X65n4/5Ovo65c2Ev8+0XjJ7WvzuV8HvgAmFXlkAPpw8Z1G0fkFEqQ4myw5CFz6yrno3mBIL0YWAArPGGKnIZblNbZyROG1OTPMaUYOztlil/xCIVrvBQQVWaGT6N9IawUhutkFt0Sspfn7QtU4RtKKx8QycP7+G9DpfXWA7sEVh4/erb95e7HIDamptvslmiMv012wQc5xxWOIjIbyGsGxhpPKVOxFhI8LYJKOMxl4YPWm+8n/zZvxok8wboEzPQSPaR4boAFM8/PukOOd70knNDmRfH+Q0a/TAPrf4PJi90kJmeN8mTB8F0NXz2LuzDa/WwbWWDU+g5KzRg7H1ieN3uwFdzPgpJTHAwpiQP89lvQVVN+/53JDhbk5jz9snxwuW8Tvc39zLBKP1AH56fpbvf32z2ldfvz3Lw+NinUibyxfWyem/esgpmP1ylZcfCsa8yI9/XuT1N8ArqzXhzvia52163ng+/736XNWsf+xf6Dpk66gRmwf9eZBPXz7bwa+GuBpkWoxeC6K/vV3257oaeFU82mTD9vZuA0swz796CRs6bOH+7sQW7KklGQoWxLfDc//7fvhrFO3Lt8/GCLNOjdKZV9WLi768XixtUNMs//n1Iu+vb1Yc+WE5Y60yfbq4c0/RMQeoStRzthbUOapGcQDAZ3O79s5C1MuldICTIFzfuy2e71BGXc/V4V54Pr+al9mqQeFGQV3u2TGV3Yx59+OtWDWqWHSdY/q7d2k5cqCwF2DIGHhVURspjLQZEPCiNXBqu5NBoNHOwgIGMiOL6zQPs4MMeehdW3swiI6rmH6qnsZDw5+fDafB/5efDdfnfMzGa+rCq9eIQtNuEzSAam3t+nWzfbCkqKF/3oDexYCrzXSr141htyAdy2a8j3sjpoHxYaPXGj3ryWuzncfi1/x8nk92aq3JiRDxWP/Km0AqWwdL48xaWhQf11XcGsAZ3a+7tYI9c0WXQzeEdBasm5s6POeTGtEAvd6NPgI2pHbuQgFYpuDQqeP+GJsLhGyUrnatJs0ksvh8AseSI8uaV5l5Z5CFOw34TulsA+AgkQJtVfZaHWyEUY6gYm7eIavdWAJiGcYd906ADV4MAvrSuR1qdfsOjHGkgRbPyfTzvqRIeDrGMvDKM5C6TR0+c/wezv09AfijtctWr83BWmRt6WcN9uG4T7PRP5/HkM9+9tBRk1nmOSNkK6mejaYuBV2oLOPA9WopHkxAndXIODAwZwk9uQj3ubjdiQXGMzQv2F7cTt6CXbu6TW+gu8kM6tghbUgs3dcKl9s+PwG89hpWxdcFAyoOWt07xmSGhh9hjEqXk4Zxg21RkTY0AU9Znmwdnd0Y4KhABo1Fn2sPhg/hzRVSDTMz/VWGb147J7IwuoNHICgHvmPNrKj4LZxfpNlgnew8K4L06okEsHgauM1FqmkKGRSX7e77ZL8KAE86Z9Mc5f1m72VDnX/j+/yejO9zLFpPSfwMDdlPwZNsO1BHw1cY9RrrTnXd77W0VNdqYODau4Nat1bfL7V1W5tzTSaWpRHW3lRC9ZHabFp2QmtHaXFzBbBQBjUBflafcjHGLNakQWIW2N1dLqCbcqmbnh7ncnhaUbj/BF+weLmL4nPV44klgTcIfNEeMRunVGfwLSabzQNHJ+WiVNRl1Zqsapc+7M+pgeF1OQcj9fwIdqkBWftzt4syPMHMxj4efbIsh3yheYx4EDSkoWdjhBjBLjlryY19uKfbCeM577rguu9R1Veb62jauuz6STszZWdxTWjjzr4awT8w3zD/q2cSWT0/r/lm8rdKBKq5YQufSTyAyfX188YYUG4/bC5vBhBb8OqGxgNUbb6WsT84UQsZZz3zZmQ4+TnhnVf1f9V1kNXPlTKsRz5X9AUmuAc4CzJJTB9ODD7LvJWxKQj3TtaF+fz6EyjV/911oUj3u7McQde0KN9xBJDN9zq6t75O/VDtf8yK7SiycfSK66QbzgPJvx+jcd61xrtCXN/fgN43mJn5e/n6PLz4dypNRYGvt4vlBG+70ywPVci0LzcCC3694meVGxNbk3uhcqUZwnwwByxuScXbDwEFzmD8VAeZ6OSoQrTaP8lxmo3VXgOjDIVH88s2bUEEgZvOdIFH3fOBOqe03a1nbaBZN6RRlnS/WZhKGkfgLQdO6ZEQ3jkoktJE6uj0ckPZc7kRsSXwpQMy+V4H44DXOdy3TIwE3LePtx++xeeZn7t7pDC8PwIvYnz6GRpIfTDjdT747tHcHq7jwR7Mf6cjHN+dHNf5umUeXxvTDPN8MPqmhdv1p14vloeu7Kt/ffsuf33/aiDMaQXNewmQY3UDEXnyb683+f3zRf7535/y829lPCn9WVMGTrYe2I9jai6LetszruwUw2P1eC64L+itaU0KPeg/f3mWz58/y+PDsz2rRq6UdfXy8goadoUhuZw/juzk+9iciYMmBwsMI71/96YpcHps747V8+cn+fz1k3z99kWePj3boXlF60MBb7RYCpMCbH//7w/5+8c/xn5Tw+9BnbbUSWtcrBbpHNDjAEOuZgiAPRLMpjA2XEf5IUl6eLW1vE8ZPkrRzfKZ9Wz8SApKDGdU3xsGZOhnrajq5iCOG1TudIchEmmQDpgq/0WZAa15uiRB+ea6D2dPK7XPV+spnbhVQfejFMWKFL9wovt+IW3bjHgralyiAPVH+zi/V9ypnGULv2/p/NsCwOJ3DWC8tQ6kx3f/u97Jr9kJyo4jWp50WWq+P1DbaPVUAAIR6iSAWWX71JkfWiwfwEHSXa3PZ57bXLy9n3M+j2702oql88XY1/CgIuWL393SedlcLpYyya14xP0GNogO7ubPowwkBBYgK1yP5QS25PUCw96K6FZ18NGhq5T8DBC3vq50qlpyJKFvTb5uKaUhsfxEyJzqYzf2gHQ5yexC3rv4/miEmq01+RmpGOsqTEmA7BMQKNFevSSGTDDoXSah3rv+ible7hkZec5nec8AULZv8vvhVBUww6rpUrL1EmvRmQOtdCZf2E8VDB4t/L54R7k7nZVamc92TN4b894BELSY3uJajXYP1xuyzOvYGMsSxZW3rQOupwWNeSArC2xeZxMrSLy4PUeas+lB1nEpYNKuljrI8gBw7FALRl+3AfwzGKEubsuurmcQ0GnW5mYE923M/kxHdkz2I+b1t85+5rxDfpkWpsCxjSSljYZjS0cz6btZb+Y1mwPrfQzFbOlsm3OtgiW3FGFaG9cwN5jAnNUB3BTpuiYwswV6Cdnu+rnFbaIk+0z/kQwUJRajz3tp/X5bOouzXU3b7UjzD47nZE9meUZwJhVsZ9DeAQVhB1aufzrrQzYUOCBgpLddAWjpafDu2ThRqyrGNrK49dk0DdjSCJ2lqOOqxr66yc1K0zh4s/uGWv5B/w7ASLxAeK/Vhns4iJDnxwDcs4G/2INXY3zrz6l20FjBcCscrh36nEaEQApkCvfofkCek7B9QgYz62aFnVp8rb0EtYJXT69v+zMiDflZ9541hACAo+ysT7vtSODO1uhyMwaVlA5gIOVzZJJlWZj/CxtrTHE2kPu8WIbEaT/rTrf9v+9LBILtuUv1gIgDUPXqdqY2iTlRyHBvawKygIXnDWDoS/H7JK7o9dcVdXWRXqpBiUs0yNhWz87y7/M+WR5XbxVqgGXSBVE8Kdu24n5zASh+NFfbbYu5sRfr+H0Ar8xneX7lMy/bjUxZ3VKQ2PbfunT9IR3Myt+/y0KS+8/Iwd+O3qO9kj8bf5fRzpzfk0kPfTQHJ36Jhm+/QOYq9IuQQs+ILGveVLJS0jVy9I+KhgNrHg4PhpczNZSlcXl7NRBL3BHYao+o99Hco3XZgebhpnnBv3TznjDG50/VFBtrsNQUgcSCLm4IHhhL6Vm2w8r6AuQrvXJXurrc4rCzDVf9pDJWbIsNMgsDnEQaPa5IWxuMMyraMGJLNxBnw2lMw5kZN77qXC4RT+dYBwd0oVPYWkTUtiyES49uD8/B+0RklMavpPE01JASdQoQ5c2dCGFook1tkOTEQQ8yWRrApmEjUPkvYworxsw54u/JX43umj1izYje0bP5FcbNPbEdyCicJaj4OCMSQtmWvrl5TTrGh69UW2kw7NsoX5vzGVpiXh3KdTxbijrSP5RNehOF8SBR5pX+qPGhc/7l+Vn+/dd3+evbV/n6+Ys8PTwKSsvchjHA+GkGEL28/JYfZF69vFnUTNv1LoUKud87RxFZ38ro+f57zfuq9Eh67FEdtzoqi1jhdk3X0x9tTayH8HZBV7/fv1EQXWtN2T3ccWWaL+eZjESfmO7w8J4LdddsFCDtqDqbCPn7q9HAnz4/ycOnR+g06Qa17ofLbsi/vr/Jz5df8uPXP/K2j1MNlYXyWggEcW98AGI7SBOGcSo+O+um0ajiATkap3cOwWwEA1EQMnZp0OgzXRnNFDgHyzoBXQxfbjXm/dAILDyBAH5bqlNxukyZ2JfT3oSziQ5m2VCb0xn7vBB0SGwNT2U3A3yDLmFNFDOcaumyMl1zNiQ41jwPBhgrC0Ifxxk5F52/S2ciM9qLNLLuRLbQ56MYSL3XUeHsTPpe2VZah8uApyJD+nwtlCkHuRqf7Xj+eC4NZ0YhU6OfZVwDM5qX83jWUUGJG9LDemVjdA0Z4trnMxc1hZqTe0o8vz7UjRAP7RkBu3vRorVl8xJyPo7qKVIrng/P4KDqMtsa/nujbeIGpktDjnODl9jn5uiV92nYIHqF2pvj4KxYUGy+erCuCeq+ebUJt1jg6N+qpYkZmw4I96Aj7Ay4XC21hfJngQbrCurnb/GgW+lsGS1+3bw9k6n4SlbQvfEsaY9jddY4o0Z9NDp/ltZWwFogO5LyRLABaW8EYVuAeiXS9iTsuLiXiwL/re8vvlZ2Ti2jLgR42sIOzWsV8rl4Z0//HkGa+HwC6plG1V+si9pZBFKYCivirR79c5sHhABeLS6q1mTO0mA32J/esbNxDipl0YuPax06LSBtXUtga+t8c84w/yPQHPKJCZDsf6DURwlGhAE61+Z6NOmIVkJO5nMq9EF6YT4Wtzg7oyYzVRXYyHY5gTzosvuyKyh273s16Ru716kAFGzucDuoiH+X+HtfVwLZLabZoDHqXmcM3xo6S2YGkB4CVk9Luu1o+z7ZhBgbu7e7TyIj6+Jwz4kHr+xrZfJD8LeW/KOYo6135xv0K6+bzktxu794mh9stQ7wdsd+WuP0Q+CQz24BhwtSvBW40vxu69p3u0lxHyMzkOy0ciaM8RN1zjyOVdYTnSBRi4+lCTLTrGgR/YfOBNtOzWoybYL93nja44gZnHkAYuzQmkAVC/yUOFeiwceizPebsRGX17Lbye+7/fouZ2UoL0ilxJwUS4++fapW+P36uq/HabPOhTfKpr/mlLHZv8Y/6MclW6v1wDblX5mtCpxdbo/mC2h9a9O1p4Ji8lBGcf1bqjeHvYGJsvedwda8wzFlg90IEViq0UEWstHZ2VaDy7pv3ixj3/YMAwW1hUhhTP1cDr3cesaH1Yz0z4LI0c/h4bxtndE12P/2OMnPS7okA+kfvfI5wX1iKqg4G7JBXyLfFnaGSSfvSUZ0dKmV8MVHhp0McnBss9koDsecbY6j8Wdf3N8Zr1rr4feDgTXTt2bDcXSu0gNRZw0sjOTMT98bB+mf9wKz76+ok6P/llBUbMGc0MEChztPIpXGliLO+Hm139WJvu6OnBa7e3x4cqNAkLLAtIVdhW3u1NXWJz0LHZ81U+/zM21sL1zYLnycB5uwdYli4Cgsrx15bohMJ0PqyFksXrdBL8yS9kYLp4HXvNsTlf6yREvoYBFJcpTko3WhsNIYXJw67thzAWtmte5QGEkzw2exNuWoteEPyUT20jtgzVGu2DTThomuYXSwpDuknXm3GNT1p+5a+u/zsnaDszlS3iQdtpCzrjy6caJymK9LEBJd58aIXnOlFgfhstwBeXeOooyKQQ9NKpT8fp4brOexoRGfN3FOxvz0fvPObDM7ZniWPyiWGLdwXRIzcjcUFJBG+trFAKBvnz/Jf/71b2NffXp6APvKuuuA+cTogRq97+/abfDVOg3++PuXFUy/vN3UjnZjFLKYI1SISpeBejw8Ew/E0s3ZTnftUXADsB5P1uXvk7Kv9kNfZfi6P8f773f7uV4u8f3Sug5iFLfP8b3OK/0cvF8zfsYHaMVVz4s8aCeZz0/ypAXvn88WVdrIVFHw4rZZ9O2Xdhz8+VNefv0yQ61tfW4LD7jWzPnUfX5CiN6Wdkg/qLlbqQMAJzcKT55i4W3Rc6QI8r9JKSMdedaVo6E8A0AdlIu0iDqCECFz7JJV+jmRu9Zmo8D07Yp90AqieMUPaqZwoDaTBKvCDBOzPnB9fYJemPc8GMl3RrXPHc8TrQnUUorBQh1XEU3lNZY0F4jWdsZw8bXivFEfrnUdnt1kWTsUKQPGgAQYeCcyfero1A1n9GSs5P8iqo6OiQEIqDGqqQIldaJq/Zpxhs77kfO2ePrM/u9rQ7qsMf9WcY9hcbnt7GVL6Wt9z+VzU6SvOeZ1BGDxmeVOnWVZEdfjJi9xNjlrDO3ePNWhYC+bPYGz1Vz15mwld8arB6wIwpoWW7pNsfg5fvS6M3qD8dPZfFJajHV8jXUsiuvN+J50xyuALSmuKwHQYe2o01DumXKp4JXW3YO9g1S7qxrKXv5BA5NRp0h1haVU3utnPZ+XBdcNTMSdI8rd7BRL0q94Hto2bteydbuIOW9Wn0ng7NFJVHbqbOstwGiGFEMUUm/BevrIubg3xjP7dDxT0WkO9dDyc+VnyrZPjE+6rBugJcX1UGoKJPRbqrvmsGOWJbPIkI68WcpgsfP4tOg+VP2gRZ49Pdm6aIItaKJWeA2DuhCENd8PKb2yPFnNGU2XVXYYgfLB5vvIZuF/U5fBO/uq9dQ0HqQDeFC6HQdd0XXd3dqpXK3je4Nv0Vo0psiZICaPIlGQ3lL/TW7WYQwK6q+nh9jjG1lKtGs5DDvCmMomNvdCfZvO1+ogln5vC/aRM0KFwYWuq5f07FmW2Pwiz0XWj4O+ad2pxmVGJ5ayOYBjJn/d8iVQnFlrAxtFZGgQwD0D3dbTm2ZWyuxb8lxCB8wl7DHVR6aTLru/eboZfeNm9bkaujdvCGaUdF1topD3XfVuN7CFYBucT+f9XL2G/CEdvIXfdX14kPeH3f5938/fpXqnaMpp0rdpfvOz5ec7Yqiiu6MyLc/7/N+MUfb+8i4vp9+WvqeAjdkqZzAAtRSG2jOaanh6eJXyXkz+ywZ9QFAq74O+5+6BCK6/gcklBTQtttFM76qdqOUrHq7KRjtbMFbnR+0R/SxrlXJ/ce1vAY7259c6krA5+/3NevfgIP9LRiLtGasDpuCVgon7mqgcXDboRxJPeFYEoFXgL1anRbJO32LMfVSnWz3AoLUtrflmrSkwOF53aWNmDm3YWSfNvl5c4w+fMTl3X6AmXWHZBbSvzd7t968eDLtjXk3rn++ZsZ7MWJ31yPwafRuXK8lno/slqQtlvg7vk/2GE3M155ztXPfKLgZLXOhSz8MLZgqWRGZmz/yKqHQFJfSiLA3tOLj/F4ysOigqBblomJgoNPyrth5xzU4jDXlF1y/vr3J63YX2oo7ny+6MPrsC2h3Cpycr2mmKQZ1pixgBgOHizDRKmzx/vFrGv6N21wXOgUk/C+d2RV2WnsefZyTmvvSivKxtYu+ty/B51MppDrKeffpRKNgAQJGgLQcTp3bBtMNV1mH886awVsoWbdsg/GUVxmELWVCC4n2bEX2LRautJpCeC4YJpM+H/GANF+E4CuSrSESQsgIIadoobzfIhD0HjSm+54wtFtj3+WO72HCY+1sWEca4YDhEtN1+b46e43OmsIg0q5auPRVPol4J59CjxzOjkQY80fwEKCJNtSdhwdjJDCcJ5k5+5Q1vRikdj9oVGPe7cF5K/24oBvmDAkp/LqmTG1tfq+FrFJBWLNXu1buIqug+7gfXt69f5Pu3L/JZUwd1DzoDU9zZXV2ZamTs7feb/P75W15//Ja3lzdQvatEbjie0ZVpJUOhiHjnrUERx/QilWBZ+cyYc332m6VWNKsDdjqj058yrz59fkb3EmWU/X43VhPp7Kr3NCWn0IOVP6eOxlzSOYs/MCTuwIaDqTCiBMyrT4/y6dOTRbJWd5QzyKPRt9/7nP36+VN+Kdj3uuui67uzz1ZLH+FE0PkA2GQmIySQ+y11/IHcj4yj2EOpaGN2IPBdi03G/QY5TfKK9SkOJnTQKWSOBm9K71lLTxPZXA+Yc7D1bjSWwlR7dC10m9W2kHB+oxKcg+74nAOIeS+3bmhKWdJ8IMLJAsO9xtJUr9BbS7OwtaVVqa6xGi2S1qWDDfZ81cO+HzjNnHcab0yFshPTf9cCtiqzVjduAfvLrrRQBiizHSj6yGBqdLxaN5wwD1FJJxgATCVjeok+CgyUcGukd6REYXQDLNw5zLJCJqK+Z40IdP7OyW5ZuoFvUfMNawCgCOd7OAATehzdXH2NrSBtEWcKJ/0RNWggs+bIie9/GmXFC9ErY5O1rSrWWb+qnQjbilQZOmsGMoPfMYBIEVGlTMgy6RcHvZabLMvBerE4LB0Ql2tcd42uuZQ9A8FsJNDn2dxFek0LRhpsFaQjIqDTU4k1tXItEoxD/qz6c0rOMev7JDsO+6mGfiOIM4BCzoxgGnOkCqOys32+1+Hs37OxmRx2x4z6gmeggov6c/YiyPpolwaW0upzt0gHT+lA9X/XJN+c2yWcIZhh94znxYuUIy7lQGPBOcuU6RnMMXn2wII1RNA18MJWtgcWBi9u1qXP0vmKRAMcXHMz+0PPYpXNcwETAbUCMddubftex/NkIEnruOm6nc+P+5sP+xie9/NSZ+ImXuDv7nl5LhMIop2C9US3TupmE3F1dFOAjEBNAAeq69I6ziCH1Y/y0iGRou+2Hh3lNEgELkL3gpGMs3SJ/US5kZY9ox6QGerymY5YMSelhw6g40gkyA4br9fPBehC2FcMZNtnpQ3zgHNA7vRcfg0AUk1gWmtRToDji//6+FYCZHzP90Wc59KB383PurlAOQCmCSSJPe8Eg9K8TiSL3mOsrZE12P1Os5nts1t8PkgE3qVRuw0y7VTfUBBD2UcAqHt9ZsS6UVy722Z+JztLBACW6Qf3l8u4p9FFVOvpaeOiB7md1Id66+C8PXQ/Z+eA2yy/g2434kCzQIDaPqfCDp7oBqqB3tPpXV4fX83HvT0oOxlArYE4D5v5vVoTa3l9xzmACCbsrEFQEvjs9k33XX0/Oouqlm43jezDxQAf1amaTqnz8W7dAIEVIHthzgZCTmSRTlxgR10LbolnGgnmnzYQO01yLyhYRnk3f/h8AkN6ue478eIx/uJneGeC2o6nzyjQiXqmkC1HO0OtHgs4LjaiyLqizrF7t77ntpbAIhnl/8i+o99Gnzm/tuHc6b4H5Zifb62DgEJf2+3+LGNZb340ljzOj3ydXoP23v6HnybJ1xiDDrg+/xZ9BuN6eBZ893SE/GWAI/42DG6cxVnRzX8/fkKnvCn76n13tDRKtyGNKDoHJoWGofeiY80NGgAJa3Kc+iFvHQ7888rAUsfu/3al9vDwZHVt/v0//5d8K9/lcXdW0cgCTKiFNTqk3C0o5mh1Jtgt/s6D41WL6L38Bphleb54/5TyYm0RiwQDaIkOPaspDHPQ1mVIVWvpu0FhJ5AS3YGcRuh5tXF4GiDmwBJu2qnoB0oTB0w3kpSKas9wF+nu6YxawLcVKkJSqsW/t052jEcK9ahTQGhZBgONB0pGfDmu1jq7wqJIKxz0/iEvFpvSUMB4yU5nMvaXfKKUqFEj/tfF1wP3X3wt3XnmfLUmbK1eYHV2Re6Y/sLxx3P1zbkkNLO4XC9LBxepWMlkQyREhnWYXypvt2wopzSE7PRlgCwbVTG2rNTElXcugC0odF/8+WnYKVVbneayr9eX5yf5orWv/vom37487QfY2Z6DHWX62jYDqhS8evnx07r8vf1Cy19jfdCw91yWAaSalGS+pviegLPnTRzgUQRoirSWZg6WHvrP+3g/aYfEx0e7ndXj2vXIq9UXuHi3mVPU0MmvATCR4/da6/tkAAb94KkWAW8mB8q++vT1k3z++tnYV82Ba1wHIIvO9a9fv+SHdkZ8QdomCsWLMSUBiq2xgiimzHF2R9D+m9hXSIs89/k1SrKzHZIDGJT32gvRzrLUfz+OwPP9kAnqeXNmenpPjtLwnNBAak2RuMvl3cfU5ZNFVdFw4ySSOnjN9++jAzhpKX+NxtQoa9SJ9rukM8IYmnS0+Cz3jIIi/UzIZ1jIQx6XOz8EEfVlkcxb6WvQEnDEtdl8v5UWuuAOLJwFmfef9hnTyJZJpwZLZYqqbaGzixtdAPv8YZ156QZwOGrJaSjeirp5CfUks4DNeqAJzrWnyTeyake7hutF/24erxnd4uaD6Xb/4MZ0Fg/6LRL3BKMLad26xtq5TNksWvryfELbdkVAcK5W1+PqzJ4MEMrrFmt+uEPkTjb4whxXaWHaOuCyjHU989r+6QwJWYsDjeeAn7F5b1dPlWiNGQvQCxcHsXZH8fGxulHaJCU4+QXYch3zx/sHQJB0ap1+z2Mlx6yDLSVSpxRELXV8VjoIec/AiV2Nefv74U3W92pnhv59S7oyQJ7WAR3Kw9Gc5ugx6+xk5jiZnd1GEWQI1A54dOf/NOhDFC9m/axu9+R6ijhTeG5XtwVhc2gzhVXZV6VYN1AV3Hb1AGyrzgJdbf3gr532Nb15h0mvr7Pb1evpy65z9vPiXVkJuw6WsXs25yHPP+ckmD20J5KcZwdfvGsa18wyOPbzzhxRpuMuAD/IQsBzsJFDRAyGcfT5XYKR2AGqVThsG8ut10E0Oci+nI9P6+6gPt+pZ3qUFBShHXIvKRK7v3hgzhuWEHgcAj61l3bA72korYOfC1NMvXFG/ozuuVwvNJ83/UHvz/P8KikgrsGIzIqZ2dwEz1g+AIGLbmPn9egOs6d81XwWltAPZm8XzDeYxj2NUD+jLGS1JW/nq/lc2pk514KiXVKz3+GZI7Wy+ueGbBkFRFbomGhOQRb14nt530gGID1djR1/UvaPso2KSJQRSXpsBrD+NNcYX/qeuO2hdr/Z0O+7X3uWy+eLnPf/Vm1QoT7mCWzp0+PZ/q5NKwwrijmucabndRjSuD7SbUuyC+z5T+afmU5rqE329IRC88YMu6wAE9M1OnGlyzThli5os20kAWBR3mj76d9PXl/z9IB0zvfTG5xvD+A4h1MGQ5y3Ur3cOkDFmn4Ql+TRFvq/aVz+Hn0Qk7FpD310lg/2isiwHwe/RjoIlGcp710dl4L/p+XYt8tZI+O83t+TuvjOx5q+d+QDDbp+0i1HONTs/+N6VRhAOfVJOh74Rzfv85QXnQ9h/z8MMAbjnzWFu/9+2ZWH1b5SZ+N6A/Cirbhz50OPc+KLcEZq2vwI4xQoZIsCozUojHcUhNOItx5wygjRvz88Psv//M//7Bv40RzDh/pg360lK4J+qNpilxKOu1edgOFCBWuMJNmf5bo7ki/yzz//WAH54sb06vnKoazcENZ8ajPO9XePihoTxQEuMHLWAQlnhINRZ7borQUGtqHJKbqhSh05+I5qlzWMpVFhejvpJRfExLqdSj/0zks3sm6OfrfTEo6OTJskHLxMPXdHNw4y/y6jqmRnjTLYhEUT9RUGn6fFQAo3L6wNThgaB+JwLuyW5uNn1KjReUrjCOP31MfXN9EyGArcaPaZtE60lU+tdAByBWuj1kv8DbZIC1q3GB08oemtp6B0lgoPGEQl9EobgUN1itzZw3qIy6kbZNXl5bYJ22m3wdhN+9adjc6/1NcW16KDY0UgBQCGArfXy2/Z3n/v50aTr58AXn3/rul4Dya3lm7rLD6OVw9e3aOaLqjglbKvNF1PWx8bW3CBbEfE0kUtHFLW+wgD0Q96Yw3oZ28OXjXbXDRsqtdl0IjWegbzygq37//VfaNzr3pKwSsFsVh/Q8eubCg2MmAtwa05iMkILtOthIwXyjPriAAopaPckiOiqYzKBvusgJqmD55dB0UaTPV6Y5dd5/wwvaNzuDlr9WyFfMlE8KhlwVitUL4tpzeGEKZxLmF0WnoF61qs3flnvZQx6tvbvefOdbOjGQ5KekGmIXsWgW9IIbdun+Z4naNQfE7tUUZT1ZIUbmRutxZROBZ9jTo00o1TW4/NnT1G86pIdx46SOIDs5pxppnSmmZDb64xJ9KvN4BKdQTfpN0f5tBJTD/ehvcIYA0GbDZ6G3UAQDzWIULnqzG1M68P9X8808LufPj87eb6hQb6eoZz5gAOa9CZXDqMUvOzFy8iXcaoNsdQXF9lZz0cNt8otnUjSJDtjGaMGe4zS2HwcHfW37gwGbTSPz8YZj5HtTvSuE9z4Bfpu6obRAiMAgyt2lWwotsYHGZ33Fac78uu9xbteqUMsU3Tx7Rkwv63FewZvWLv7uuMuDIafc2d1xhn8cL3tTv1LDLA+cMa5/UeHUroFPFxLwGQxzxLB4d4LdZKknpvK9oItxadCNmQB9dM3bX8WWfWjGMrk3zSJmTDDTi+AQw1OAgZwLLvLGXYY9RfczqMnUEVnUJzN7Pt3NmkIavm0JSQI7JQJDUFYM0s2sjOk/ijszKwR1BBHWO2FMj+nQEEKOnca827JXNP+T63oCbX3XWVgMmALl1IXysncB66jPhZ3SSCZmTuK7NGWS26nuoMP3z6LOfT533dldN1s5qM5cr6uqNsHL26jGO2KC+1JbZP2P22UyLTwvQz5Wld0pkMG4MsecjD2PQFGwQsq7wOObXG0jSLg523dN5x7dbiY+7dKAlaYU1Paa3yPIy/c29tzghmkwX7a9qTlG2k0I+MOAPuindZFExVScFVteVPrHdm/gLZbmMq0eyc8sQJC8bAnb4nsKe7M6x222ZF0r1zY0ETCcjtWCepJd3UswHAfDFZ3bqdgVpaYLpWfz6qDgMc1jWBwSekfN0AYGkN1etp10UnlLnQEheqo+Db+d7yZ1UptoQWcNy6HlqwtidjNnngDF+UYGa6r6EsJ+1krT+yvjnYvMU+RAOFBELkc7zQDhzldWPpDw8Y3ThXZi80k8/bWzUQSwkV50+PFgSN/aPg267XHna7Umu9Yj1uWAOvk0SwN9eVNTC4dDA9tk+pFqQy32eFDsl6zHzK0z4H+4XPuy6NIvsn7SCs+uHSdbVdcJOoa0wWk2QryNfJ7blbBFtH0FR903PB+FD6olhdMtNxK/YQap819vCRBG4Ig2y006ybYynYm4UEjWIdAvFaAfa7rFgDgbApUrA69jSVez+X8CD3QflhvufzkDXJ02d4T+wjpDvWOttM97/37473+eg7H+kK2CA9UyIHb+br5vf4ffwQsKKdk3SRpr3HRQ4mJ7/u0LE4uMvde+PEjsidTSnTOy7vQEyVqXRBDvFtu3Ra7h8WrbXR6Dap2IAAm4CVZESlFAv+qPS+XS/2bzic1VtX6gldjQi4HCwoX3GwFYmaH9ioRsa2YrpqtJEFwWAHDXQzBgeEmxgwDbSxc0uduuSxKN0abcsZSsYhDme/mAGvh1hmf8HQ6wp2dC49z9iBq+KRneww4b+jU4Dzv1NLS14+MpiWEqwjptmIz4Pdj0Z0gYFwdNgj5ayrMSrInHJpisPH11af51sHO3G/k3fnKdFZsvn1zXgloDgAeX3+WpuAxGSAopuS/93Xp1DhLcUNXGe/kV0XnclO7uicwhCBI5Wju8UPhJPN02J1cTsbRl9b8ZpdxaOIZDotLBzNLkuuXOtNxte9vPV5r3ddM7rTW41R+fb7924o/NaFlqfzSb58fpa//vomXz49m5MJ2jAER9NfDXi4olad1rv69b8/5dc/Cl5drHvMGuO9i8WMcu3tjnO0iPoKYDHXsXbDXqTrnP2954dHS9d73sf8+PxgfyP7Sjv6Xd+u4oGUu+gA0rdsVMPYuF/uxj2pOe5HTQe0A3NfL0StnqwD4cOnB9TZ8ciSgce7DFys2P2LvPz8Ja86RmV+Smd9BlCSnH6OGf+YDqXq4EMFK80btsUew0+KUGbnIj1rGGJpjsb1+viANpmtYKnQGFIKOltjZ7mjAcgWypEWtPXI6sIIWnEA3fbOKeQm5inPTTKK+/MUyelSALpb32ORdTCmhOB1z/TJZ+TssBc6bq0O8zXP25jaObJqqBMikCBdV8xGEu8b7wl14xjxzswPjL12RzPqYKzuPjnsYR0Goa+Z3mJzNBlFOJ8SCyuvh3f8M4aVyrIXV8/pg+GU1X5eHcsjAwKT05DnP4+J46xMxQPLSgiW2Vrr+bZZHaC6XOW8tqj3YaDrPsar/QfPALDvZPtZu1gBl13dOU9rUrq81Dp3Xd4czNa/n+/2nM4La7uhJIIIGWmz3IjQ6YXsVyiGoRkIdQmHaNextMEuo/q8GUxDB7CRhVEdKJrl2By8lELIZ7SOoa7Xqzt3HaTpY8F5y3Uf7SzoVBSgZ4AMzIHx/Iz9cvIOl/t/rU+R6z1lMsReKXKX0c+56gHC7mDjey5XiWl2xITjGR5n2LIk53esYzY4D9bEwUEqS33xgJbPF2sGLvBUzYqxZj0CQMI44FoKo3nanHCPQ3daKrQ/kwVd9uuf9dx8/izr+Vluu5Cfb+/7vF0AurCjXnpRv2Z5ZZo2UyxnXdm8Bo+lexU4l9GVrhRvKuBymuxR6KbevGhci8SMY5v7aQ3WxFAIma41FYkunR3VAPHE+i2dcTQ8vyyegsSxSOhL+BVg2zcz8G4hv7wH9inOZ5MHdvlrLYHZCTx1OcxjCwBpXSxlc4mxHNtYee2oByDbRZj6mz87nMWNKbqjPR0ybKYbgwHdv7TvayMv7d2jdRxrt7/n8czPlfWb1Z/c0HFQbTnNKtm0+17r8zP4qoWoWPVn3ACEesOekzcHs6YyGjBXoLaMQRvYLCd5VLv395vpjdtywXoZ9l6itMmR3uZ7kuTVnunOrkjP3ZASe3O22duvN7Nj1aY9nwOlseCLglenxwezMTWt8FovcmfcZxmYzoo8b1ZK49QDA5YZowDsStmHjLFBBoMDaqvWegs7Lfa8t5jK98n/hS7sY+O+NB/fiSvDdwtqaqouPylot9uSy+s+V4vbFY3w7PTMXipg0TPadSrtoFmP9L2Mc3pYT/GadSJh82SZFX8fxLBRJrPNnl/M4Jrtlbw+h2fKwd/na1AnDudKzUz3e0wk/5v6Kn93fv3p2Y5krP+OwNApP3wefORQMrI2PywwDMmdRUrJhiAH240/HCJo17lphNx/rg4kGWpanfrn1BVEOMUpuj0a5VVxPQcWigB0JUE0wvepqfhWe52FAlqn5VhvGFvQW1kA02WZDu04qwKlXXADUrSXFSl6LByoLzvklbbsCDuiWOxo5wDNwgLruN9GR8UBrMaipok+TUOETAQTDncmSXPlVtRIKhk8fJFhQXYVkw30dzO0gyVWhe2KMZPZ8e1yEEIoHRCyTcgNkBhlirjjGiNAoo72cj5147T1A6DLV7H6RKHEh7SQnkJJAycfYNwElEUqWfuu10Oy8RUUkA0G3IK0yW74GKcr5i/u4TLDzykzAfOzBGhkQN7qBWrb6jVZTn1NxVMDTsUcIK8574buaFiDUXcZDCMqcJPh5QxqNi2sOh7Mi9fVOFJ4eb553TsAKxiQfZ04Dkuze3kxIEvn8fnpLN++fZHvXz/t/z71qH3IAAA2ZRC9/niV3/+8yMvfWvfq3aJ3pZ4MlAYrB5EEM2xai1QSp0oI3JyPIxdkm4USXyTm7Fav1j3pYT/sDbyyAx+pc5frxVhN2tVUgek8ZzDEexejJj1SQGBIGLcs3m6Xe4lFnGV0QlTuVH+czw+WxmK1r55Q/FLr0Vnahv5vX9f3fZ61U+Prr33ufv6yMVpdtsXZG43RaDeOG8EBjMPVZuxn6NYqZJNR9mZntyb5yUYFWbZkCvJlcgkFKn58jGdDdeTHnaVs+KrBps+uc6HGVq4HSN3De5B5FTRyS/sqPchun3OAht1ZhGxX1lRp3hUqKU4+qz0o2K6y5kK0zgjxKCyeizcsw/PYuZDGn19wTqQXYG7SDYEp5TQDAmRE2c/iEuU1K2S6V573/O/5FX9LQ+S9GECxCLQahyYvHewarr1AJxr2wpo69hwJXLAz8RTOYNR4aX2N7Ho+JqT9onGDtUtf3Alv2XBaPLKu9/GuRXdx3BHAyuPubDymZtb0nWpMFz0PFDg1p8KYH+B6KJtTy28oYI/0LDGmpxYeva7VGFeyIeoPdmtnXfa18vmLszfXXSrxe/PU0Dz22KfJAGU9TPxUYxaooLEWlkXR29Qufpqnkv5NRjA+nxhdev61iwcm2NZ8M5srB31aG4Mh2fnUbrBIXaMIeDHyssZedB48dJELqklUAtkH2QZN4tA2MADRZGcDg2kl46jA2a01amsi9cvP0CSf8Vq84xvrJekzJPs11gldCrBOkyzOcyLuyM764s7ZWVKqmLNZIcl+9hc4cyjOjrT8taJ/o51jpqdunn7rpQo8dZD6hOGuy1asBP1JC7w/7OelMoRPTxjP6YrgoJfCaL437ZWaEIh0fUDbVghkUc4cGFnaMtQPi7pPtTr7w0tvTH6NQbIFTQKgQ3hdiT0CvSPi1irmzM+Nmq/VOut4TruJgGNjAYucjlVjbMg8ygDTB06ltwKNvy/QkxDDijNIv+cMac7HAMIMcuXnLopFRQdU+BoH9/f5oe1Phnt05vYgwRHo1yyHYLN9bEOf7IeZVUSABGdn8osqtu2S6umxxhcc5QQcABWya7H7HwIm9mED0ZUs8aa/avDK0xxRV2s/H9x/4/yZX6W6+3Y1UIhnG30lBNPQKMVqH27s3HyLOdLPPDzUsF1u71fFe60+JzOFjNnncoY6T34vWaNeqtlPTPEkiOJgxypL/I9pbfo17TSoTZAePz/K8+vN01mhk/S7+vuDp9Ut68VS3Ivbf5ndm9coAyDhD3rXed03SBsc/S/YSAIbW8Gr/Z6rFZhHncFtO2P+CVzL0velu+FZP2b5pK+P97aogwVgjLvQi2c0sLQVvFIQS8eh55IFOj1ow2AR9QNshnQeqr6Mhj520sPmoN/qayde6gR74b4A+Wz7cp/Zf2vai8n+4/PTB7L/1NazexpGJVw37vcyrpcI7exjWwh7795+599nvTJ/P+5Vxr/l1+x78rrZn0WQasVUNtamFmPQ6iyfOiBxnwdpN1nvu5P96TUfvnavhWlLzdhIqkBuzk7STmNM84jDaENqixkxt9tdZAoPzXQxZ1sIOgNhIb0rXjgzUFoX6xTRjTn90ZSrm36mojOOKg9DWaXhoJkWJU++/b104ejOBBZga94R0B032J/FDWgAfl0YQGOMw4cLKLkWTU6rLMEeg4Ow3gkcDuQxkkU6shVUXG44nDmGXXBuymCw77mx35AIsgQk1sdl7/NcJVjl96VRVefxLG/4fBvRXSo7dgScDQPSvynAdJLpyIZBImCHL9KdrO6IjB3ryIay+yalNSrp5hGXJTYUsFK2pT2HgRdrUQBIKNIvrHOxwNEj48rivwn8FemHO6MTetghcn8PwMFRXcHAWxNV3vfQafGaRUtH/KFgu8NN5uCdw8NoX1o7MueYMpYPMRhpPPg3a8bw+vJb2i6fD6ezfPr0Sb5+/iTPnx6dMdjoZphBpGmDv3+/ys9/fso//8/f8vP/EPama47curIoyJRq6G57+ezvvv8D3h972d1do5TkSSAQIEipfOSvXF1VUiaTA4ZAAPj7RV5/v1vUXnaUt98EYMy6z6jYhQA27WOPZPAVQGC/z5qy81DQYhjF0r9Z1Kqcizk2SD9+tyLpKk9KJ1hzirlsNKJ7isqjYq7ce01z6AYtlQqMlWMvPJ3lx49v8uOP78bC0j27F+xbGF/NWhL/8s6DCq5ZWmh3JqZ3HVEQ0OxDr43XXIZOEWSutxsEalRdfO2DmekOMOxq348y2rpjPrt1rLoB+dKcj4j3XDuG3ZbYqY/nVQEAGoBm9JyZXhPk/TAucx2oUucIFofhHBKrjVKSB1288xXAkRZgXk160pwpwTOOboTz898oa2Agtjb7znmD8lBQJ+bStzKDHshG6iJ5L/+LPuZ4clon5gMOA+v4fHWdG2OETMZl/YYc2sIwa4XlBAYrZAQgVNZRl8Pgw1tRCwiy/zSMmTIAzu7MADhubsq5MWMAmhOWsoM0HEJnMrQyybhZft2+vvp9ngN1borvNzvm8fio3yiuJ/P1agG7SSPxmlqo3Yf3q7IlD/unnAEufHG/9eeh19zprjzP8/ra88ISj3pA8ftkQIeBKt5OPTmYUVeI81drBN04U3TgrVS46UHVGXAiyEYfNsvc6ereuiDCfhXaGnCU53FkMEMKtUq7e71wAI9t9Cncx/g9x9XSvfMeiPnx+qF0VlpyFjmPYSvIOCu9z/qZwyZLMIOPOViJ7YR6SuL7Oj8bGZ44iydjmAB0GqmjYB9v0P3p88Zi7M4yd8cH5+2Kou4WvPP6TX3ec/o8nwpM2kHVwshPVpbj4UlT7p/lcv0AC7V4IKQ4COZrWRL4OpavBNN8/b0k+y7Y++12vm4+56+6XDt/B2v69sysL7vHPheNZ/kMOrAcAdcm5rr2aS96HCf2kf+Aa1lAlcD5ANrWF+wozONwAq/RnTt8HAUjI4XWwYvEwIxMgIXVg/ve1xUhz5wRyO9ZL7RljqnPa9IZUf7DO7G3ZX1mWUY/0s+jNQrxBlV9sNMISnJ81IlWsN2DW0of7NtuegH+43Ci+XyTIy6se3Sxc4ZnLJEB090vyGc8z4cynbT5jtqUBrDsqE3Z/HmmPUY7YFnvbLfek29jz9aYf2WdWW3UX6/y9PxsdpMFZdVy1fS9hwuKmp9m4GAL0HXdczNjPOYqgsLOwC3V/ZYWASe9nIF5j1cDzbRMhwY3kF6+y3rm8hm9Zt/X1vhr/czOt8QU0EQNHWnpqxt4ps3bXt/dR7IWihE4nMcwN+aCPYT0cQTRr7Hutoccu4rzU9brzeeppPcQJ+HJznsgfxY6fd0jybclcDU1hRjkj97bxAj9ylbPf1sxkGn9+yLf5Had1s/fu87N/RvAv2EDzDInqkjfgAZue/2/HowTsgIOA9mjgEDtpasLkM/jUH166qBu4kE1Basg2mNvJRbV7hnRKkQ8646N1UgnTzUfrg5e2f0MJNvhLJyMRxiGBgtfwiiFImebZ/u9K1/zT33GaorwGvJ+bGIS4u2r3B5+6zZlUZIUfetuqDU4m+bQlAEY5LleKcjm/PkmudkcHYBe5P2LA1VnCB/tSMOoxEkFjTsR7AqHQ79uthLOb/WNxBSACTyz9WFG/SJ4vF0pC7/TCGbR+uYRBHSjQ90JU3aM2Ec+dAZcuH5DYWQjFJTHtCdj3woALP070x0WwVJE4sBnx433t9bSFRGQfTI4mCJIhhwMDrtfYXrFnQPvipI1mOiw5zNGo8NSCBOTLBvAoYxkPsOFyrewNgOflfvNjR9fU0YmCWLwPrWMIv/62txpVWGuDKzP9zd5tE5+T/LHH9+P53l0tsY4F7bvL6hN9/rPq/z3//9bfv73p7y/fEq/AHRBDIrSvTrOw6gtHOOxrhWFkgVGbisAyxBF9dpwfrXZOHHQU9v8PjzYvD99f0rsq8vEvkIxWKe6h4FFZ5KR4iQ3q4SjJH0W1mY6mZ6DkG7ayMIjl+rkPj+f5fsfTzYepasbcOUaUmUOUxt//v2PpQ9q7THx9tscV/Jpx1lMNTPuKSUDFQrZEt0Lks6pELs7gBnIoHOC66JDmZ1vV/Y08bmvQm80ykW2Rnc6uKYwb4gUWgebp7NFz0bqM2Up0nZLH22U8Xs9KyNNjaww6JF0zpOOMwAyHAsGEwawaJ915+RUZiYHDZ1ShuMReq33CZRrHkFnujHBogwq3lub9cXf57ofSGNH98Esm6sz8aJmQifLNa8Zt88AZovLr+GQDwfodB7p0FZLpI7aF/bs/EzDGgH4BdO2bFuwA1cDPTvxAZSUEZTJ8p2R5WFcz3O06sa4B/+2wcGrbRii+Tpj7jPoIgJWEJgb+Fh3TAk2ixnEClQlAA2AJ/RuM1uYuotfNdU3GWAJHpqO2TbOijksZwC6gq5+VjpudzmI/vDx7KPrnzPRG9gAe2uRTo+Jcea623CW4p/nEwuTDOsSnw155+NlRDw7deFAS47WoxaL1dtU66HgOXkWu9t+pr/qrNtuwau8CZyp0WfHz2oZXa5p/Jx71CUF83c32xVMq3PaU8PLDLnK4kMe+iaoDjL7YHAQ5O6eDmo1ba4FhcGNyMm6lttYD/18qpUSz0kgIIAz2FC0J/haHdLiti7X0/7bvQ6k1hcxG8PlfepKq69PTU/yNMKqbIrHQ18+/5DHp2/HL86HnXyNGlQWHGbzmSIJZCVbLgVgCez4l9C+27kvkYjDV2aX0n5nmk7UE7U6Ugv7gbJ/KEb8i3Kyo84XMWnb03qeuzKANktjs/qRV6RqAQXE4Fd/KfbbNph/BjIV6FbIRmcOVVaZE5R3ENxXwmkt4afegAgd9ZpmZliLc5JTtX2zLmeluSGU7uHAWki/lMoOR973hTP2hp454XI5sLM7hyHqe47rcG3v4xL6+z3+hvuJ+RI2bRUArwXFpUdAS/08685ZnS152L5WL0ptA8/zP7kdsRWCUjLt88yAW32KPHcrsBMg1vHfVs5mu50OW06Do2ZDfhzj0nHovtz2weDhPBev2llQO6wGYYMzIqEPp/WT0XFPZYf6wGpfn19e5eX3I3yG72JpjexeGkyy7Q1nJJEesh7mczHjhHE12EwOwtd5TfOcFCcVqI39fPgFH4fdelEg6VgXZVBrl8J9qfUZ+9vPJwMMg2EbRlyMmSClfe1X023VGHewYZWgYsXcHx8A3h1f7RNAu9Vb1TE3MojaaNpSYA+pDGBASO+/Exgv7g2XrBN390O2tE5jH1M/liXI3fsI0k+kIj4nP+/+cZJUtv95v7BvTMb0hOlI+E3Tvlv+nXXlqj9WH4prNgFaNZ0jHxsQ5s1r95XYU1xnQvfjuhWB5XRf+sMTSnKDsnXxzi2j+Ho2BHOkaX2w/Dek2YHpxM5kF4/IXT4+QuCuDKJpQv1b5Mbzbyl/2e4pMESmTazg1QXG2FUp/GT/OPjUCh2qwQwKEICF0Pud+ZG4/c0CQklWuTaAXfa7Rsf/FM/LFLLYCBtSP2aH6D5yOW8WOtHjbyZEUsQS/xhrF4sjpELO1+a8ouPiaMcdSkkQ3R6HlQfZHZ/EHMgOQH4vHKOKvba3MHJ6qvOBT3EdyvxzuhZBLNsnvn44yPuyV2EQMUWvnvroelnGWAlUjfQRepYoOm66/joEKQVK8+8ETDRKV70WV0lGZr5mKERnHqKa7vH3b9+O3z0dY2R9HQjYiHilQv2YjCqRO157ODgQJsXSz8y5JABIEKpfPGrj886aW7FfrtFZroIMFcYY2nB7ZLIjolKP+Tx/O8sP7Zz37dkKkdszylCI6lxrN7/fP39bwfbXn28GXl0/D4OigXll3RlLHaC22TkFQCgNOlPas9JdX+sexXs8MqgRlOPnh6eTAUU/fvwwBpbRvf15FMDSFEcDBK7dItMlsVkoHwjM8Pe7OzLl5hyIKx44gpgXl4NGw9aiuJvVvVL2lUbwqMwAPlycfeWdB485VBab1ffDKkkUoCzV9w2c7QAha3WHYjAEuPYcq+1bB0UCJOhO7e8zOF1c/tr5LXVi+N1TcpEn34ecyOs16uOMeygTC2kBACVnWjmKDX9e3o81e4d8LQM0NQOosfunn7PUGcre40NBEonEHmHtGHHWl/j+yYYtgT1GZSPi1VGDyFqJa50gZcg1TwuvsTGmcUqaO0nGCech7+X84jh4f4JnNIKiScAX5yRff8zrvC5eoGXUwHI5wHpJt3t91mVD7rt89b1jSUzOaNH530tZt8Uw7Px6IVfTOnBdMB9uNO6zbs5OXHbyb571xu5J9g8u689UvXaQy3ytJVLIZHKQ+rH4GSrejKAc9g/rGdlOs12X9UkAIHy5EXovZcecNFmbsgwju9S8DgA3spHKZ0QAbfw7Hr06e9OmDcEn/gkslNWKGH9jIXdjiN4Zu+3XItM68osGrgFyEFQISPQhf+ud6+Wf75ip7gh7577rmGd9v5UNKNvNtfJnx7VvLx5MLGFq9P1rsAYWy1zwrJJFw1f14GFIxDqzoDlnAb6GszGfZTrCm587qKc8/ubRbbeP6bSmrsN7Q9osdqvK4yd5fP5xOOfasffp0Kda/wYBhEt0gXU9V0oAQna30iTXuVllW7nz+/w8DARGSYM2/52fNUYCDNabdcjXv7eenFfbx7sDWM7umPaBBnp0fpYzxWDj1F0SCZvjWTknYUPnZwXY0jRZM6vKjuAMj9OYj0Wf8+1lgHHBvFrmafx8f57y+9bPEjywOTM1sUWA2kxXyoxt6Hbq4Hw92ibRGMTs7ZEFwWdEAL6kRlc+fv2s1/kz+V/ZzAGppo21jNTtdyYHQeBsJ+LBWsic/PybIOi++bkEfjQYor0necZ0ZGU/PZ2tFMTlrVoHvnbY1cULjK5ycX3h/GaBfPv3rPtifx0yRe3s15+vVlqE637y4u3bw1lOj0jns5pU++eX6/2VzUBdtXF/n0Y3VVvnAlaRzhlSKh/k2yErLo8f8nh+l4/TJUpz2H06mqRExoWXZMjdIWfGNcfWvQM18AX9biQAZuroeVRQ86ys0WoF3S2FUTF63UuBh93KAV7fntd8VOoMBK57/H/Mk8M1N/4vn2HtpkucIPv92c/v/7IGuIDb+P9yfrlecb907sd83z57Hs96na/uMf48cIr8ufWatyBZmvPu57kM0OsUkYgk8NYcR3ZHWyfObu5CV8oq2DDo4oCTFme3ND7vRmMo9IVdtFKUuIBdYZcqw3Dfp9oTY9KaiNfrAq25Cxxd5sEqO4FKbop8G9X2EosTxltDi0ZQO5s5TDEuVzw2huIA3s50qxFl0cNbUscRi4LqAbR59CiBzdeWsouG4lqfkWPMTseYa8xXI29xfMC+ukcUDDzbhgXUDUUegr+68MPVBpBTlxTSnsYGxk06gAXgHKKENJCc6mjtwmE027zsbd6sCTAxAI+sBGcK2Rrqp8Px8Oej8ndjrDqzIFKY4vIeXa1VRsqROw77YLwZm04G64cGSHEFg/MCEMG+EzwpJWijO88Rnc/i95cqLB7XPCVO98WZlGoX8NU7ddXE0NIIkb5Xi9uSeaefaBYCnfeInTt4wYbSkeKOqG8WXpKiuo5yu/cZKa9uHOhnCW7pPrLuGhqV9jMVnSivKD6uSkrrNmn6G5hkZ4BzBSw3ZUN+fl7l9eUN4Ms/L1YcvWsafoPxUlpy4nsy9EQiEg3DVaLmB4uNB0PPZZSlQpfBrNnSOTOw82EzireO2epfPT1ZQcr2cZWP94ulD5qCJatBmnX36wEoDeA0M3I2AUuJiudG+RQWE65pf3Vrcfz9j28GAGotLo0YWWyRzEhlTVjh9jf59fvVissryCa7uJMy2GHikUl97aV7ughk1k5AlN3apDmmjRbrYIeN9EGeRdkBtFFXoJ6KGxdtlg22hgU6gefKbue1UYYMwLMbY67WaHdvjoPXytF993ACa2PN3te11GgbDZh7ChdF/BHlJviS25vvfn7gdA6DGvKVXxKgFpyTh5RKJ8Z4odNMAIJ6Dv+GowqjFU7cRuYwZXyvnBARGaAMxEeRhHuFEaUyTCOKOdLPeRnPAZ3G3+fveR4RdNli36DLL8ZiadWpQ1uW49lIGaBgTvEZLC//xI0ROgypOckoOy9bHbI5f+FabpKU2ZDLrN24Z8H+XoM/Qx+RiTzGlecU6ZCc23GuzA5pmoLbtFCQzacyCE2WazqsRoLLh5zOyuIQq+3oE40zyLAh56X5mRE/k2P2bD+rziLTgm3mh/Poe0dgx5TE/IDeWjro+nMgrjs7VQEgdTDgyVbUe25a8Dv22mArct3MJtPi0upk9BbzpvfcA6hrwSomg89kybUFpJxrnGWbCGvnNcVKEdY74pnLDsi6p2gjbjxfy57KRn1xW2PYq6NMAfbSaP/O5y+hj0rMH57FmaxCphG+iv8tmFRd4kyYz+/lA+gkWlDJhjB2BsfHvX7yZ7HAAs9H8f1kaKzX5VM2nulNbDpz7INtnebC0oSejn196MxvP+T8+Czl/IAasp6Stjq/I2DDs46C1DyvnGPYbxqMoa1259VHmRCCI/ZZP/U1nX1LbU0yhkyPmkDQe87Y5k6zfbak1LApPZty9STIHjD1aKOmnstMF/N9hEzEwdoW9xWErB9r5nDn/En1gAqYOyaRduhkpsBneW/1iAoKu9tVK1m62OtoiDA7rSEzetI7IrGPWaScNYDDJxB0JQc4js6V8zwpYONg6GmbdO916jw/fAXY7JBz4Qtcdw+UOIApLG4usrIsbW8XlBrQdG2AXvp3rXnlpTisvlsdza7KGmDLwNpc36lRj7eRNmhzUSEP4CqUURZEdabpaaTUWwe/XPYgnYM6inYGKF1lgA0MEu6d50vC74k5OP6msleb/OhnLJisBcwbCuprd8SHp0djJJ3ej7OkXQH3DC5gnei/AZzrQ/5TftYxR6NGpoNYHexa/ff5sFMeH7p8Pl3k8fMip9e3430f7mcRhK/OzuE52eI82lqETYTGAQG8CGyuy7E/Pj61mdSbPD08Sns4u+7d4juBZbWt99PVfHkSGbZI/0XmGJvy2B1MGM7sJeAsMzvU9klzckaH39bSWHleTLbLnKFBmUBdQttzSHcCcuP30PGpfpSf7wmswoen5hYZPMoy4N+Aqn+Tmff/vrvRMp4z/LP0GdaqTZKbfwV41bFHqEtP64FZkTFe+AbU4g3v/H59KBNgzrxiFI51r67Xy4Sor91t/5WVFQ9Ww5Df3YFRtoQxvDSlZkEjIx/7ui/POVqzF99Amd6WnzvGUUsYPIy8ZCHH97U+Opaw2wEd869et2DVvefPimdEk9f1K2X+bFyBgAb9lLzZixcqLhD42YibrsXvXshPF6PV272SPzfYGTygHl0hQh2Ob50ch3VOQsH585ph0nsw6fxN0SEGAn1zaqODWfw9a2K1Njk7uASKBI+2tmaZ+ByhdSrL51d3XmCk0vEpITjRacIbBnhnKipOOrJ3v7RtbwIpzfCFTSnSR5QZrddLrCm6BG3TKdhlKGXza1gkNZh5Rbhpuv/Puv4IWm23rTvAht+pgjb2z3GuHh+qfNe6Tc5kUmBocvyO92orYwVf/vnvP/Lrv7/l4/eH7B/dhBP2W41jS1CO/w5QZBLMxZ+Jn7kPGFHOFI+cKclbZf7T04OlOv7484eBWNY6XcDiVGBIa18p4KY1BVS1ngtYPCuTLp4x9uzMCFnHEqmx8ZzNDF6tlaAAloFpj2AcXQsUoTIGtOug1r365+9f8s8/v+T37xdrZ34yZuB5zJ1AgaqBg7To7g11LYkwujqtjmCe25w+OJy5/Ya3Mp9FBhUWpsA4kslYw7jQQDJFeibZCGZKZtzwBfZPDbn+EazbD4xJbRCnhFdPlVXQydJ8t9P0XPm8NX6P3UcnqwW4zN+xbl3JSppgRg/hCsDYHQ1x43+dQ/teZzV+8/fl97kYJ53bFWwRGWDiv71oqGWdMa+d74mzthFHmkauBQkQZIuzFi2trw3MuXRWjAbeDQVBlPzOs3IMlHF4Hhrq27Rm+bOTfEhOlr5MdhKsKZRj2Jdk7q06FOO4rTNJHWyyqzuYXeCAK1Cpu/Ny/Op0ubjhjPHDwEeR97Ij2NdlgH0sIM0vc06rhJ2Rn9Pc4NantZ2YcP5+smh99sf8pC9kexXXCwN8x3xjjFbzzZnC2VESH2f82wzqmRFv7JVIO51tlSbz3IaT2G4dedqkSJfJ64E1GeD6/XNEdhT357AXxnVzavS/vfJ9Y86xM6b3hAMSMsHBuGSHM/0ZewCM/GuBTTSlgXnh/XUNMe8zI4vrZKn+zeVLdzap6XQwpYqBDlhny3KLDZWbxTiQpaDQ4fw+Pv049NU3q4GlbI7L59hXcPRPnnJPaCkFIquzlmVep3wG7r2aO9HjvWTLjxevEfZm+nvcKy3rus6zPOlR2y32zPUaIKx1SXbHMNsrrA9pX27rQS7nOo2bnSmzLc7u6B+fwznH3Jt91hA0pPxDJgfKbGT7iGcj2+cEry3JrGLeM8iAqUD6sviZXW2CmHumet45E5S19CPQeXSAHCbvvSOmvmD/9tAdTH/K81/SvjcfL2XskIVVTmmtKrIrjIV1Yp24ZoQFFn9XVpKWUemeg9Q3+g+eJbPsHwMIU6B4Yv06YKjlMFS2Xz6vY25yjTrt+qfdAN8f5OP1Ua5vF2NSXhPgfc8Gi+fq43r32UeyXMP3jZ7mQ/cqC+tU3+Xx27tsjyfrZq1jUrtFS31cDlv9coypXa5y8WZrwWwUme63vth1j51PMUeDxJH1CO2lx0NenM9vVtv0fH4fvkcn8E/QQ+764XnPETAFmLl7HayL2exWYP9OdpKCiApe6Vj240tr8coyp3CDTuMMyVireI8UNsSd1mA6f34mZZv95rCXp2exv073+OqVbdb8u3EPudlbNo70u3U8+TrzHMvdv63Xmd4n875Z31uWa6zX/7dn19dpNYRWI1A4GXcEFoSvO7rhQLdpsCyodnl/NzZU7jh4bSl10PbgaClKoyUo0elhDCxqy3gawKuPY8O+f4B5Zfdr6BhjtQzUMHPQSuW+GQo76i2xCLdbbXjuHUkqNFKr5ek6b967y0gZh5vpKkCak6OVjLuxcB49iiUkD3gYbBm04dqstGUUoOs2fvv42P/OIqNDFL+eNyYZEYvhFWvsv2cqVPdxb+4E04AK1hZzXRNjDsKrhqFt8+9zKkWc/ZU6N6T9lQ3AXJsk79scKeFu2QmuOKNP3GCN2mpxkwpHlTWM3EHZbXjd9UUVSRFygj7j2cSdDc5HceM+CcKKAvV7gBnu6IWwR0og99upjTTT3XKFZ+cr1jp5OC3GKpOhm7ZEjJdRKqxbEjBuuGx9nDcW5kUKX3ewVuzflupjnaWQCqOMAlWGxrzSznkPM0NDU2q1gcPby7v8+l+AV9p58PK+W4FUq2PUBqPxEkp0ZmAOOTUYYPOrjDnytcRnW9SWsW5SxzMY8+rHs/zx15/y48/vVtxR369FPz9fPw28env9gIFZN79gnRzEPearUizwlrIWLI5xFxjGUcumoF7F+aGCvWaF2x/MECP7Qj90uV7k5e1d/v75W/73mMOXY/7arnN8Qi0RqWN/s0ZfY5fLDREMO8xVMoJi+5rGra6o1i6xQuU0unFOw7Grni5XEd012e98fjzvrdHBVDwW5QdQ0ozpieYdLtuCno1U4EftKORF0zHW3edvRJV0fZTZx1o7LSlyngUbQ/VOkB797XXUtIu9ZQyWz3h/9cYgALBHtyF1Bk4VRjLBtVxTEUyCYsAujBgJGR/jdyOIwF/evxHPoYHPNu+uq2L8vTozAyywzdtZ6zxZAKlJNCpA5HYGXieDzPV5Bg2oG1HGD2CTsr0siq41Jbdh8FHH0NG7ahOVj0PXXgEFlrqb3oP9wHUv3jDGAdLQ/V6bonvH0TQeyPsRNKrBpuuD2Zfkq526uG51HS7O8vVrVuoBnFsC1MpKgRtEgeLL0rzGDAFJnrFi0tDP1wVsLGURfXikecfKnnT9NjD/utXq0M9ckX5D8Le4/vZH2sq4PyB470jqa4i92aKBAaK71oPR9l/1tuETqFe7b+9kiBbWPnOmTtlC3bAGiTnlu5db6A6Iowr1cTZ66JzYC9dR79RuW6pHXT0F1UDeq8/lLG/4XJx/lgkgQPclUJWM5jXKnB3iCKa5+tYzJBXd6yJ9r4w6M/b55sHB1hyAnR3KG0cmRVjCyXcBZsC2/v7idZUENgRsy+r1WWlw1ckpi3uUNgOXDAjVDTKuuy1tY0HzgWLO6uV4tAv2eaGN1L27J9kXkCENvOLD6VRm8IPpey3eXs8PUiQzR9HBWYNB5h942uGW7GHbh1JkldPdWJ4VNcGWZ5yd9uFrrDJscoh8VFFQmoFeH0gO0M/OWJuex+SrnqPrHmmElC+t3wbb1/FMznHax7Z/6xwkVsdayM5h3dzioLsu7c5umM1ZdSOIo/NmLCWt8ZMpm3k8mualrNDTmMMGCzDk4ca1GeI0fi6+H6bnc7aTHWU7EyWaokDOo35dY2F11qtaaxqZLLnGubbMDnYLP66ldqE25Tq3R9tjlH+d/pvLDOooCy6pjaHNMixluBh4pMHqzc+iStKtPoLpVMZaYDncXpTBPkbACuC8nlnrZlc0s+iC2s77zMax9Ty3w758sADl59uDXN6udl/OO+3Knj4H+ba59XcbwMXosq6mpYi5VMBQbbnmadxay1Xvb/WojrHo3lUQ6f0JDYwA+AhkkHcrNQ5cHwSJ4rrTfA23/g3EYv3R6+46BuAqx1qRXuMdIi/RKZLdIgd2wA7YXcgatt/V5O/JsJdirRrss1ZGE5sBdgq6IOvMbBKMuOvx7Jf6EdeBvnLd6TYBQKbNftZrW80unoV9lNdZ5Qd1CmEA2N3DT2dtpwCw0jr+K3CVQCjL+lrkIO/f2ux3WJZE+BL5O+/ndTDXxlOtxpxj/SWwja/GSb2c5zV+73uCdcUKx77IqU5/2Wwgn7t0rVNdlMfqaE0CpcyLs4JdnLgAE1TQXC7efebi7CuwsNo+F5cdDzY2ZAawtuQIcQLyz6o89MAp4moFl419tZs9BJ9nNtbBwAKAFWkJXaJuk6HWHQKYgpgL0n0+1oWD4oUwJn2U96veVWp9Xhp4Yw5XB30o1zy3Y67ndZuu3XvQ7W4cubQ/84ZfX2Ot7zs8Mf5avPjfcEDyvvj6XppOwNbJPSIwcQBXIGzZY+vvgwWwjF/W+/oBZLer0VWtLc9YXQgxXbDPz+6Xs6L0JonGeVn3h10tlI/TR9P62fP6Wl9bGwwroXExXlB4zqbo7NMwP/e0Z2TMC89PHi8jatGingLXhQvvvVlk0I0QE8a+N53Jo3Vdnr89yfcfz1a43Wo/6PsciFOw6+1N2Vev8uufV3k5vj7erkjjbJsbwH16hnUt1z00nYsC4cr1zCtg57Ck2kQandPo06G0v//5wxhPWgNLGRH6Ho1YKdD2/vpuRolG2LQgZ4iiO+O49/o3+Soy9q/l/D9Uq3ulXxqtOz2SFg+Q5+Kply9vH/Lr12/59fPF2KbmmHqbcykERIoBscUaRJzBz2ybF+VNYxKAuJtvBBS+B2uP44v5Iy2+MLIpKf1HbvZa1IJJ5xbPO54fFPNdyHxYnRHUC9oiXQ3XZmClmIMpLrsvbK/tdVFIQedBg4we1PtpbyTGkt23IJnLxKWBXHDo3XaIlMntNLoRzevM9HPfs65rgBGWiIJvvl40IPK+yPs3z+0sWrxuUr113uiUrGfm34yjey92AJQy2sLb2T6fZnas+a/FTHIr2ttGUWF2jmGNazhCAD8JRCDeoN2TRmqOaoWlfYnbijX2ANOVsNcGvZ/zmmo9T3urnliQdpaX0VWUK0AdLUNGh75WkKEilQFvRfMCO2eeY4OyBtgDtmesrg3rhwFn2G1jaRQZ5yGYCNngpTpLz6NS8+przOe9u77G0Jr3wGrnrTIsntN+AHgzOaz5funsIqAzKsmxsQLSr1DviZ338n34hXNLUGEPXZTtvklW/Mt+vidTwNqcbamQUTL2UmY6hDHdx3XzPf7t/gO3Mt4Xnt/Wgyn8sDWul+YstR0Bk8dbe22ep4bgYmo6FCwnCAuUTYvzBr24ebABrqfO9UW0Dqadby+uO9WXq16TqIunsQMc0PTB89OzpQ/SobdajuKdv9jlWXMzGaOl/HLn6n7DoLTn46z1sPVjXs0+z47bYnOtupff79nu6ferHLXvmwbCN2G6XQBYIpFCxWeJenN1BBniPpRXLQWAbZzoFCleagIAejG5EnK/ORA3jXeL7V9k1J1qkw3O1GGJ/UIZnp9zBM5nO/9mbdLvV3Yk75ffS5+Ln8s6g/rVfIiJFZtkdbpWBia45tC14/p2Xa/DZCDWNvygq01QMad839zeleTfupghCES7EvtnpIXmM0eiRpcHY8JrcX8LBihmV2ELFC9g/vR0yMLnwxd+/JCPE/cZmPfFy81w/Ya9Q3ZaqvtXc3bK7Trl/YxyN91BrKtlQGiw2cqBeGqrBnLflZF0fF0vCFIZKWO7ufTCiPLGBE5IMfB0H6CRlQLZRgje7CZPf2ZnaXZcXxlA6A4o8XyjxhivNgDmzHYPWdHgcwSQldi1aucznXOcA6w6yiz4ueniJWhYZxtndSvwwjR75kJd2GbdnG3K/CJwFYBQQeBxPW6rfs7XKvjD1Bzp3nm9529M1ylekqJDNlQhySGB00KdOXTkV9f7Smbk8a/SPj67dPC+samXZzqxrTp/OSJNw1iKC/lEZaeEQiHnfnLjKtuK3QY/31/l8/oZ0fE9iiA6hVnoLOVCesVaVdvvO42ljIqLC2ZEcT+uF8t71bbyb58Xqw8Uis+NXswHWQ97dELsh1Dpp/NA+WSm07HGlt9UCBkQCKFxt5W5boLPSFyHjKvRiYXvGQcmL1gcgAnI6MmYKvH53pPAjXvvMc782mNz9PjzauSNceFgcWw2Bn7WrxtshzAkbtlS+PC80cMJSNfnMZoPwhI5RZGBoJHzeujqkRRwAG8jJdS+RxEZPF+usRYDlbakVI5mBrGybXQGsmcLxLtNewDIOyPgLFA5H34KXH6uCUHcw/Dvo/5Q1F/riZ+2GGSTYd/79Ox87CK3xn3+LAV9Hqekz9jzd4Q1NMp33orVulLWEBVTKGAzfLt8vH7Iy68X+f23dkVBWp4pucS8Mx+2hLUr64sCF/twNuayUkCB+2Qk2f7Aaij7U2uPPT89GtMJ6XpPNm5Nidq19tUhuxRo+3z7BL0YB0ziTJQekb+Yx53RoXXMGfxssf76IGirfDGl/vj4IN8UwNLOg98O5fp4gsGr9pYbSSrfNGVQWWEKXmlqljnD4eQBkOqd8gmGLf6+CZqSlSlKR2cATk/DPXtmHs5GMdJ/RsqgPpbZhWQk+DVLZZFVV4Th/AEkZDebFp3RFgdbRgF5Nbi26DbnW7tSmQ7D1pi9niJu56WNfbz3FQyRWJNhh6NddnacsKYmXQFAlJE2mOvQqMO2W029Af7h7Ik5pXR6bDzNIkgwXPYhW/EZT11KNVBoagtDnx6B3IRGL5xGi9p3/L2V+Tzfc0zuOXTz3i3GKmP8zVhnGr08gRWXSXbc+6XNMqR6WgfHo+NQAJnbi2uQdWI4pH2AUlHjrkuwrzKAkufKak7sWG8+H7pBIqJvKQ7NmQ875pWNIlBSsnpqXjNmI/TbnpwKfW2wSYJJQDaes686jNzdawjuJid9D4uzLDq7/DVnUF69Pfzuz5RlMM+r65VevB7i0LNMf1zXWXz/sPh5pDZNqaYEDr2telnut8i2sXdQV846+nqDjZpYfKhJCqaCHoZu7ATIRATluzkU1dh8uln0fZsFH5F6kddvth+GHQQ5GfsrrdOqZ6cZSelI2rRDuUqmOzaA0yZ36hnr4fbC6phw52bmc9YLtNnAshogWtjep9EVmywG/dLahM3Zja0x4Llh/3oAK8Abs9nJHtndXt2dnQNWjLpfkF1awxFusQZykZqm4NVoOX+ucKp0XVjD0M6js5ARWDhbDR0DCWzvYj6i9s0GRhaaNJRISWRjSWPybaPGaOyrRQ+o/mBBZM6/zal12+wG/N0DSGKNenfWmcT9cfFxD64j7i/QgRt0TXNgysZYJbJHKM/j3q5cjONdTnLJWRSpLlgwAVnn1FMp8wtruji+hSzq2aaL2rwJ4NG1urp/1MdTRdMWPD4yRqhVaL9TvK3+wCpXsjMN18rR+HI1IJQBjAAQQv8ftuI2F7Yfa02JR5sfwXE9flqlQtda5QjqkXJ9XR5Ubx6lwSHvMMfAl3mpZILpKTc7ByU9WHqMZUAIDohfC0wgr13rssHwRh8vwTSeW2NkvV/k8qx23ZPJdtR4KhaMe3x+tILuWkTc9KDquL35HvcxZNllmT60tTD+LF+G6qP/wPXK/hfW4PP9sBsPu1bvqwzKuiHgwBptxoQywNmZyJKbD+AsGXNTmgcvm0QxfQeu1rRs6o04i6WgUZEXdNcmRTovCATCrlFGMs9EpZxbzkI0feXT+/uV8MJzmRmJu+4316OsS3cKAO/xOC8O0EsJ+xQiz/3UdH/UaMR5sq7KLL6eZZd//yo1L+Ym5DX8YNZv/Mrvyuex0CjzNc73GU3D4pfhP4UtQQu6BCY73QNnwTNGWgn2Pp91fh7asfVmvBlQl2lI44epbu49H9Qzziy92sDD5NxNg3bHN//ObrYAO9MGTUINRZo/zUFF18Hr1BVQArySuP9saPu1M/bhhgmF2u7KWBF1bemr6YPMebXi1pKuG88xJodRQTOsUArHCdBIrcmI3wzWzXMy7gMa+bl6C/oORdaW9+E7mQczaHHPuDKqbWvpPovyKLe1utb14Pc1pWcCNZZr3zo1ZCMlwKAMUGV6xjJvzPUe/JrHMxwVuTkYC8gyLryM+eui89Oc8d/J+Lu3l5k/H7/LipbRz0y3zJHQdBBH9wys9ym1xbXf9mQMt+YGb44uzOM0JVwJUMzK7t7zrj9/lVM+CRlZ1xA1jSjJITzhjFg+/QYqskZyHtVwOG12FgAidFPoCl79+vtVfv9UYOhQclqiriGCZtdfqKvrPr7Zq9mBXcZLjJIyzt9wCD8v4Grsq2f5prW6fjzDoDhjTlR2vb+8ycvPF2NiaedB+LY9qP55THGOvgACKB9iP/D9vI6u+LEeygb79uObUbyVam7GjbE1qhnNVvj+9dUKcrIrIttP59a5lsrrRQ8xR5jfSKNgpMPlUPUcJYBOpCRDtbUywFXuwfzsee6h9ItF3MNRy0o9ZMwAvNd6Hev6M1JsX9G+Oq0tVuXQAW2wfZqzIneJe4W8ioTr8Ry5GYWxZHRoXri9eNqwmcBapFc78BUaP6NODj6fx44uqHw+6psA7vLe3cpYE5G717s3P3Em6qKn+1gzu55/GVjQZXLc7hlJZfp5NChAq2w890nP9+Z1dbrXlcKS4r4NTI7N00V0r24JCNHnr2ZQVjCsuwSYBOBo1IjjU6OwMaOyY/yZLTMMQYLao+PXiNrv4ThPz52+c95YS8jSLxedhvUgIM09hnGiztBu0VsEN4rJHoCOLWxOGOwoiq7BCp3XuJYb0DfjynrGjUorNr3V2FfTXkh7poLgkYDXKqwlRtZiqVOD6vRCAhmFgOmhhYERdo2fO80I3E5+ztXB2Yf+F58vAiUaANE6LCPAhnH2fQCE6xnIz5kjw3k8q3xhRUiekfzFhiA5VQjz1Ce9eU/n5OAuQZZ1LPaezUF/FpyuXrT4uke9MJUVp+s2mqyUsacD/PJ14L6OOXO4mexCA99UKG4A2R7UTj2hyYiqimtzW8QayACsRtObIcMZfDU9qN3MTij+fHoEe2Lt8Dez1/79lUGdcMp0fthxWIZqHWeO8toDFgQz1mDnHXs5vmfnV+Rm92SGIYM21CcBemohau8u2l2GYY+Q7eFOeR3jJouZAedpXHYNG3Gkk1FeDvl36ytEB1IvwRBj3Is7sqOmUA4I3Nr58+veefvqDBK0iGu2wSaK81L8TNaSdGeSCaGpXHaZHdPBWNwTQNfmuSvG4m1Jd3VvdACmfdheiJjJtVgR6Jssh8oxetCZ99iFpbMlGk3g2Xw+dswnO64ifV47Sl8NBLeXguLnaoDNU6QSapmBC/zOhhSu3Ama84Y59KDOYtOMJUx7W1ZfploAQGtDqe14fj5Dxpxhp5i9qDr98SQPl2Nc7TMaKa02QvhPy57QL4J4mYm1oUoc5usw+ks/hXx9YBpyYmFpN+nsj+b9k+/Hph1QOfp+1VuDEHNNwQBjgLdUAqOjscr5EISXBwBpHQ5JPLf0HvsARSRgSVnJEs86UZvg5DVYb319D6S4LUydmOcSzyHx/UbXJz9yfvbx+6/s5gzu4Xp9+EUQ+POaOiHjnp4dZ3PozTXlb6zR7Vp99Zrkc0oRzfve9IuMPUYdfBqFj+s0GHGmQkkRgBbvlYnKng0EdbK0u+DF84AJWDF9UP+2t2vqosRJuX1A5pWPAfRoO856P5pSczk2+/txbRaJ34VCbUP73IYopdG1+0hL1PdZ16qGKhIPgNQDfCn1dkyY02HomrHTkuGqztZ5tGQNo0hoWDhtukHhijueGahYDyppymkAaTzc7GzLvgAorOtg3V4Sy0Xxjy3M+jhsvA5+9xVQdwcQiv0Aanrer73fMpemZyt0r6AYDOyh4CLauxjJjcXU28KnIN0616nQOe7OUCP9e+fckQKwDMzBtBEVdOZWaDu+Z2ZaoSjrMDh8dnwexj6/CrpXVqOc+vokQ4kEnUij7ddxvZgTd8hL8SKpt8VuYw5kBqus1oYMQdFHaMzHOoMTm8eFNDkACe8ONFqe0G7RRu1IpErg+/OzPD8+yePpbECusjeUefX6+1V+//MmL3+/HD8fToqWGNqrdwLafGpwP6bu3hf2o9tgvwPc2ueX9Qxh6EUtdZ89HApcUwa17tXTdwWNnmzer9dPS0P+/fu3vGvtK432NaRPYm527MtlTPa3fFzKOBfz+c70ZHZ3bBYxfHg6xvTjGbWv0r5Sx5dy9J9fv+TX8aUgFgERofMuUFpwcEqkcASEsfuZa5hj1req1vURtTRwUHzvkUJ9L00g5CwLKev8XIYT4oDkVcb8sJYeQJweBmL+wrWbgR27F25Xw4rONtJXHZgxubb5WRUDSSxC29Ay26Knfexpi7z2as7YlpzocHpaDzAG5667fG9eAwKR/OoyPjOwhmFpO3CSneEgX0fxXoLYkIHblP5spnQZsqQKzzadZ7H9o3U8LArqUeEZyKFMQscmdhaNexj76J6RMtY419Ppvnbi6Ue5sP/8+TIZGbbzerITtBOVFkYVibRHvDCHqLU0pxVZDRQrMo3r27OazGHEGM6l/XVDd2A+A7+PVEqv11YYuR5dOm/3OORMc73Cd1Wv7cE6YyIONKc5tPOg4+xnu8O+f4aBb3XEHt3YVqBgA2Cn5WjU8LdC72UPGcKOhAiS1UgjkoJr6I422EufZ8PfWScUtgyj6T1qllD3EmAMJzl1iRygnsuFrPv3FmuNCDIgjpNtzt2d1+Tw72BQUWaNzp01nAo6/j6TLleUmSXj/JFV7c9r/RprPuMS95wAEV230mOd4vlaYkY1gP4WQko6vBdv0mJn0dO8pIzoU8O5R7fbYszvluzaOHMWG+Xvu7DfSk2giKUgaR2sK9Jf0JX3JHCh/H1lZoHBqb+YbLRz6869MTiLA6wFvNvTMcbzSTthNqTBWG0g3R9n1NJxvbuebbtX8/owx4Z93B7l9PTdupdV20M1GFanxKxpae/Q8aUdnc9Zc70jSeaI0NZ3J6eWoEkp2NutCdQuBGS+AmNMF3igzBhpdhxmOzYcKce1IHe9DlWyh5r7ELpOBBqNtbHlc4M5P5WhJ+4Bnvn58UPzszQ33QlZ5HJ4Bmoh18NWjEG4LNW1JMu9ZCDPmwt5qihYwWXUSSvlFtEL/bM44uY7NZfTFwMdeeaNKZWCSzy7A3wZXyjhIXFfzLefYyeE7x1fBtJdu9dZIkCDBlz00bJsMTadRw2Yzq7Ehwe9TiM46EyT7h14db+TfL+BEUqWEtLm6PyfbH41dVDT89ioDEAb9h4YEt1rj53R+e+w987fHmxMChj16mx0glgOet52UZ3tMer1IbszW4t2Kr6zMZHe++n5YpkI9VwijVBrQl0/kG6o82uNAtrJ3tdpR/tIxh4Y6Zx6y12JJFoqKIERtBm7ywH9WcGz88Mp0ggfj58/Txqs9c8EuAEdW5Jtpc96dcY0iNqettnhF7AbtWZlfe7aAfd41v0Me7KzJuwIjq62EIOMHK9pprQv9W+mc43dR9tUFfnFcYsEzPAs7d1tOV5jMOMDU7hDLLj1uf2QFLpsi+0Rc+67gR8hQ1ftq+psScnPuVmtUuAICEwaXiG0k0ORAhS/Q3i4tQfnF9fVzs9ib+ax58/nwFGW1RFmu2HQ9PlCURuKDiIN5CQQaSiY83C5TsgnmE7KjLrG9bOCHIbSHabT7oWsGdmzj7hDdPxeU2pe3z8tbfBiBUCJjouj9/5cLVY7Rdzm6NUKmkGgfs244Fg5wXEg6hYTnqO8eZFEhkOSn3dyiNNiAYiKR58+N4y1+fclva9OG64KCy/nC05oqPy/N+S6Zlmozc+ax3jbjnzd5rFx+y3ynse1Htg8TwHOljxuf3+K9q3PMt7njCNxNsBKx0xjWceTn+Ge4RKRWnYHmpy1Oa2DbAYTMm6/VS/2BLr12NN5bpZRRvQ3nhfEnptnWucEv8t7Fr/o4O/b18nSBx/kx/fvFk150rQCdTQOo1qZV28vbwm8+kBKXoMjqE6oOQ2eTnwv2hL764t9mccOgwKsWt9F4p5GpBU+Pp+txtR3Sx/8YemDVrT3eCnF+u33i7y+vJgxYt3TUiQWczcid/kMrGeFEdw4f8vZboxYHp6rReS0ftgxhyd1br0THWuHfR5y7tfri4FX//zzz2GEvMNAsv1zimgq9j9zRFF7ofqZgANbvfj4FkA766VgbHR+xGoRGX3aNuao2YGG3OP552g7Zt2MREmdXUuWoxJOTZYLnFuOJRuh1R2EACIWJ1XXSQtlXxU027HmSOm7s7/7iMQqmwDPoUarAx/iLATrLrobuKfOYKVRWcC2RRefLdYWl86U/nGG89kbrDc3vH3+ZdlH4TTts9PN+0Sh2FKiGUOetxnIygaV3A3Q+BtlBFXYJceToHIh1zKfiVhD1oro+7Q+AGLG2pVxKSGAzxERgC0OVuIOm0Mvm7AexWSA+jjIAqjOJKSxiTHu0zqwQYWU+ezmc2s/u+0RRlvSszwzQjOXTpjAsbNmBwKndD+MW2vXfVKz5uM4hydjbDBVrl2ZWsdlBTBGdqXd0/dJvGfDmKoX0+e4sl1DncjrZYDV6hmZk332Oi7DUZa8tt4pEvMhkb4T6+vvs1p+cTYxC93TCZnCo46e1va28WwDvGLA1GRHn+Xlqr+mHRsM2Pn5aauRyZfTmW1w7RZA58zeGtJ65s/uxJH52af7/tsrzrL+e8dZKn2ACkx5yQwGBBuKdMYgnNNv7xeA+ZQDsCmc1eINSrqM1Fi98+nYb+djEh40ZbPuBmTZ2LR8hjYQ6Lt3a+spHbwJa59hnGIM1Ien7/L48Hw4oQ8WtDVAWMrE7Ftfq/7L7wkZqr/ah+My21FNou5VG3LN7Ajr2JjbyDuAVsaJWsd0Y9ffAbL5OW2wcNoevBC4p/5/gAX9cMz/SbZJhmA/75Ymro0+HqzYMtillx10HSzpDKCTqbV54X4twt0+93AkmQpJEIDrX52pt9oi6Mw266Qxn0N/43wRMFkdYdYqu/08Pzfu6Y7xDsJA6AV0EhnX3eSmqzCx3e41ACMFvkik8XEPosP8M/ZRTmuKqfT9pfN+Kgkgn9eewYDqDn1mo06BR0HaWU2sTANdIyX7WKfrp5d5+LDxlT7rP6iIbtc5P56NcW8yd+fZH4AA9wTGeevcr/r3nj2cnxNg5hUpypqtdNiPH++PxkLi3CiopmcfwYbdQDUDQjv17i0zJ2MCxnzXs/F5ibTe4ibT/CkAvKMO1keUHTkdc7ddNN1+ZmVm36x6IwnY+i7bFeR3e09/BhNukGhyINOWrUjc/+PhDWzwinY93YJsQw9Dl7RoXqbjp1lpgUF9FvXH+mBptT77CK3N3Y1XvRF78Mv1u+NfJt1+gxXkPZHkbnG7Ku4r47NMwVzl9Krfwi9dXnm97Nr1dk+SkbffGe/6utXB85zc5Ynbh1yShFO8XH93wyRMTo9i7S7UPz+18LF2ZPiwQ900UnJ1urkt7C1lf1Vo9rNIGOZBh/OcZFUgbx/aketN3vVAXq7CIm+oZYUNJSHUulONVz4KDbbcNjQ/sJl00j2n2yKW4ptG+jT53ISMavJArPeK7wXCOv/t3mJWP3Dr2NZ1ySlgtsn8jEQbWjKXaGAWosvp7w78hFJfrul3kmG063sJuLCA7jDWNhmGCFkA6+Yf3fk8zS4O3u5ruq5YcYkYnsSYl44rxt6S4hHzEbdoS4eQOMCB9M4gSvEaG8n1ifld5+YrIQ8mBwZo67G3cBZYMyuP5e6XdW3KQOWgFnPeMc9bnDGwJMM1DIYdlKQrH3dumC42IjeutKbiiWSmeBej2ixy8nDaLIKj7Cv7jCqQj+OM/nqX3/+LdLzPlw9LESlXzEctZ2fHzaAZa1ztS1H9PLcZFBnCGWfVUpEWx9r22KkZe+bpj0f54/+gcPvjt7PXSShmTCjz6vfvV3nVAu7vn9ri0JRjwXb01M3qdX58HZBrgS6l+pYWsOKX4zXQRZl1xwFR8MqKt3+jQWG9joIFpYr499ur/P71Kr9+vcjPX7+sHoSd5JojJDgaNofencS2bkWa1sMDapvo01h3oCuMJqbL9XGApnESgFn3taRIZ1Y0ZKU68mUMiglgbWRhxZDxPYDSzSssIOARxqfLFDEA3jaf7XmNpCp49bl0h4JOiUfyV4tzQEDCdIxR22UC1awWljt/1hmvND8rqP1EOT8bWBLny+CCZFzQQWJ60YiXxua/kf95/+d/j3S4PtacDKxUtJZBmuycZVmTjXQDxNnpjUXJucYqWwgmFq/jtG1R20XS2FhXZB6/p/61LZjUJY2F47J6XhloT7qIIAwddaQyntx5hQYwg9kBCtpPTF/LaZy8306WsqdkC0EXcQunU//4efeUXbijHhkuBDW4oh11W6hL3Pg/WbH3aoCVpbZsHXaKB5MUPjWWi1ws/ZppqNQ9cT4LTitAOoKg44ySlYK6FkOHt35r+0z7LPawR7J5FmROTaTxbUzZcluGoBvwLlJi3lwGk4VR/RxXAOp0NMP+83S9LTWSKIVOdnKEo7lO4P0ygFdGuqkX4PpgEgnuCWqTWdT8imepfp7UuWZNLq/LZWyvjtpkBBKzgT9quc5n+NamSw6Ej5tneip4vxjtOAPuaJdRy6zgQYAd+DrCIQGIYB1cdTUUUCkKxOwGYJ0KdPgWdah0355Nlsb9u6biHPb1rt3fikktlS9a++rh+cl05/p8Oa0aT+tOpvh4O+4ZdmBiXK8OK/SXn32vZ2jskEUexpfXU8xOFp096quQfUtzpgxc22f93jZyBcnU8VIA2tfJGL8qT8zrre7sdz8/I7DJ9eG/rSxI794ReeyRMY/J0kzPwBrF9I3c6rb7tTZqD026YWjXeFZ9FnSunVm7lDD5nOfnyONandgMqEBmIcvAgq447HF2rbh9J5CF7B+CVbTjIUdme2PzvZNtEtTiPJnMxAcNAQ09SH/MGM/up+o+13nSNNoJbK0AI8KtLYN1k1OKDcBS2UBCRlqrZoAJ7Cpdj4f+MPag2zJKnNUg5ePTyWzmy/sHgqsm39CFlSICPgnH47pPxl657zMObZFfKtourTmb/yof7xd5eDzG+IA0LasDpWPWNMLjS/2k/ZCLpXkK6p2atHZ/+j4dNqU+v7KwmEaIPdSSrHQ7uUIPKgtLv07HXJzej6d7R8kGawbj9ebgrzjgvvUA/6F/vYyGZf9UYfMefRZkZuG7ySoFIRs6pGrwxGphPZzN7v7kOfAxsgnaCtXAQi3RrV7/vUWwDf9ZfNTfHMGUsNUicjeuecfvv7W3l3G4vaoPBEb+FufGyB++eZm+GXsmpUh2v05484UNneZ9Y6c/zijvO+9BBQ8hS9ank+l9jZ8XifKVUoY9aPdMhJFZBoGRbwzXe5NCpTW6wHwVl+Dm5cG9yvUToNX1EyDWxepffXo0foi/rHBWpy4PWmQIEJvoCrqnXu+d9WAUSf68gj7aR8t3GpXNheKk5MRZBw0HjM6cGSp+Pyhd05pCYIBdG8PMi7HPQp+F4dRwuJbLTW0fvr7K7c3X5lqzw8Fk1IwPTYbUWOwI3UGpJedUBRMjF42bsTOiMuqe8PXVOPG3VeEkw6CP6GwgvOl66yGFcuI4Y8fc7BNZrrHO2yTgib5z3hehf9dQ9GsBROC1EWlcQYl833wfOLEQIDd02rvrDIcbzzO6aXHPjRkuMU80YlukbOg29hRW6dGCGc+VI5ThoyYgrbgjxFoGbnS18bxI6gAIpo6oFuPUmlc/vj3Lj8dnCHJVYp+7vP1+lV//fZHf//0tL79eD3lwhVDtxZ0TyBcKdC5DOOjSb87IOn/zukk4dXRa9FnU6LQo3Hkz0Oqv//lL/vM//5HnH49mSKgu1Kjo+8v7MeY3S3dU9pWl88ioacJxrgot5jc7sD284Rh3frbrYahoMwGNgmsNrv/8BSaYtbWuVIC7ybW3jw9jXv39999WwN1aNpt3enLaPjyu5jIqFEuBzNSf1VD64/mbfFen43iOt5dXY5qZw9SbO4BzEMHqPiyyeWV2/JuzxjnIACj1y/Qevy6BS+5/2+8V/87pZuzQaVRxAXj1cfm0Rh6XnQyi6zibbvCtYpjPZy81IHcGMvyeNicAVNARB+AOGUDbNpzIdQ7gqBXcpQ+nwgrJuyGeaIJfGKK3+8y+t9nByQw4GOSoDWGR6v0aTSrGPua6zQxcFgHt3ppdC6lCt4ntjZJSMubaX0OWtTb2CL4PZ4osGxt/itYVv0mOADYaSjLOjIKJvC/HsHkdsjw/HAuuC0YUGde379tCplOOjmAI2WTpxLuhZT5GMkTJWrPrCYMKwwgzB2h7sHpQmrqlRWstpU0Lw1vdKRrrtjEO4+zBO75uAyxxg/nm3DkrBWzNmfkW6YbJ8SPotsokfj9bOk06r+b0Yo6Z1ncDCHAmiKXovO2wHrXtPQG2a18CberMEnD1VFga+0yvpd4NozbJozh7ubhb2jf37IZ8duJc0vHXvaXPeBoNJMLB726DObM/7/9bezbbKMNGIGty2oPZRvOxXJmqtu9jf5M27deqKbWa8wA52iP4ocWq6yELT9vZmECnreO7qQX8zTeJpRcaIF3YFWsz2ar6RjMdLu18eH4P1nXw6enb4fg+AsD3tatt7Cl2Dsd8NG+XPoKKq80Vc9GHfWZ7IYExdHDCGYz5lclO03nRf6ms3X0PRXol9311sFwk7PrsNK2MP/wMR7VThqlzrqwZx7pQkxdsqKzHmEJ9mpo8ebpacWbgOg9me80MlKE/PcjbHSgvA8AOFt/x86Pcvnp8ZoBpHFN+/uxI7vsahh/rYOdmh6052bc+T7wn5zLfa/4398rQyz1fs45rx3OmEh49bC6Zrs80/7DllwYjpxTwCaZr2gM6l5Qq0Xk39N8sa23cGihR9tHnqMWM/QZbyO5jBdQ3KxnxoLVOX09o+lzIrhx1+rL8yr7GPftr9Z3Xz9vP1ulwD6bY0+XRa6ZiDrSw+/lplwfz5a/uG7fo7D3to6TbkCklZkLo82smw9VTbLcdheEhu6Hftg0sNzaDUPaVfkeDmJOzUOcAMOQSyRnZjqy4nuDazZspAWQeIJaCig8POFcm8jQ+ca5WB0tBrO1Yk/pZUTIgB1wLvDidNyvLxz0muKeVpGn+c/G6rxVYAtGTVfdwrbP8WnXyuob/ZiOSyb/6xJNuTvpykqnhr8/4w/q653evf1v9XP5tTQPEoL+2d7/S2XkuvqrUGQLhK5Ch8EEbFISyrBSosq6DH28OZF2tw4lS5ovXe2FxRns4Mwao3OdFvibwDL93A1c7UejhOw7G+3GPV033sU5cu0eG6fjnQzvGrsLK0gyTEBxdO3RAe1pQMWMBRT2bz0f1sgfZcE1CRCM/RD23mYJoUeGN8+kLVOvN3OY1iLXwt4TSpsFHZLcMEMJelVY2fg7100gtT5EmpUaGgetAy1d7ou/zASFTiY7ncDmgHHkPN0KuHD8PDMfZhpHn9qk/i6fZ4GyB3tnB8MgF6qobxf1OgW19XSM1yIV4r+EI+GL43zkA/OD8Lb9ecWop5250jljnaeyHHnstrzMBAzvQZu232BPmQu+n4zOjALQ9r3i9pLqBmaQX2oZCHwqlBsLe3BnXFDMDeLdUky0JNkayOP6dxkDd8d59sGW6U9516I/HPvz++CB/PD/Lt6dHedQoihouqjTe3uXXzzf59c8vA6+0GDqEPICr6BgjAJkKNYPAgNnZobTQ4CupOyHXeDDtcspUqwN4a86ceTwU5PPzo/z484f88df34/uzpRGKG2jKcnp5Ocb7603eXt6tk4zxOrxIsqW0lCG7sMtpgN4/w/P+LRahgdy5IDVN2VfPJ3k+xvL85zerS2ARyY71ZkFQ7Yb4zz9MHXyz8WrqpXX9MpDe8/C9iHNn5yGT0c3qlHz79k3+/OuH/J8//jiWtZvz8vb2EqxM26os4GjpF0w1umVMYp+Vm/0fZ33kTQsc9FWiDGADSpMRITp3PiY60bojrC4QQNMuTAVDLaVgLSQK/voCuFsldANBYKsfdBqG6OQw0cho4Uh5KZHQvZl9xlfohAQaNNY9jDdVqw9jUxDyb57TEkxJNz7IVvR0ADp58f4NqZZwAmf2YpwRa2vt490QWSVDdfMCMASU9H1YT4zGZPoJXwSz8jOL9HDEzAClTGrN6074CpB5oDkHJ382N/yu11G3I6kFp+rzrKNeCefeZGNmD9AoLD2ij/ZzY9kAAqfVnhnb0JtIuK3R+wBKeF3uSX3bZmvMveX8r8JIM/faADA0RU/PpwbuT4e8P21gwFq6xqaFvXc7kxDFtGPc6RN0MB7bLOtL6N1Y68K/z6meeLZpm3qtRXAdbW4sdQx6T9zJx6pynb1eoYwoa3aqKA9pdWkdr+x0qt7bfT9ZirJfufneZYcvTWkzimkqsQCHc7O1stoZyVjHvqN2rzHaMbbNzxXPQwIYLO2FtZTGOTEHUvWrbrUNQJvtY2Gn7FvwfgBobfo7ddg1OfFTwevEbGjOELx6CuHZU5zHPIAlRhZiBgLCeegA3O3MbdhPRUEsbcBQXa4YwwBNBazweHoKs1V1jC63VQe9fjSzPZ4OHfX4/O1wvJ/N6VwBvPyCTT6zoVdnjPWITFYmcKG59ZWBFLt+wlIIRNFe0Fo3ZM1Y6nxFWpHVSi01AjqdgW2uT7KH1/GHvSQANnfvuGZYogK0nlmC+mAttgBs6zFOAiYE0qyLmdzvPmglFQyrnOcUrE8J+WYjn2pvwXa79uHbbBvdPOps+gDjbBavM4mCTzLJiWzPrg53sOOqDPZ0LcNOktU2xedO1kXzFogJ2d3dJQgzgnrJr5NqauEFZhdLjvA8ZNCS+sIARgsybC7DR4H+QrnLdeu4tuoRKzdoNbA2NPsp+XwPGacA2dXAqz1K5qzzV411pADWk5we3u2ayib+TBMPNvS0NeAzLPeFvOIae/o8AXHqRM5juta+s9EaAn+nDqD+4RHF3c+fj1bqY2fdpqtBNS4bN2cT+Z7vM4Cxe+qeZmDo99Phz2zdO+sJ5vraBnuZgQJlgBlLKoGqds4EpIpKnRsPQj9ulA3IqYK0Cz+O8Xw6mAY2egmfkiDn+Yyvy6kEw1OE8shp/NzjDVrL5qUnYGh33zLk1h7MS9oONupt+PQ5A2sFn7K+uncGo7xRyIgy2Yms8xnn8Y6M69wnNq9l2iPr/WLvdHbVvB03lweA8rjGv6WUfwVW5fflV/U069O/IXsEkOhkzL/H990YTBdLG3x/fzXgSr9UCe+2YbyQXarhkYUVDXMWJ10njHnIzYegCkoV++sbWsh/fKJeABcuRw0pUOyeQakcURZSbi3dsV2mZ4JC7cEIsElzy7VPhuSYYIIPt3PoyqxnsGuOIt1buLygVEz8fY5g6muiSotEbSUw0jCHrHMT28uuuQcLC1/UvjOAlscdz+smIwTYjPTmOfEfpp9jw3KcMrPv1ue755AyJS8bB/q69vHZlb0Tzkh6jvy32/ssIG6M0e9haTW3B9TmekOamUXplsNZPOLJNKqYFwFNVw3q61WN3AevPVAGOOfGu6R9EE65C027X6uWHoO18nmK+Rg7lQ5nZ+FN/wvTOhV03Jg6W8C+Ul9D2YVPjyf549uz/PH9h/xQAEtraRyfvWinEy3c/uvFQCGN3iogVGQwJIdjTHvsls3BvUpGnpTbdbP5TiAC5zDql+lkHwpDwao///pT/jq+lPH08Pxo9QzoLCj7SlMHf/7zS9698yBSMWdGHvZp2iHTWIZDde/VnL6theK1w+CzFq48jJgf2nnw2yO6iOna0Ig73v/6+i4/f/6W//7vP/ZdFbHVDdMvq26MwsK95FSAARwzwqX3+M9//pQ///wh10N2vr6dzJBC4VI480M2VwexeswjaxmwIHhEVNsADjsZDXU963Waw1XuZRUznUmBg2U2jz5bsLGysTuYYeur73NtHH0ZeOxsNdglc/RWJsPBH7iRicKk6H6z7/hsszIH8ApDiu3EMZyNukok9ExmR+F5bvUD5xoGfmJjBBPD60FlJz3kc66vtw95n66dr9dBlIqzylTk5s/OyPaq+SJlLTFcpnPduZ6pdhrn4nCklJ24PnO4mgUpcqWcp79nXuSkNzrHNOYSxq3KNX/A5XVPvoQd4EEHdweXz7iBHikS1QpegymmHal2QVYa0lXZXdhamW96Vo9x1WOv7J+yHbK/abKvpj1XL6cgA/Tnns96d2XjDLtkZlDMOn22yW7mIulY6ax3A8YZU9+na8gwgi0KXSE42Kbe5O2hC+TZ3mA2CFOjcp0aYxe5IW4pVwnwyePMhvS91yy75zlgwM6+d7nZp1v6LAFU6e3m+kP3cmxco13I8Iu/6V5yYI9nI29BAg/Na7ds6lj2WYbZHDBIs90GSwsdeQWbC8DS86bMTwRSreh/6VGXjkyCyeZsDPKiYPnb+4ecDx1fHx7l6RnF2zdlpx16qBH+SiyZ1c4HM8zZzMn+Wu0mZRaxC1xe77ANy5BPBlztYLjaWSqoVWj784T0IKvnJUPm+ATC0aqzA77K8uEUpzPjKsGW1Ow7GTawz6f93VhukMdk+oyOljUaysgia0KXWUH1MmpeWY3GpWnQ8mKKT7ApOwGZenMPPmONcV2jBMIN0L34IjYXzo7jfr8JIvhe3noNPRB7l/Pcvf7dBPyy1pK/JW19PltOBce4hr3DNWbKccjDirR962i2BNRWXcPvSsJQ2akptI9yioYhJnO0iYmB27Mfxi6in8w8in3nc1NRw0keNHipQdVneXt882tuFvzFM28BdHOd7snpW5t5Xr8McMR8KWPPWZXGrFS21OPZ6nJt3hlwf0YGgtV6M4V/tXFTp07nw7OfUNto91JCV8vA0utvj4cNeno0hlOe7zxuAlh6b9oWfP5gFQvXeHNZAdu10CdvmKusL1hTMNtfIHN1ByE7urOewa5Dw6Ddrh2NJQg8lSrsR0jAXeXp+ZCBarNoevalXOK5ctCN2TBZ7mMO2rR/7vmr/PdqXw6TlYSDGjqYG+ErH9fWrSLIL8t6rPsqPqv3qWCaidekuzdO7kFbkiI374mBl2GjZjlf7lyXP9MWsz2z/nF872kS0ijcMaFy0Y5Cl8uHgUAKXCmQdb14BwYVMCkH1sa7MYKMp2Nql9CHinkvSRwOh9cczU8Fr969jfzFJ9aVUQ8KByY3FTU1tN1YHKgLElTbz4u37p6Bj+jMk5wrcVEbxdi4v6nMTu1uZ6cwzlmUigZOGN0zddfq60TQc3Ti8KlBPZLuNMq4Wt481Z0KsCjYRa4ID2Asp29gcWCEAm672TzZoXJNPZ6NAEMdNSDyxqST2dNmtnlrVPgEGmngOCAXG9mpxouRmZ/XDETtjuVdRfDrBRQLBdDjMaa18rkx1p0UYQOdSL2jQxx/6/D/fc3mVxsLw2Uvd4REkUjxqcEQwZemXpztLHaPMLmjxhpjQdEWX2dQfTWPnik4UGAj2raZwSke5btKk3k+I+ZfhjGmKYlbQURrO/ajFoJ9PAT9NwVGDgX8549v8vT4aLWVrtpU4eVFfv/zU37//GVF2zWtH+DVySOr84uRLoCBYF7Zz5xjphjSeaJzXglypCLfDWuxexrP9lAtTVBTB//86w/58Z8f8u3bc7T+vh4GgxZE//0TNaYUeLt+XG3+LQ2iD2eQtdMGM4j7iNUoOpd73lfcs6q4PGKrKR1qvPzxxx/Gjno0h8BlWIfh/fb2Ib9+/pZ//v5l4NXr26eNSz8rBCrEU2wqaNo0uFkgXg1Yjfb9+ONYJ3325yf5EKaqjvQG8hYGGODGQRmaIAyoPhhIw0mBgWAdiMpw8vB+1yk0zvtgOsUG4D8F40K3OjdutCnAuXoTlcH06OIcjZ5BLES5jUvryg71CQjGdZMnVL76fXfWqTnnMbZ9Wkeut8+S5Bo06ytAqB2FufHIQy5hjkcVE4mgSJJVgs/Y31z0RkS/34IONk91OAN0GsLhwmRGUWOuo723YB4q08Qg/bwmB5yV5sBqScDV/LyYUqsV2cHMNlm+Onxq9G2j9sv6Cp1RnCXRwQa0u5Hg0PsAFX0+ahqPlPkEUs52Z1tBldUwOMjI5b4cBtRuMsAAM6zEVA4gvw9zPkA++/2hN5RMpCSI07kfhu5+yJ1mKVwapLAUCYWptuP/Ctxtzepq9Ir9ZykLBuZpmssp1obyJ1LHbXxg0hjroM/ji0laJBNlstVHqtyPAHYYdV4dph56ZTDlAOq5c13AANK53GjvMWBGcEZ6sDcYOKnJwQfLyfVczLy4zOrT2OyZCGiHg1bi+RDxdxNHJGyp1UBHJ1zvhNl7PFflVUqZGZR5PmJ+emy9rLdwfegu6zh59TX07oZ2aqvXy1ucNgvUJS9+MvK3dBaNwUx7y81fBa604Prp0Nda//DkzCsGpoWFuQk4+9q3ARaojf1xQbHy+u1Yo4dH+9I0wno6R7CF8rG7LBm21tdODtczmHZeSy8cOmY+tBRI4XV9QjQgcW2jXhiBO2W0qM44jpnbZjnNbaxTANI9eRx08qR4loRAh7UhW+1+3mHPjpayv7xguIg7WhW6Z0rTO6XU6zbvQ56thujVSKuLPYTAZHH9yn6ddQlE4Kxdh6O47lcZ5xb76DTWKo+pUj5K7DF8fuxBC3Raxj5sBgWkzfkvI6jOL5yfrAPxFCgPMOQ+ARIypukX9D5nzURWf/KfcG0FDM9TZ161e5GidrUUN5Odumx36joBHBZjXRn5ovrZrSVSEmnLj30H5ot2u9Mz8/5xscY7aCJTTS9EjWYHWeR08npTAG7etw8w8zpqA/Y2B7XurZGtY/iTY59gXyBIElLImh2ckDWlevo401oqQ0GmR2VKPZzMBlUWVrs+mj//cPzO6kf26kSU3Pl91HaiDdkVcFPwW9MID3tVmzhdnzQ9bzd5hInlXuRcoMTF0/nBvp61Fpeyw5xpzqLtsT5dfE1K1D7ktWw8nIs+WFgWON4BdKPhwhbjt7pmD6iFpSDWXq92dmEnFF9b6IjunarZHZVAimUdnAqCMyFPm81HDt6Yn7Jn33+Atdz+/Hz4PwRuhLLIP8fzTHugDdmp36/+ucgYiYJTlBsCG8/9mqHFsp4f+IV4Roq9nL2f91uWwcQFsCZe0ibqqsrd96//Jlh1A9C6/roLYNkNI52oTRcNxbK3YDApALR7y1BlXBF9Jho9RcbjENYYxDTopJzQNXAIdi0+Z3VOjgOhrATNa70yx3iJfGGxWwBkJzIAzGEbDKqe0wf57DIr3Xj2BurncJSGnZwBrxBOeMJpAdZrclvkGhs0+pt3OkPNoAFe6b9zLSkAQ0Ox5nngfUzA0FHjswlTHRYwqg/lzmviWrOhhrHu4RxIv2WGxb5qY7wT0ioro6XHgaWDBUBmRLTzuMxYt1s7sBAyAZTuewgujWUwDFaLdB7nOgccX/xe5ggiFb2t6z4M6Xz5UEAVbL8scCTtnVyM09/gbuV4jla4l3BxVUpIB9npTSaDlpuVBqMXjJRBNY5hpnNgkUNlEFSP1mkNDTMQxCK72nHw4YwimZpi+f72Jr/++0t+/v3L6kkpDbnKORRxAJkl7Ws/UwFwS5pHyfsaqZZmvBYaPmvXxh2sN410HQasMpv++M8P+et//pRvf3yzzi/1PLrjKSiu49Tx/v7nxYBxC1oqTfiLyOVK++ffsuCfHKQ+noOsIjUMvv94lm/fn62Iu3ZyYucSBf/V+Pn960X+95+f8vffP+U1ug5uBijaHKWoPuqhZPCCBZOrOcxqIOiXGkzXD1diCSQiCBHG9O6sTZlz82Oj81m5f+NR+/T7ad7upBOE0dG8BlYbRmpxqv23709WL8KMiwDmAUQRqLEzuvuXuJIs7C7kYzCF7SCf3xd7pwxALY2fzkOwUOoc1c1nn2Bh6MgG2W31QTxgYukme/c0C7rUMdrZkbmzf9ZXXjcaCvze2qc7fgmESOtGQ2YVUZQX0L8ON9OB1rnTKKUXtra/NgANza85rzsNnJTiW/z3ZUTabe224QjHODyVVYMSKHGOFI2aCueXtI7AUUaE04wzKTd1oZDqD2CIhta6Tyc9VWZdcvs7r9FkJpUzwnWutN6VysbzITO35ulolkjsThL2gI5bjXjLotuQrmEpExoJ1jOqtgWbFix6IPZBOnvzl8T+kLRfxnoPsIYNCW46z/C5LUXF006ZtuLOXvdn6n3exzafYSdJdNqqrDfj33M3yTjTNQXfSpFcv8auQQe8V6GcmvYx31OzDnfnferEtN3KL77P2TOffTigm3ai8+6N6/3KeqDyPPS26DLIDAPU++ZF/+2dPgdXt3M2S1NH7T8OdLA/r5kV5mnW1QEzrbl2+IQGYuketMaDygAT75xdsAcmvQv88dBD3dhXl090eH3smj4FAMsA1V6H4E+7ZF1/rDO62nLOsNdYAiANP+n9/LuwHaw5QfNxD7nJ4GMw0wpY2Fmm76me2OR0cU/RL2h9umcehwEfl+H/gC0HlsfpfPbzhjPGovVk4eTrZSYlbP4yokIxvuxreMCmenB6muMkd8vQh5B7yMKY5ep4JqSVz/ouzw9li6/stC5k6UfN3MmWmO3nXLJl87P3VbB/YxpYrdMdYSOU6XrU+0OnSQCS1Nm2bicw0U8PF0vts6YN7XGyR25tFpxVFF4HwIGYJiXwrU2jq642pfqnaksGE+tOvR8UEH8A8+j5QZ4+n9FUZ0cqZ08F2+/JFe7HOIKc/ySDx7Ossqmaba7sKy33cfl22Idmh56dDfUg16cn1PLyubadEM9bhIAIgQYDDW0/XG0zWO2849oP389ybuewwYberpE+qAAe62CtHSOHz5rls3Od05nKjFo+o2EHjklcHKfYdw9MVNdNlrq+ebdKL/6/u01oAy4WEEcrJ+gaS6P0FHzbs0oM2D+8UP7xdQUxBpCu23yxX8a6UF7BhUsswhwE7m6CkbgQ7yFeUsMniOuGbbtgDi5Dc91QjovGQoCmab5Nb2WGbZfR0XfZZ7Fm5WtwKv99HTf/vWIzw+bG705x8BZhEwKGzBOPgPJg9EOx7ccCWbtMp+gZdVLzahNdjwYUI4U+JUnY3DfYI28+jBkqUmVgXayOlSpUvTjooYhGVCr1MhhkKOfo3QHs8iUiMeLOUDNjFo5lLWMOOJ7N6x6E8cGF8evo5tIo0Lk8mVO/CnFLV0iKMyLsi+MSzs8qqyj8eFDpaBIw2V2xTQ5K2hRSgnXD9uasfVAKjfketVAMYBGxaIIdThmMHzWwyYSyGTRPrfqcx1393q4E/bc3Rh73U2A0c9qMrZnnj45nGka/ObKlTHMa93XU/O586hy4cMJ9RpHH6dCTkSVbYkX0oK9HVNQdbwviCgziPP98ZvgrPfY15y/21Ilg6VD6+TqwtYYgIoCFgeyGuJOF0vbBujL5KX5PNRz5LGWhrZowRZdN/c+cqg0G/NmjdJp6cCpgNFqjgvPmjkc3hfj689XAoJfjuyowdeCtbo7VLxljn/ap+8hRf4j/hZMqMlFtC2tjjT2RBa1+VsenzCsFr/7n//vLmVfH+dTiyRtAeMuPf/08xvouL3+/WO0rjc4pDYJlghg9gJzkfqHBhL3CekM0MCn4M2MQrLgrik0e71FQRtP6tPg9HUc4DxjXy/ub/NTaVwqsHd8/LQrmILpARhpzr9QAFILQytpfybgasmh0ueLLdKHv3Jz+hbOfXywy2p1BTBkLdkJ3erax1xj36wPYs3+nfW0z1fE5ZH52i5JRrisT5explo/Pz0OPbH49lwuIdDWwznSetaNgAdBqipDpGkne1s2LWjhQM9rOj3XnaeZZKV4DSNNmhqLvwoKcq9HVWVhX0wIamZU97R3qvTmSxToX2kraIqj8PQ2ftCJ0lnIAJa/7ajCgOP5wScz5WQwHMu9goRGUc7bOBkOe0e2QoXXM7/rCuOYComNLKfuIxlmW/XSmbwNAwS4rGbyqDoAnZlABkzGDnNN8hDHtQJabJLdG1fi3SGL9US8KmaFIL9BdpEQMS916KAZgaYoOmbDd9at+mZ1hqYMdKV8b5h3HZfdAkwJ+pzQmAYiV5X8f6TVz4GxzB77Z9WNN6ljncITCbqHzNozknp5/yJM59AHdtd+kDdRl3SLFSYahbUXTz48G0Of13oVMM/Af+7CahC2Mitt3YY/pX91e0ZqppwB7BqjVluBsOM8yG9lMP7JNUHZ0nKvDpg3QT8a+iTS3vM2b14EzB2fUhyveSTXrjOJORr5moU3r7Po1LRvnNgUwC1LqVMydlVXx0O37Vq7WadRSmWKM3S0IB/OdUXc97PzPY9t+XI55tA6E1WRfPT0AHLYprQMASvaWSZkkD3Ver959cvP6l9FFcsYxhAwBtf1Mt1CulSYRUFnAcr6qjLkMlmbSgZPsWV7DnHDZEPpeot5NbmjDAL46x+f9mJe2CauJUS7bPf25Y3/EfltBhVRwPuExMb4CpjN9m1E78db5Qw1C3UPn22e2ulV1PvPG9BsyN89VTEva59kejt+3EXzX75v7XDxTaGaiO2PuUonrlOl6YZKWAWCLs5izHAEgMXyy4Z/Rx8Gz5IYMPLt8sWtudFRNtiTniAXGycBSey4YpW5zx/oq2cLT8z7ePw0I3qyeHs6mdfbrOCeaIXA+7NSnwzZVxpIGNj+VlaokdDWFaol9GbKaa2aAUkcpCVw5/FI/1lirJN+w1jZIA8S19ivGeTnGsBuYpvZ6fTwfdsujgbMgxHc0D7qipE+wwEAvCnKH6i6V47oI6g98OkawW90ysNhULKBBCcQquglXe3YCWfQpsA/vgIsNWx/scNj8ZNITfLG13bsVcGe9L6vvpTXxPPWTAU3aD8aQ1Dz/z6v5PWOfVA9gFGHXQ2uWUaqzrrvJT54ba2TlNdCMWdq4hlgYO5sq/66u3+Lx1OabbQ6cJf+cY1tgvfU4iys4aVeivSnoEIjyC6PAfRBtGupTRvdwQcMCO2O0r3XOlc4q7LxNeenPl165ZldLz0Jm9SgBMp4xn51VTrOGJX8PAlQBgBUbIt5cpn+vxqMd2sS0unhxtBnh3KM447hpmYQTr2tCIpCARajppm89uqAooq0UPRBMUgQ9KfK8eWukpg0Higho32chqAuoNTFUjlq7a+J67lAjbQ+Fu1lnJIAZeJSTYcb5arIK6gVcSs+8KhowTWYlcV8BE3zxAqdJ85kT7QYKO2zhvI0uLOYARUyBCuo6/c6uJd3T/tKd3Qjab+IznPkEklCgUvmFc7Kw3tLn8msUvJvnc8wP33+a/z5+mPbhGGablDQpsXy1fpGR0ykBPpFSjXo6XQby//Va3TOi+DNB30w5j+fD8AdaLpIicfP+WY0Kkz3+/JfWBsBWl3OzQVio42dCfcNZOHkKoU+G2az6u/Mh8B9OZ+tEqDnvn69v8uvnTwOFDAhqxQp2ah0EGKu4RNRz+2Jf3zjhi0FFQ06CTZmfH6wSLYiuta60aPv3P79bCqHm+PfKdORmqYOvv97l5edvA6/0GfSyKDTPXOtkVPUebJx5ruXmOdZ1oQGnBsuTpg7+5xjXdy2G+2gsDTvDxz78PMalzSl+/XqRn//8ti6r7xrh3Xc3OrG3kXyErixsQV9PdZK7xpFpACiU1XX9+JQ3ZbEe66QdYiw9SyQy+AhqrVHF1VGAs0Tl6G2O3bi3dC5/9FXuTeuX5mnUhPOgh8lhnAOlsyv7ygrcn7w7Vrrm3kd0nSnr2biOPaVmTkfkzZ679TBipMxsP4DbMLAAsBWRlLbEdCc6kfk5AwRPjo4ZPuG4F1fwPq4OI7UmIy0c/4JAzjBQlnUItTmcXB/FzXplOTuo2cuaLmtTC9xBKwp8fJ36YFKF86NpuK4XeQ6mLwYBKgBWPlPozm2AJCJZHrjxVhEws/8WfcBxbFtmaMzOKkDkwcIyY5BjuOMAZ2NqzMvy8zJXxfduacyiL1ZfT9MSzk8qJ3XvafMFnLGRfouAEFhlAFFt61TLTTKGZE/Oic2j1Rm5ZYg0PzO39WEcUJGSxizTGvLzY0792mWwvSBP3CEtJfaYHR9vsBAA9zKHPAOzrhY4+8YYGqk5ltqd9iyY0nOHuHvrlvcEHdYByI11gvPpgHZdx9jCQOY9yEzjexjU/crgxpzeH9dqd/CzkJ9bBDwYDa++R5Q1dXWQkiCV2Qni+98BVKyrPgMiAqpWrOaaZcsrg6AZsMqUXNTWus2LhNNb5VA78vnRBWpB6109SkVVeBEvxox1Scz7tKdotxDEySy31c/ga9WjUcump+AJLFkPTs+vbPfEGbhjZ0xjuGd3S5KbPQGt9v2EQuKXazjFsV/zfR0IrnU4+JPtVwf4x3kiG+52jwOQLEkWsQmU7V01A5yxl9n79/2F5fynszl0zRy6Wv2W9VrZl5nnysfopRO4FgxIrl/5HnGu0vV53QCPVOd3pJiRbZXBrCwL4iyXz5jTSZdx7KVEeRo+H2WTNc8xYKMa2VvtSO5NXl9lxFXT8w7bTcETzVBqxizKPrDrcw1yHLaNZga8/kY3PLtmuyAoVCCnctkAbvub+aq3vkVeH/47X4PpdcYUu1wClFcQR+2u6/Vx0ilODkvX9B3pGUpam3LvbERxNYaXpik+KxBmBdqLxx3mfT6YWPp1Tp2OPyV34wSQ1NBYqdZUXgdNPixl0yikrJk6dKISa/RZH9t52M8mygpqum0bOkObXePpkH3YWeucF4JYUkZAxGuBGRvempZcALDWDDD73Ol66e/9LESKc5KTXLeTuGxQIKrlvRY7IK34Po1zjHecca6PnSWZz/65b5M8uOevZr3aApxbZHpqDGbvJT6SCBT5/ZPeSPfMZz7LmpsuhHEj+qr7JSiKdkFFnQ8H6PMCNPNioNXViqnrlzqAYF91X6Q76SdCYymh1rFgTnm1Aq14CE1L/PA8Xf36vICir119JClOfAmMr6jOPw5aZkPsxoZI6UEFlP1mnZ08IlaQW9wkCZ3GaIWbtGQCiOf9Hp/fW+4qsBSto8HEug/d2VGJzh5jZb551P0QNxL7qLnTA2u3zaIoN4AXfNeuXHYQ21CM1Q8IbJfu7As4D5nRwsgH6ywVBwrm+hpggSw2fjhv+VDhcAwj1J7N/8zIx8mjzIUO2I0CdiOcAFGe206QDn8JRBvS1cd8v+sjlI8b43SydC/u+b2zkutuw3UHAVHw2Atf39xgNnoZmSUFm3tUBQoiAScRGZEisIowhkghEEm1Ksi28vRDZ36cohsdQQm/vzjIISP6wAKVpqzLKZ4F50A8/71ZakKt57lryHH9t9dXSx3UOlIGBGXwKgQdxp6LgHMepMhNjTNz4lxp9TDoEXGPelgmPxoUjyANUSNITwpe/fWnfP/rm3f4e/DzA2rz5/unpQ7+/b8/rUuiguOaGrB5SguBX61Vg7PQY+1srRltkcHAYom70shOLPEcFh07aUrjg/z5nz/kj79+HGN8ku3p5CXcjnFpl9Xj6/XtIv+raZjHuF7ePsNxKiw+LlAaxqbzTmHFgTZz0K57jE28K44Vqd9eTKZfNAX79QOAVQh7MkjE2FPXvPO7Py9/4SCmzcVOxy8xBgqiLKzVVryeVmdEq5FN4OCfpPPraa16GRgzqBOhTL/qZYu+MsrNsfG9n9k+vH4VglV00gAs1UhV2D2wB5AJZAs8KLYOGIoRsUu6DXu8hfNf3KgpbryHsVcgJ3D6EphUZDJSwyEuJWjy61Pb73IE8Y6uxXna4WTqOvYt5qGVWb4OI7dKIavW94elXBQ4r8WjlNblK1IhJzTMANOcoh/7kXMlDtyZsXjy8RRjAWsHVgZbVJ9ufhZJ36e82hxIj/lqY7yMUpthqSkmuph7i7FwzckCjDPvDEoEebhPIYbIbLoxDZ1dY12ZFTjwNIjzoxa8Vhm5H/bRsbfePoxF6bFz6GgFtNQZr0iX1Wi91uXTNIfNwCuyTro7rNCjtZZkAFoRGmE6zQjMafqlM4a7x2VtH6POVPWOgiKDHRjpkLUOe8U2JgFLAPk8MRn+gAw8ZM9OewIFzKPLYWJ3WiT8fI65pwNzIqP0Mq4czMtSIjKMNUEopPh6U4GHk1953ovkXUpAb6SdtqjfV7k33CRDVF7X5mR7Wic9mJfZNkzGd3WgODuUqwOZHYTT6SGd1T6lAA2Hs/s+OBkYtZme83PgBaWbAyZSDjtWOwgf7zkfY32oKOKugFZlzUgDBnyOvVwF7avuDG5NHfz40IB1sfuyeYhGunQOT+78WBDFu/sFILANgMu6AjtoD7Ynxol0VNy242FvumXq9S4e2MAeGmBt2PM5RbiMeaTsYw0lPmsEVzwbgbVbyVJn0JjrUNL6oQg+bA51hrXGjwbrenQgc92iY92HfyK+76ybpVTX11ev3bsEcG8FzCT/g4GjOqpfIiCoWSA7WRPSJTMheIwZzLZ12uDUspNj84YKg09wS2DI+i4CiAlUDf3eMZ8nB+nIks7nJeT45rq9z0GVYIlDMKMwfgULWt832OSbEVQJHncYLOMe9TTpR+pipPKP8iTVH51yiqm5eo42L/JNoD062iXA0Nhz5k9ttk+NePEOFpYWMC+ensZugeJy1q77+CBP357NDj19gul07VcBu7tKDpaRkR2MK86ZmcF1yMe0hhkQxLN2B5WPtT9893acc3YNtNp5j5BJjw4Y43l16J84Q6wnyrR+DzRgfzjzXbOmLrudEQWxMHeQC0aggMEfWSiqD9SneHp6Or4e5ffhU8A+GropTkSHz42i4h5gyOnM3uGeukbxCq2dTZJN+BnFr6H2jH6xs+u2W+3esFHSWRgBUqwCzsIYpzIotXvstTRfa7F6Y4MmAf1hXbO9izRr+BIzyTLM9uI+1o+2w9b6IjccDAwLZWap5/HTZqffaDLLgQZKmr4AUHZ/8y08tdb1X26ske/LYH/ID5YNoB3lJWOYFlhZszqVdMB13EanTeffT/GmWqcNzteqaJszr4J9pS04Pz7GxkioNQzEfZrYW2OZSoHF3fE5ONzK4gN4pcWM3z6Oe3xeo24QAZR76GBdAKHQkstz5SgFF52gEP8OY3spEmiKktflnizTZ6yjASN3ZcQzVgOYz51/Nueh9QCxqIg5drtdh6MxjEIvVtxTZwjxtMCgDnqUzk42DJjmQm96NTf5eo+C9ZDsqxPlIJSuh4Ms2fBa1z4bAhPzzgyfOowGuU/3vvk5/T6EUYdjVuT2/pYU1CUQ56GMqewxPwN/c2fchBNqkWAIzk1rs0Od01omhbHsR44hv289a+t34cGXedvN121hxHE89nxhEI+IFmqDZAOiBmI+lL1MVPbiwIXul0dVNloPQ52jw4B7//1uQNDH67sDKJsVS7SCzW1EqHKkf2XY3XtRQY/1HXJjcg50nU4oOP/8/Un+/D8/jq/v8vjjyYpT4nxWq8OhxSlfD+X4878vxr76eLsay6M4KrkZUJTSN3GTuwBC8b8V3xVRfwGjT0qoGUNKa3J9/+u7gVf1EUCACmhVUJfjzKoB8+vnK75e38yo2Js7MtVrlwkiRih6Ww0Yo7KIiAlTAo5/a1H6l58v0g55rRFijQx+vKHWl1H+dwc3OZ8N+YBxOhMwEju5zdGZQc1fjNxlncguEN9WYUx6KjfPgRozBK62bQA0YKKUGElZzkw+Q1tuKuHBB73byceptPUwUs1praYcb16ssSPjejg3ufPjvC/oJOVuOGyYwTMVTTQIeqUC4bqXcudZrMsw/K3Ggv83AessYNQwn3lM1fJ3khwtMKa/Wqv8WLEHai4sS3nkTqKv6nSue3Vnczhe1odpQ80fguZC4+SOcKNOpuGWnR+C2OsaoBHMMKYH0Jpkf/E5lbFfVx2DF+cJMpEG9/zeGrUYea2z1Qt6OoxyZbBphPtV+mUeJ+bUA1N0aJRJ2cAzUeCwCwN+njqdxsszb/J7T6BtjG1uLc41kWVvrWOaAEfdpzUFDNa1oWy0rkZlkvM253WO+kLXsq36kB2M/FsXqW3YE1wvsqf0lVOg13HXtcFCp2xMtokdhMHUDCdUeT1tFCYO8AEfBPh4x56991r/ns9p3j9jvWaWWnTSze9xMLrUsVfAzKWt4Sn0VRwYRT0s7Bqve+W6lKmKuh5av81SnhXisvR6ZV+pPlLddFxMwUZrFHKabAWCayXPTSUjLDthBPbtUyJpD+f5mhxyGSmkFx1QHexB7i2uW9RLodyVHmNUYOfUN0/bauHM5ZRlBvRiHP3++hbwK46zfjLAk+n4HEf1QsuDhZVtnGH7kEUZfylJtxYE98f83NFJnLPqtrwDxvx8tsPhJ+zBjKwEtnq+h9vFUTh8uU+2tWKt6s3fp7nKfhZtwM7zl571ns698+K7uD4tlapBPYwuUfshjaHUoTeG7L+js9M8t/R5ghoK7Fh6rIOXuZi8hboUuDg7Q/64gAJXH+/vRrx4uGjjA/cjvWyB38DALWXrPjw9GHhzeT32VMieZsCxJNnFybsHXmSb7J4vn39GepgHOI9xPn8+W82rqwZgVBaeizzI2TsrPlkaoTU9+7yOIIEFjXH26Tfj2vAtUSReWVhPBk7tD26Xbfflo7HuUy0s6IkLZHcZeiMwA1nXuwqbl/VJvvdIIySTR187ddfm6dHnswFZUncrYYGglyznKc979QAW7DkN2ivxQX1xDcZc9YztV8skA/A+zrYBxrYXjufcM4GEe3KwjpguiMZLANg0G+1LAIsF082mQCDMAo6dnRivyV+9RsAKZ9S7pJbZvsp2hQFILNEhMzsy9tuCa4zGU/x5tmMIYq9M3fO2ef1HBwj9PJ5iYGlw+QLCTWJUzasxr3QzqgN4cUTz7e1N3t4/PZrv1K5YZA52ULOzYZUPHf7tdFNDfD8dvHo77vNh91bF+n8ZexMFx3FcWxCkbMeSWVXdM///h/NuV2VmbLZEjoCDA4Kys+9zt8sZXiQuIJaDbXhi+8TQOLE88WadWZDKtDkjg21WvCbJKBK2eI0fmweNtdPiVlYcD3uymLqN3Q/J4imGZH3Ml+ammsfKMS8q6UQu84MAnr3fwMBMYQ4iwb07I5/8AFI42X6q55Wr4xFh9Hx1EoJD9CUUmcTcuqvMulhRSCoRYsr1JQHaY2tTp0GrHdbalHaV7zMxMLPSR5fESblrDwwUuzE9iMXBjbGm6tUaGQIQyM3XyfY+RBRiLjBev6c4CRREVZCu6fGw74vnUrZEh6FgIULG6NEAxHm+rDXRaLxy72p3RXSzyJ9tO0VKGGmStXh6H/SbUxdHGsSINPGSDvb9RQ2EnZFoscYIqa7z+tJwYJQIDI3xuaYMPl9e5LRcLGLg/evTGit8vn1Y9JUWUj67QljKiAxjnTkuCNvdRuSVkB59ab32XElgChX9oei6B8AKE57k5dtF/vjrm/zx7z8tdVA9ORHGrgaURovuY33/Rzsl/jTQrX0Vj7TJkRdpv1p7TH++WKPL3cw/c2qFClwFZBRce/7jRS7fnqRcICjU/L+21YD6fzR18Mcv+fXrXT61i4vn0YfBrwLcomN0TRdhccjOSBFz+nTz4FUDtXclYp/vz/K3fCqPU16uPE7Tslav6WLdfLZ0JrBXQgDTz0OO9MnVb8h3jJbaUBpCTW3wrHd6Z9kl1M7KItJnw9923uq2XAwEyNFUpsdUAMjdlQKlQetm5nyd1+kslOB/I0S7mjDkNa3Vudfk2CxtcA1PlEGF3a+QhOcSCm0Cf2VOW8z8Lmoh9BbejNH5TeIezdsaQykYgN8weuf3pI86f0MJqHGeYh+ntU3nyNgPANRHRrXVYvJ51XI6zFfurm/3YEevDUWg7wxYNwj6Uh3AWlDTzICZYVz0GCOdE2MO9NibkngYj/GDzuCbEnI66Mejv60Ia+8TKEFlsQi7ww39xcbtNTCapy4ceaavVMxB9Yenl+edjpWHXGX9+rXT6ckUWoJiGKPOQTsUMZXQASOvGYMo0MVqasE5A3CRkLqBgN3PHwFBSSk8dMjxtyLTPutanWoZdEzbqqOele79Y/BlVkDj1BSSuV/IIy+mDmL+a/IVdoLSKDSIO+y9lUSIlL7iPKmPv+M67nCxCxLsl4l3SNQEkfjMYmPtPgMQWVw2RuqCO9hoSA5QbTh+fycffmfYz0bBZilJiAZbrRV98zpZ6WB5dFKPyKZ8HnGuPEJoX7tzRQ02e6/CrrdSiU6sAOuaG4KjnIQaWuttN753Q/XjSxsnAcA6PZ0NvDoaKiJsBDEiA2M8gqyEbGT24hHdHrGOs31Yo6U64OG6jgO0ObvB7thSIXUHSAnNMqJvrcZJ/T7JeHLK4TjNISNDfkME9NBHohZMET9jTgcbRV6JSE9tOFGd+uETK1Ez0PZcz7ZGGzQ6nrJdQ+OuxfhEBijMiBfYFC2cGuMM3DtFp5Sd7s4E/74ZtRVOT9TULAGkPQathlzT9Ch73+wsyowe+hN/w7PPVEfougeQOZ0N6PtVoilKZ505fNasQLbX8bTACnS29V0I+yo7O2oljTIaZciDEZHi9mhpoeurrNIGO1rmAbXMFMzpEcgREcad64n1UXDBAi/ev+Tz/UNeXi87rSqfozEwolWUVhXcuT2tcn76sNQ9rT3F0gwxF7M5lJ49koU1hsO+IF8ZNsDkTCpMQ61Idxc0VlAXyZd1DNzt7OuTLE8XA65UNis/eXK+uO32+PK5n0N1sGhEUW8pE+EI1Hrtao3A+noyO17n9fRy8c6OJeRX1OT1JjGog/XkkanvvjdOm85jTEcgP0wpc6St1gg8IaiB0XoKYD0C/Ay3cJtdwbO1rubMXLuEay7q66VZFuIHSpv7et0anPfghYvLnBH1FL+sPi6Lfl0n+THLBi87EAUVEQG9rBJd/VijuzOCyb9nOiYzvn3DjR9rpRRNUeU9jZ+lKMrNv98RfUxZyPq1HB8DQf4bgJVxJalDNwEOMctCniE+CHavyXnd+2jCdmLtIjI/3uhRDYN1u075snwaoHW9xYVDkXGl89hhLz9iMfiZfQxhqtc2cGx/6iEwz50rMBl0yJt+ZLC8Zza+ZyWe3a9qLFgro+bI75QTEEtBt4ioA9A9RDjnSw/lOhf0JGOBugjzM99rKJgtXilVuxvMKLSJcSAN4SB0OeSCkHFYtjx+eDVvblLoCGS5mi4sht/TmGP+nQI3E7WgW46MfbhbtwcKXfcuV81apg7kNta9QvnM0Tv4YaI1G874uxLkLDAKW0n0R2UwMd3aWyq0OdbIbzTuIwP8k/Sp/W5rDmLR+1zuoq8mI5HkzPXnZ0nZD8XMDRGwU9J4ik46rPPE0NO/Ten1FEHS5zHUM4w+jid9hOvVCLnWVLx1F3zvvz6RhteS4hDNIO7By7wOE894sB7HzzNTNKPlRGPxIt/+0NTBP+T1z1d5+fYSxSBNmGoa8q5Q/PrxJj+9aPv1czdYGqKuwvjMe/sbmsUGQykGYOC06b+JelKCAp7nfWwv35/28X2z2lwafSUuIFUx/9h56I9f7/LPPz8AYL2/78YDohVqpUA8wdDXgvgF4DoKeCalcm0Wum0GgGcI6t8f8imr8o1tRUpgKanDab2bGuRATjuVkRqDUzrtSRZEXJvunn/WKQha7g+UVpcfm/U9H9EoR5kCg7vEeV7b6G5EWjFDU0GClDYAxXn2OEvMLM9j0Dgsk2pKa5VRG4hphKytAWALXu5xdKCgrDcvMK9RieJsytlLTnUUf58dY49nI6+xzdOUtw1NNazOTUEqUa1u5MxeeBtryJTt4Z5npQ5b2Ea3Rp55j/bAOJpQRoXBwnSX6YxyPjrfs7DA5NF4sd97YdMWMqQiLa33iZ/koryZhjJvhScR5wd7/Fhn4P5HZAaBKzsjEp8HHUkyvvP6iSe/W22LxTyOqohfnutOpx+yfJz3c3nZFcRPXK/69cswfhTE0n0s1onwZmpoFHM3RR3nPdMYjOLFu52dpMgyrf3shJv3mjJgGHk1lHL7q4/xWXqKwIhH041h9LObk9lYmU8L6+oNWQbvrwIbJwPerC4ZUwjPaHdvjhBPI8xRhhw7DfuhN93LumN0JHlQ0HlalNB983spbSeAjvR9kX5HB/9VZ8zK/AP6Q/MNB9I6SwegYyfrhVJXN5lyXqb90+Yj6uyx1NqTdh4sVvPqvOD7tZKnsY7ZMJIYrcjUp8+PVT4+tTTIPhYFT6025mkADwHZwvFWPLfedMAKWuHhoU4TulDzXY21mNckePZBX1JZp3ra2kZTJa0NqTx2W+e9hX7CfZj1hiPPyP82Pl9mHSrvK7+L6NU6NUWx+zfxSAKsEMt31Do7gMBLhv55rEF7pPPg/a1MazfxIHfoMFL4OIdBt8vED4oXWo41r2Vam/E7eXxf3iuBLRFpfWgok+469qrM2QaLAzQjJc1DFprbRiv0nE7nVZ8zaHhG7Hwm10LUCnUAizbNXWRuLCciGI+yJrKQLH0UdbhsXxsAL224U3Zb5rqtZr9qtP+364s89ydhc5i8hvrbs9VLPFv3v+vlS67n/b1Ny0E01HKO9Cv7+cO9HXt+/57IoKtsRxWLIkREmYJtl29fu676HPtgdXAvWod0X+s/kBLYVqWNq/SbaRqW4p9rAyrvMmxBdc/9bCowdvu82HppBNdp2deBIFZp07kEgDQKueuTQOGo2bcIO7l3mXkuzuZ8bqSPdFNiGNC9Bq9QWsI+77PWbpOnq6VhK7CjDmzUzZQA3e7XG7zVIudNR07R/7r+Ww9HEsdE2+oolzjuWTYMXlHU8Sx1CsGwV7uWg/ylocbXBkBTH/vuYb59AHfaQEZT/hE4M2pN2Tj1vNh7XtYj0ZJFxU5rADsiCu+XB+crdD6XmXWW12wMEDo1HQwJwKLOrH8bFmyElvIusSAuzogcqoGgdRluqIF1u33J15cWqPuCweFeGOa2bySchvc5wREpcjhcYYSD6dz2zba6Wl831KvRUFE9yKclalbkluVxndbDO1Fc+YSC1xyxxSZBmCAdrG083B6u6H8DYCLyPwNj5pUE2uGKBbq1oT33fJgwjm5KuxmU9NQznLg5ai+ARiSYDb5F1cI+Zdpf8LHuQEz3vOjhGYw8OHppajdmD89Pj/crw13idsMAkHQgeuAYwKEHrUiaM5iz1t3Q9zbWz5L7fRf/tSljcTCMRCNCIwZmDLJFUT5JAlqcajx0xg4c1sCrDTrYBD0+C0lxhatMxYEtso3RU7x/7eNStg6eGsqIgVA+KoFrH9vmRZidkZXm4ZwjtQEHGWsUV/Gw/jj4DUg95rhhrzu/PSIzeIZObKma6uNMypMgmkcBBpx13IudN2O3PA3NajTUUT8NUR7VjIwvTcl733nB++qCTQxgMWbKyI4NTJ6G+TBynbK7hDcFjGo8stKd9xwMHfO16KaXi7x+f7Woq+9/aA792ZUO/Jx1oH7+80t+/eeXvP94k9vHDeCVIOXWumtYRJ0rX/GcaYQKGjs4GeggiKDhGA04ct6orZItrfFfKCiv9Q5MMK9osquvqjwoePU///lH/vn508BAU6dVaS/jzBn2w8LtVo+khgdZFRHl0eq901BwPYeoU7IiqrVUB0lwHhg92rx2Hg00KqM1/Zvnu3iByurFl5nHbuBA89Y5cuYNXIk1q0zoDcupbRNA0zwqrPakZDnQXobHzqITAhhGOuCGWwjBjebNC1ajKYaUZyNkAJbkCeEJpFFlaQHe4cxAAryi2OcJQDLxujYKVaMWSvXQe9RJsULkbRglrGORlQIael3o8JjPQnyXbLHj7JoRq8/TkAFUHOJ+tbLUS/Am/JugB//HOzmd9dQifRnjzxFn8JT52K02BQqQI8KjO9+VqaYMjQGMsblOWgQkNCKjMRz2Em4DOvUaUDWBiMVBSnqgI0IJzCcMwNEN0nlSSiWya2i6kSt9amQ275wzZOD4PX7nEUYmOBpR0Kibol2mTjdNJ3zaje03o91uSVti3+/ukTXDX0nLQMlNEIl73e9/Hkp+8557ZTiWZpV6KPTKz1FWYIvU/EGrXshb5hpqvTM6TMKo6IX1ijzqyD3gRg8bapmMswPU3GiwI/rF0sASTSqvrencA2jYebimpV+QOvzxVoJWTGK4cWD8K1Iq4wIp6oqdqEB3lKpTF1uO1WUf38+1ukJR12LGO4+7VoChNEJYd4XRBLgwdSLXK1iE2e7Zoztf3N/GnGq4CVJdclraMD4FYHXB+EeqzWJphDh/qnlvu4GIjoOXc9nXczeET67nSXcQlLyE/Jc6dbGIDK179WuXR+9au2Y3UjWVyFIHd8PS6mAl3dbOd5fhPXc5bwB/9YLXUatSIkIK/HeW60PHLmFMYd88lSXxDT7yfoXhxDMv7vsU6HTdHQ9HT3+QUa1e61MmR6rRiUWF6Xc2SxNaHZDVruuby9vbi/7q4kxi1PyM65/Ao20vq4yIr+I2QJWgF1sjMzSgSwRQ3DyKVxBVZ7pbL5ExYbaa1R8EL6bhCBTa7YTVz7YMO8qq4hVEXBQHJUfPJOhamU5tVVaX4ynqecldrvsApmJfty5s95r10su+NrfqHUw75QIcd+LrQ2oxXqvNvG4t7BVxmgKGDh15SXyNDicGFmyCbBmsEf/NdHOvq+Y0Uf13Cqzrub+t16mBGaO3rC6zNWRBB0/NGPrcv/e268ffv67ybUPBeZ4/RopZWQ67BzoSqi57/vy0ulTB96PzdolazHS4j3TtNcC5fK7iadtYo3OqdUMs6HSstaw1YuxpP/fPrzejoXr2iEpzLLR9XLte/e1mdKFzt6i7lTeDjsWzY7xSI5prR23sj6usr8jcsnNQwJ27F3nmWpiDXdMH9+fL01k+tfbg1eseGkjEzJUmUaeTPFYgg0dUYvF34RjYNq9bpnuzz3e5IN3TasGpHnkqo3af1/ksG+pbsnZlBkpH3D0io4EHEIq+xd7C4Sdhs0H9AjMkiAVA2/lEH87NR0A6PUiR9eHRhQk+8PMwHND5OqypahSO7l77aNdDsxIzYGY9LK5bLKV7Ap9SsE3W7Rilxe/VOnTP8ZgdTVEj2t9DXf3hCOd8Tnlw+SYk+M2826p8Xx29vE4RWOzUkIXKYHItKecM57tbi1DIbTM0976hFoxFdum9jOhmUKjL3I3j/t647hLKSb/7Hr+DgyyhfGSE8dH3w3vihJc75ORQXTJzKogEK6gAufbsiiSJ4TCn4qkC2wCSoDxnAnDAyh4OJHaojYuDXprL27x+ES5BL5yPhXOf5vs4ci7Akrh7DqU/KgbZMJgP4TCEeN0BxkmiRQzXD6lfv4diMBS3yrBEQY6wWzmYBztCsKmAjK5efVr1MU8CJMWjv4oXcOY9MI90gH1vH3quDExbAhDEtGbmRPCJrU7v6pZwxrVGmhSVrIze8zzGeXGvEyKRPBR9e7CvzlntKlTcNGqkgmVbwf8FQK1+18JxlT/oGX27WreV7m2dZ2W0G0A0rcfhkXnP8azNtDeuGcCyKuov6Dio4JC+Pr0+ezerZqCaKiPaGVEjr379/SZvPz/k+qFAj5Uy9ppEy9147sbH0P1QylwRCYbfEWbe0H1E91rrXp12peTbXy/y17//kqfn5104IwXJDJrdQFDF4dcvpA7qU/82MMaBdtYojNgQKxaKmiQYIMAbFcraadAiQzevO1EQwaEn5ARXmXmTstKfa1mQrlqhUZN5b5do1T7tFT0tjAoMy975PpXvLQzR+7X2aB7JHctmr+0jWmC0Ao0+KL1QylcC1On3jwwX8EBt2nCD0iVtoklegFFwPE85PSk3LDGnSUMk0XoFiMUz9+j+mc6Hw2OcowDz0rphK9xI10iL80gHBuiyCiOx4rrloMgcIo0z4OVkldbdDbtKXpi/x2YA98rS+NsNSTUYVMlrSGGCEt7coh6h5QBAxMAedhMWGYYcxlITMIeaG/HZA/0gG1PNz8GR3+DfPpzS59pyVDDj2llb9Mi2jo5pwYMXpF5pt1EFHNZPLe7KtNkeugTmgrps7by/Xr3IvhVn3yTKHYAZy+TEKQB21mQwDoBxi1by3deA68z9jo59rlBvXoi9LiPiLGbrY43omFRvh2tbjueb8qTnKCyCSJCHGnWGVurwvmtEghqovY3r58yA/DpILaexzI8hM9LfzlFzUV8aEoykj8iw3ZjZKrrrMmXjd2dZynH+9yCjddFjR0T/3Iyvrd9F9QQPFoLRiKiKlBeNvivd6/ltiM5SY/hSDcRaHEi25inON8i/u4MfYmnwVVbVvXeepdG/6li5qWGukXLefY3AXC4VEc4VX0/7XoUhaGZnrZKOcPCD+e852hrzHWtqfF0N9LKPRtN7LO293EX8BQSfHNzUrR7RxNEWqH5f6kH5O8bvFchaCRgAjGVkx2k7TY7vySgzPuX7twhsuFTTcMgpZpeUuyH/Vi8xmdGMX2xrn+gmHuTZ4rp2GSCw6WhO60hbI7DSw5BmRPm01kkGHx/GV2h/HM4dzlhyrPi6PrLVYn6+HAYwthNS7LxswFFvzL/j67iPGG2ygdadLcish01Cz+c5ow5tOsfVs4JWRn7X6V66xgpiqR379okaztfbJqfLBgdzWkfqW6enxUCiy+fNeOB2Aj/oKRX/aDc90oke0Uf+O9sLcEqi0YxmU3y97Xb395vcrhirNTUpiBDr7Sz9+6vx5cv7Sd5V1/TUY+mjI56tQbckfei5ug4fWsP62X5rTW10DbRXG2WqA28KkC/Lihq7T5CZ17N3NeyU4SCT3rLOlebqPFJCv9E9xb4Rt0Cx+iU6GJP+GIlsAaRLnQvDi0d0J2b23+zajFmAb6SGNsUjgKvbjpTjFkk79ul4DlD+pgyoMG4/4DT+3VloP9HaPK4ZRM+1wTKt/J62js7MAaTaWUoOxEc8/rhufGwb9TvnL8u9TanjOnWGi3BSTk2KxGfASpPi7W9tGevPLeX/ciKzgYkUORQ8vx9w/rd5shUMNOGJjoaf2unQEVOBW0cKSwGFkUQmXScF/HgfM1O7RwulBVBmbzm6HlIIZiJjvBGmGNAOft8gnEFz2YjJHpWaXnHiWs/KnriXxFM2ZcirQmSVw1AlrxY3rNwLHZs+DCyAY1ukVzc3GmiIcp+ZwqPe1vx+KKUkyS6+xhxZ9bs08l/Pg6YXcQg5HMgRJWHzpRHkgq0I57DF+5y/jcfHZX2kXRHGHte0/xKKhv22yxiHA1D4DuqIwQsIrwPnLclThvlzHzOtlmGkHVpP9z46KYAeesx5WL+b6yYexeEhl7aGDeuMa5ApIKJP+gh35r0sKorMQdgVR9xzBq97FMjrDk45CAglz2mwudLpXcBGBwzfD8+ZvgDmMY/fWTuyFEQ06XrcjB/c0N6VOfg29gQm07CNbHL8lYWDfvfkkU0tzsigR+631YTBDhmYpobhi3Yc/PO7/PHXd3n+BvDKIg5vSC9bP1aLuHr7+21//ZTtS5UCMH9ViKlIOkVLBg9tb/n34oYb6555sV/Gephe4mdQgf+TesCfF/n+14t8++PVCrifnus0N+WrH++fVvPq548Pef/1ZTyJufMKxpoyVcH8Sr04iOIVZvwsb57ibXnqCjyap7YDzPBmD+bQrXWsp9NENhQAqFO5hNcftdnEXCML63/YTT3iKxmk88NbTJtnbBsClWeGfCyn0ZnxM4zqoBXlz6731TIaqCO67hoGn3lENZ2EUSDtEH6f6C2ioPoM1tCDvHjxcWpM3DMFPk7FjZk6oi+lz0Ayoyjopc1GKE2qo1HCfeDrUXDb+5KM2kJAqUukOPorgdSIuGHx3gAdONYtxsfh2P6rCkpDw9cpK3keemVydLQ0Rk2dbetex++WZBk80EaB1qLajf1O4LwJGosgkoCKnY3VFaIAjzzt5ViTy7jNwV41OlDl0UBdRBgRCIi1FQngrNSwL/B7Z/1ZiVMa2HzMBrK0B/vIDkNK0xrBcjrDq2v0S/5jF7PxnTwq1sCJnXdoeuyypkgKjxZoHQAG9mmkl5kC2lBH0tbwgeOOcjUDc5qGZdDxlhTdBYCYpRDI4uevRwQQtqDH+tDTyshI2wJLd/Q6NYyUKQBqtgBmBEDHhvVScF/TCC1Cte66mdak8n3pNVUjmfQGl32psK8B6QcA4GjsmNzfRopv6IB1dEcytnsCD2R3t9pnvpnPJgEQ3i8bD253RedQ+469AtHAXiBywyIRczTYgX9xLrmDmzkHKookv2pB6LN3HrQ0zR4Rt4MXUldxb/l+TwWuPrQjmUbpGHClgMsJ7oUuoYsQELCIMtf3lf+dPM0Q6cw4nz11lAydLhlbR6PpaJAeS2Tx/qShDEyLULfy65UWOQ+V31nqxO+n1BVq+wfeK+n7Geyywve7nbRpXab1CalODalINpbaoyacFSJmNL94JDeEQNrjpHuUzSPH2kRjI6+Zazb2cJKDbV7T0vokf6gPLB55wsgc8BNGSZfpTExgnt/THGKebo7r+v4scC6wWxkcaRqk4N3e9QJsRlMIYoGOMOYB0ptTy9cnHLwuF1B30XV+vu2rklNs78DCnvU+7I+9Ul46/RJIYQdUU60aSxe4Hu9R16qbKb869ZPpqgoEfXx8ytsvrYd1hW56qWFb0P6zNdXO3i8XuX0+y+flU9YnRNKt2wo7oDFic+zr8fX4Xn7mR/7binHrHq6IlvrUVMLXDzk/KwB+QXmC4vX/NDrs42x8GlGEjBYSIfTLNdUIOJM2K1IJrx8oC1S066LylVMNEAr7jb3Rot1ndfqc9KnNoi5Y6/VmZ5tNukRYzMJp0ulyJV/I1kZHV97r1YvKX30vSlRqDH5K52S2P0RSt8WsG/D8FepM6Tr7/+q6uk2IwBtzisl8Du06WSYk2nAylQCvujtdJNkl5X5Px0OvOWpH5XF3H7eIl5KqRe6v0O+7wwt/M2wF6AT3jtbf0WV+MDCEj6gR3ulY7bxAfE/fOo0LMByYxhUIwHJPrze0XvfIK24+usn4hetQyI9C+4HjIwh2pDmA6FR4f92uhljrfY4RTXkT8j3Ig47hxXEwZHQ3woKgXezXeou5WPHONkcXjE1Lvy3D8CiH+43xjJDVR4bT8buj2LDflxEIIqG8siYVEG/PrzWNoqWUNTKDo4GSjJ+sLBwYHYU220yPzod1ugbHxuuN8Za7+eY5Nxp4DxSSaXw+l2OUUuz9A1s56KMzbYiGmkhJgFN36cboJXzv8bW498c5Zbq6n+tm9ZS2+Lvf/Y7vL0teV3aTOlkx8mP9DqRyjH1b/G+7LhkcmWjyBjUZnvbqqPxRKeN4skFdqAx2AKinRYvmndFlQyNLtNisFhLUnPgNkTfocjEb3Md7TWt5eD8UQxnKRL4GvDCMGtC0wUWev18MHLLoq9dna//LKDM1njXy6uuXpg5qx8FPE6LbzcOxiY3Xk+QOeMd9DX7FOcmgIxujDJ5glKu13NQIveyGxF/f5Ptf3602lxax1I6BzTxTMPI1Pfrnzzf5+z8/DMS6ft1sWSytywGzzQFfBa30uVRn3R5JQYVLPTwagaVGWeU4txYdX9jpqB3mFsL0cD65zhTopsDpx6qUR302GbJA07P9OrZeqW32vdBy0DUJP1s9VaTNpnOl88TIOGzWkFVqVH+FDFGgRoulr7D8vBkHxhTNSGAtAzb21BecGQppSTTYPNWSfHLQMzvkmGJcUGMNkZUjii/Xr4uaAkLIepy5uzNxeEy8qJNfEUTvwylj++JGSBkgIe+f00MrUwgS6PJof8hLTq3K1dINPLqzJk9jGdFGNKhoUMbcCZbo/ONzRM0u7pDBVs3rYICM9IlPHEPS81j6QTDQ8LnbB/LIflC2hB180/UPhiyAfCrczc8qjTkYwEuiU7tuGYbQ1+kCh4EW9rdo2zW+awbTqe/rvdPYRQ0XQU07rRmlNUfaeT9/q9UwHGNCPTOu92zMO+CS9hQPGBxjjdrUFr4mmgPwvXk9DJwngMI+NxS/QnFlWMzBT2xtO1LFujmNZNIb4Q+CQ8eyF/Sa+33OL/v50gja5UvqVt0XU8OoCIVvQEi+/o0Tjb3P9Y4y6ENa2FIETchJGi/LSL21TrF9RGqhxl8sbPCxrKPm6KlcKyvLCl2vao0lRoQfnKueRriiqK5igSVxD9ThG1FBjBpQUPaiaasamawR05ry1gkSN4DH9iduxowujW5QWfSp0VdXTR1UubFYO3hNfeW+r4xEXBxwaCP1WgnYDCEDJeDQQRQflWbqGfeAVd6jMOiFzj5EShtAsm7+9xKpv1VGp+N8PRb9Pcr0u30+/DvrQcfXavVDkW5mzQRMLd/tF6/Tu7QhA4KH1iF1xxgBZkmcMa83U1nWIUXKBN5Y4LEJe27m2QNU2RIv+L1OEwCopdVd5SZDzoyHwUAPZRTnxhTR3EE2QM5lBlnzdbs7QGRJDtcK55P9O8+RulUDIDvxpzaf/wyI9ADGku6g57rVkcZcRro9r2MRHq77XJ7OBmAR4ON3jH/oXm2eAupApclM1ZVUH9v34vPtXd7ePky/07Q106WWwcN4b/vNftSen/cz+O1Z5NYtUNeiubdsL9NOnEHgo22ZbadML1i3Fal8KVtD908BHgWZnt4Bpj3tcze6VEfmvgYKcl0u54jYWz3OBvxs5reQsQ7yWi2smxWLP11uAPGU6XifK0Rp0mkw9E691/VylfN2tgLpR0cpaNvBzVS8HlHh3A/Y1ophKK7w+fFl5YnO55s5ghiwkutXQxe5j4Aa9un9ujOSzmx/jRTdx3Oq11SLbzyII+j7jFTK8oHfXwMAS9KuzzrQI9hqHvdi8jXTB4FzzlsO1zyucZZf/Dvk2ANb8tG6HW3D390r/3vS9bjWHUESp/iS/q/BMImbNij1t46iZ9px8NM6An4YkVMA24XDkBuAhzhotKTB0OMulZOBB+i6QonQyKu3D4BXa0P9IIu88qvPXQz1Ue8WYDaQnSHhg7F4VvNGwkNMcE7rVVCAmcgJJoDLsXBwqUcEZQgteu3sYIh7TF2xi6LZNJIK5kUgFM82IrUcfLH7ex0tkE0b4xEKp+5hweICaKyVlXuzr1SvNzS3V7/7dxAZXk+sb+IRCT1d24Yfa+6obmh2gW2HASdOB1hnRrLQuMOc0bC8YtyW99wHeBPjVOa4RdQSH8yht7sS2CHAFgAQRzUzo0cPRO/5/Ctz76iAHQDBuHW3lEUIh2UyzLCuEEJaSw6G3fDU6+eLu8hxyXF9O7buLZkUYgfC2KZ+caOgp7VG96QG0DUxL3y2jX/HQtJwLF77qqJeVEOtJA2jN6G6gk7AUvxMNwkvgVG0X5bsheNenOGb0aevCfDITJwdgNbwzImcnooVRf/zX6/y/c9neX29mKKh3nsD7TT94XOV918f8v7P+/78MCBLQSNrI40F52T9v05XsU9DSeKG6+8iei9oBA9THpV6q5gHVjsN/vGv71b7SusaFK9/YVFV+5pfvzb58c9P+c9//pG///5lPNaUV0vKRwcTY4G64qqEWVeYxYtJpnEmxRX0jWgnw67qMHIzDSItkZ1jXVlOIA3pEdFsAJJQowiRHrec5rIiZVGBO+uG9iAqVWTy9/sx8jEFXxFh+uCTztVqCFVfNxrMAORC6fJIk+leIXChJfCEl14n+vJbm4IYRpMrO850Y31LTYJ0QX0EdDCUqO1EeQhvqUQNrCkVSAavj+/LUISygsRzEzXI4ns4BCGFzIs4KxjxdK+dGuqo/1j9PbGC4YicONBGAjrQjRKyyrqQnVBva0LixBV6hmlIi8grzs3W1tdfqHMcFMHWfO0OShFr9uGaw6mVfzu9VueBm3vntxwhSGMSsqVRZmW54XJi6wM88yBqftuv5ECFuEH6YF5WB1DNbU2NOF92/vRkES1bO0G220XhWa7ow+3RbSerM3G7ISLBUi61w1F1We41W5DOJ8MYrfcyKejLnTGMQPadOhg2SE+knlY9HM0i4qyt+CasH8p931bwTdvDOvQGu6bAIK3p+oM+tzD4ugNUCg5bF6kFhvzqzWcWczjw3LKEgxe454GSee7cxywrZXzVHlEevw3an7zvjPoXT8vtMOhjfzsiVrKz0qJSmJaZDIwMaJhuQCO4o3ZNSWljI1Wme3Mdv18Dv7IetKybc16s0HK7afdBjbrajUxNR60IXlf5Xq20whbXtzpsCgYoX9+qgaQKWln2w/5cN+jJ1TsPMj3ZxmsFtF1Lrovzx5ocOVvIDh3fVTtrbjPAYeeHYznQ6uRkYaOAxOMXTwVDt6zi/HXsH9eY+7d4AyTmFtDu6EmdOxpd+ZENL64FU1v1GlpE3upPbvjbdKMlO5Zn3UojGbXWmM/c/u5MYzVyr25jLM6MkjHtgJbJwRRRh4ihElGfWQYYANIbLeNpTJXF/fNcB2I2vX98DH7rXdIXp9uCJ+vSMqUIe9OnMzrxHtWeOmxG1lNGitW9jac85rYO8Hm5VQM9qkeb2/e8eUFuVoRoU0F5hkIbrfvrAHMMoNnPxtmjQY/NLvK/m0C/ynSnc9dzTdmvoNCPXf88Pz/J89k77HWUmcB6gEa14ULf9diXl5fd+AZwde2f8vV5A/2WwZ8nEOORHXeg4W4Fyb1tWx1RcbtgAo/aUM9NGx19PO9j+P5q969n1BYTFrQvyx1PNduyJh1Ght7lA7ByCp8fNzk9f8n5dtY2qa6DSERU29JVFo5/gkN614tLvZ8TnD9LyLTWmamzJllehI5FFqtXPdu6Inq6Ou0Alb/VdbshS2H3ZtC4lDbNHfxkgGcWkajgXhu8XmvRrt6lm7oix7cEyBxLBT5rIO99BGrsOWuucr2TvMMCzdk7NfYcZ9IBhomOjoAn7ebm/AO2wwDd/rcHzyoVLJONAv2zMTJt0jlFmO6cx87xCK5i759gtIxC5aYY0BhxkEM/Q0fAt/0Qfdjmb170Vw5RImGoVIR9GWP13Hv7Pt9LwkgZljKgz+uXgVd6fbQdHyH+xwUN5P+AuB8Xjh6fWMgyPDq8Xu5OYFFYrnjYtetQuO+UZAcFJBEFmdfJoiQqOhJ42/oJQTw8xu8H8dr3CrwtZTo8j5j5xn1Ph2PzDgLF7TEQEbzaj68XRlXq2rdIasWav/sbpjkpz/GdrFQexu9jRqmpwQDGPfClQsdTzAXX5dwzLTCXP68t9lEcYLvbgofryhXpXgNrpNmMA5bXAsZhG5Fm4rzxbjxohRt/S1a8RkpMOaw3/q7TGDLTmcAHQSh3fjwSenkPWYtFecBCy9916sXpHcYgjAnxmkdQvHMoMM2M8WAYKj/b0pmYuq6l7Xmk/FVX2BW8+uOvP+RP6zj4YgCRFp2072pk066Ea5fB9x8f8uufD7m+fVnkWHG65P4ZD+DeYLenGk1yGEtOl6tp/XPYqwZYnC118Lt8++ubPP/xhLpXBjOcLPT2du3y8+1d/vPjp/zP3z/kx89f7m1Zprb1OhRNCeknNybMW3lyGNs9kA4i2asWjm8sdq10dppohIZs5mmDDpJC6couOqqViDbF/ZRnb6EQRPSCF05vKcovK6glaHReWwvjbgAn1GC1CBYtkfA0utFYJJZ+J9XgokEM8GQYLmZEb6mYZFhtEoDuQuPAxpQdEi28S+gEtlIziOvT+xhGqtGtFxruiBixlDIHFplyUAcrvKPrR3/zPb5Nj7GONisQVsy81ikimGtt0Xj2nTIpYeCHw/I/3nvIoKG0cM7ZCQN+NHhbjnTide18N/C2xnQLjjl1eqO8zgob1hd8GN9JHt5a4+8jXQH00jpo62Tg/t8+OHe7lvOkTNN3e9URjbf222TIhIJdzla3ToGs0+nZCiD3/bsETK0gukeEatvoy34PrV90XQDGd4uP8CYJRWX7STI4omdEjeIMpHAtsW6I2CNTxxkaZ/O/GUAEbWwNlzIK0BbQVfXaIOZV7qP5SV6rPCbuBVNCg987nyknrJ0agHa23ekSa14yIMdi4I/1qjDuyzBMe6P+msfkUYO8dpGR1lFL+g5khP5043UOpMC9jxRLf5900dN3JtnmwAzfI28zoMZ04TbprwSJ1MjWSIWy7a/7RxcLOkEknRZ/rgWRjOyup2fQDH2L/DJoywCrd210ct15uqb8dDjWAIqcrWmFRWE5qGhrIUuicfA91QUGUJVSqmU4USajK8njrNdUtw04T+zhYtFPBGvsYT6Y4fziOj/Styc5mNf8wWMaX3pP03xvCiCWk9e59JTPtU9pqACjhk467j1HqMZ8l7DA5FH2ga2mCf17/TUiyhi1XMrEo60mX2ejLUHH5dIC7A56bShRMnjs43XJ0W7385sfTC8GD57tIPIAkxkZ+HdPF2q9jwZViLatsdfm1LwBxDq3kzkm22HNAyw+gonL6GQ5Ik8zsCdxtgBiHaK4fO3MGPdzJR70AYfyydLgVP6o7Pv6vMrPXcd7eXmS7y+vcr4wywL6UndeSBD/9duLVR1hLVOzUw/61O/o9ZEsf/yb2TZjZ2rr1r3ry9fdHl8/dhl19nnTTqOu6zLcdKPEBOM+aRi6BqovXrUW1r4GCpTJZfFmRCNYhHZUrofI2mOPHlx3zdtkWj/HAieBDnKcSxuDZpLt+3HTYvUbAGSTmzqn02o2xnJmBtUaAPukXyRepY9FeaPxJNiji0cyn3a5f172+/QTAkHozJQhm/L18Bw2bq6JdbSH7my4LCNl/jd0roRj9EUYcHR8ZL551Hl+tw/H+800N2fi3OmWh8+OdiT/fcR7TvbDNtBATQdC0fZutW1so3eCW6870XnqYDbEQwgQOOEb1mWGM5HJe8IB6Mbc3DNqoX0aXrgfnNVbCbvGGErtvLjiGjo/T4aZ+PuurzOPEqY/YwAG6MHIhax0Hx8xbhcUiJJwDc4+Z82lTRjuR0OHv5+Kyronces0hLk+jEjAAkTXJp8fav+0KIo9lINEKIL1wAcYT/G2uWZEyJIUOhpuh1pi3RFt6/Yl3lULyonh9054ludu3TqyF1fiOnGufL4ToOIF210Nwup0jNl+Y56kEbPBwia2FgsjRgTveS2niPdqMjFacdq0CCSRlDscqmXQLxi1xPq6fmWv8DyTzsuovSEziEEvH1OLND7fjDgvum2/40QEBrymDTI1iV4f80YXUC7wVI/gOSh7LLqZFWUIV07fBY6IZGV+CD3SEc4iuxGCctJ33ShH5A4v3mgSpfNT/f5+XtqgT9A50w1HalVxA8iuNp2DNGZBmPWrRjb9+U3+/Nc3+fbXqzy/vhh4pb9Tevz8/JL3n+8GXr3tr+pR0hD/ODd6fY/hbQR7+uCDRz5gJdCVHhO/p+Jtn5tXD9GWVlD76WT1uLRou4JYTy+7waod4jzFQj3eHx/v8vd/fsp//uen/PjnzboOLh5hNQBMRO9VS6dBNxx6uqkg2/lbvaCoe/Om0XuxVniwQEdGz07DWOABWmWMJZTrOitvTFc0b9aHKgPvu9Hz5cqEXv/kTNn5WBsRGKQP3KDiO6mBBhwHxaKvnl5eDMRSZYJzo3JCORRGZQzaC1suNeoSFfK1g+Y/BOec6gPHMZoPdJQinZQrhpnzGpxrFeyR9CFbmssWDO2/h3vfKZ8rN8NlLe33rKxKCdmSz3SArA7y1AZjHwY4QBPOh0oTrjGnu/BUjJQlgSFRMWfoEMVrJel9v/y8F2E3H8tPYoSGW1HF67hFpIQB4aOA8Jin30tKjEF5JbqhDeMTZ8bpqPVYKwImJXkrLfqEaSp98L+Qa6HkNRdTuP9ShqzNCp3V1iljPcH/zG0XjS0sle909ucFZ3pdnTpRhNsiEXV+XnTrpB3mtA5UocGGIta1HOhEBo88eXrhAAKd6hMqGPKN4yTd0GHo+gYjXwNm6j2UC0u7tjUAHwSAvEAKd8gJCYNw6H3ZwK/RmQXOQhWHSi+5YDINFNM86IUv1VW8HNld7s4JQIBcWwTrtqW9K8H7R9rVdJYq4sSRfDfozeIgCiLZGAHNR+Zj/oawZhP5c5Y1nCfk7uBrUzroEDcWCYYIETRv0Kd2G1x2I37ZaWRnnRZxBUdgE9bIKx7Ra6e6baFvqky67rr4h0ZIaDaC8i4doMrUnQatiK6wg+LsxLkzOHpKz6te76273dBhZOZIgKO8yoYKonnskhNoAl3EU+70PYTPWVqYAkuyDJmlPFyzSHATygMHeS2aEUX5SRf5jERNvDRAlb+7libXDn5q01pHNHL3mmoKalmqcJ9lJ9cMz9yYibx2MRpQoK6y3qTvP+r4ejSVn8UcwaMRrNX3urVsnKIO2ImyQVrUSRTxCDWe2Ya0w0dGJMceen/Wk9rYm+jVViH/W3pitkDq52sfbLx0b9TgXOL82/nSzvS3kfqrttQSzZvE50VAD7VACToFX+nj30jjbKGXctMp600nP5/ts1OpD/ayjTI0bYE94tGSmqp/Vfv2/cM6YV//XOVyXS1jgHWHugO/tnqXRZ7aBfb4dbeJvy5mexfT9VzfcXvNxhB1Bz2dT4b+bN+LDrrk9YmeC6Zq6dYFtmG7tl2n28f59iHXb99kfd55SjmbDDVbuQ1dM+zuSl4pAQSGjmG8s9s5uX7K/vyS29eTdVw8KzhmkUJrZPIQmL9cTuiyOhVYrx7xhrVCBG+Tka0AudCo0xQkmykQtXpt2tyETp8X60bocn9J3SrPqqPcfI0H3YbTzO2TrLPAQapglgaYoRD/Zf+fBep08nNBx27pAcQf5UdevwGlbDKsOsrVbo4IfK/G7/TRfHwRvNaHrmegP1HiAyZ1TNPEvX4PXI3Ps/2Xg0r83yWnHQ7ZUUL/3xBdyxThXKP0ATZzirQ0PWSqImyoebUyV3Q3TCzy6kPTBr9mAZIXuwwP2LgZispyE6hgtZY84wZebdadQYu2a+SVKft9GErHhb0rRJYUgFjALHDSWHOec3eGTaFj33XFLWot+e97CtuMHeG1D4JJhWkcNikTs5vR1jQXGp5cSzIoTscVLEuB39rwEqb9IEIMgTsbNMcDEfeNtfHXDQq0ntN2UJIpVHJ0ENen9XuCnwW/C0qYOPb/7vNc3LsORDojxDIVmo1rJoEzQMHBSDKAl/elunrQqbRKk+OZGObxvL5kjgGGOtOpsb6u1FFAk37SwTOa8FSwsf6LoNbRKTwNfObixEfDNo8tn5GS0haO89cnFeiJxjm+vjEQGp6WgghC5RHqDalAezwCi8Yzaf0UClgeW02F5EnLiL7kmGbwIsbFLlm9x16r8qIh3c/fLlbv6l//z7/k9c8nA69U4JtStRvK6jXSHPcff/+0ou1f76t56cLYKWOXg55yEf905vg41lHJ4dNU5q1I+a6wqddNOyH++f/+S/76959WR0DrHqhAU8DeGkdcu/z4+S7/3//8Lf/5+4dFn2L9RlQAjScKbSE94JCDFvU322YKgRaSLe6MOFk6ShNGDbIG1kTrpYQwybVlQKdeO22/BhtpGG07cKAP5dsKXn28vcn7+/suN5oZFYWCUSQcF9IHDU7jcKFLIPPmiqjSkwGVr68WSm9gkYdSW7pRRdRfz/TRqVikbklx9tKcCehn2rcz3UdKSR+gaqQTOUBiW+Ed0xRgIDgIAGcAAEytitpAed3v+PL8WRhaR7nGZTv8TRph2/CtDXkygJYD8HX49zwWT7HxM2rR40mBXFKaCsoEUA6OaInBA07O6wHgItQI0W92fQd6Bkk4uCH4fvHIgcEfRp2KSe5ixcJQJrg36ON+zTyzKCmIM0/Fb2gMYyy/e+iZ2ypqGQ1wbShsUN50/bQo7lk2/Y7K/X2vFLBSYKqZt1dT9sUinRZ/WvC6Gmz7WVyqnyGNDNR13NzR0/uIXO4H2naS4ns8G5BffYqsE+psAnloRskGJRkdWwvSxsg3NnhysReLsHNyXaj7bUIQicbttCcNjiHSlzoA0Er95A7A68Q7HinS/5tyPb4zDKSgp1TfM5yZHYXQsS6niRd3LyBcnA8/MvTzmeK/j9Hb/N60J2pAn7ywPmtguYMwOliUBM7oOdBoPXV6aYSIphIqHLqgIQqirzxlvjJlceitVrjZun53+VzReVBfb0oeC3iuuJ7HaN8w9gliOfjBOZ690xJ5GR0s1rZe103rKZY66eLZgOLZWwkMJrAMe3ey5lLNdRFGE888Z+hYQTsG4HtqJ/XEQt16AJrWmbTLpMtQX7A5bkil0bnczB5xnmPAFZt2qB6webp1jfFwjfIagowOMqHM9D7kUKKxgpS7pcy0n2Ui17MJHdLuWPXIn6MeCJqeo/tj3ila7EjfXPPWZh5r36ljXCg9wFpzubZlkouVqRZDN4mx0Eyx1HwJxxAfVusxRfTmtYuOnbuuqPat2SC6giqfU620se7iEV+CFF3TydN66bqyQYl+3/fzpjVIb+gErGVwFLzStMX+JVYcXYGhj7d3eXpaLAoLvNhBSXFASevXPZ8tqk8bJCn4df46o6GadzcedLukFTjoPwdQ8Kh3ZB0W5wJ0bzSstfDUOak1ZC8f/r3NirwzLdLoQsewJN0HVwY9cP8E0aqrRRKvcv48y7fr836PM8CpheDXhjIZyUlIp/5yiC4Uv6Y1Eipqo8C2ROBADXqIMjKJZnXsBLEIgDLYhGtleoY1NxCUgEm0TRwiSrU4mGupg+YQ2s+/XPb9v8rl9IQzeG7ANwRjOpXqXYbvH3G2Du+DBxAfKGhq0iXW/k6/Tnxtljm+Dq551bJIMtbHr5Nt8DsZlr8XwFl2FlKfSw5M/nTUJb+/x7BDjvMfes1JkXcNFbYiwAbkgDCtUPvHu3x4yqBGY5FoKxetAAYYBr/AEykEtGZF+XiAGHlFJFSJOwbPyCoTdKszr3kx80T43ta8E1P6LL+S+PLvJmHsfrajkgEtd4TWjrndb3hgkOkQWtj6lo31xh2MtbLxoLduIkJ2w+keJe+gUDAvv694PncjgEPlgOvENfJIjP5Y6AHc8f3sQY9pHUqguaP7TJ8UZn6KOR2EFMEqL0Zvf7tyTS9tdFihItEByGHIA3CAOTAASygaFH7MQ2dXtT4OjxAJhuc8h2vXkuLkevLslvQqJeh/vLZBJw8edjenB00jKSdvSb1gFsakL08wWM7ufSbc10B3VreGucHDxvVoLhouncs5M6yCM84uf11mMLem0CIDEYXGButfiadkFa91NNKZeA8qP3kRsmEZD288YOP0Wjw90TzXFReAZ8bg4/3eT9+e5fX7s0U3KUikYFY5QclWWlQ+8vHxJT//+SVvWvfq7VM0o05b+vbmyniX6H4YgryMsfVET5xOpOZGDRE/e17YVlNdNFRcDYnn1ycD2BS8so6ITw6++D00VePtHQU9NYVQc/EpQEPJFRhWKNTPNBavX+Q0WAwgue1Kzg2GcNCDA5BpP4f3kdElxecKYY/YIQ/N8s6rtgapLsRIx+t2vJVvoybiJyJzb92iP1gQHymoblwU51ehqPc4L1CzDkBvRfj48/OzvdLgIiVZarakCNopfaMIu10WGii/OZrh+ZloVQZNJK8ylTKG+LOwfQhkW7e5Dg4NUAIlks5kPiNxVvHG3VhJn93HQKmuvz0tyfhP188Gh43HjC7wOj4qN6CMd4bscGDRDddTX7hoRp9ZpiIaq4+ms+kOx0cYBx79E+thYunolZfBVyi/HipkGawpbkAvo8htS9ECapTYOa75JvP+swSCexK71/UKheswp6yPZLB7pDhWT+lmerC+XvYv3cDjaoqW8xNh6ShLs+ia5QsOLFt7rZck1EX89BT35nbqoTXJZI9K6NDXrF5RIwBSQz8ZNLSYERm8kcqxDLqFrDwJjeDQ67hfOp7i4JVQ7mPlxjWKZHKsmPLOQ09W+2RJUTS90QGKVDU7a0YvEap/tw9GZ8sAU/LnR+XbSWSkZLueW7lfJq8dyCquJZYBvEcUV0/OwUy/Mft0zwQSFI6NZ3Xdon7eSG8asnUY5ohIVhrRKAIteK/dz07mSAHVVQd5igMv9nvj/WzkUCzrQZ3IH5o6dEOKYTP95IQIkSIWPbD1NhmvkOG+zn3M1RwNXSJiM+ZMwyXp4ADB5vPXuB7+t86TWEXzLqICkh56SEcUpz6OTRSO+xDvsfuwR6pU6h6s1WfNL9AM4GgPqExV8NnqgFpnUO+Y3qDnH0ECjiEbyvg8xMKQVSG3qN9CDxoX6qH/ga8PW8acJloqocloWuFHxGjGM3zB0RgZBXnJKBHWKswG6+/mg/e8C6HXMJRkdgag1hEfpHroZqD1vXGdI3+Lz7Mkw/pol82A0ywD7bVJZBEoYLCcathl2rUZzifsh40vAWKmZ6SOdKBl1/fabWp6YdF2Kl39PbEaQVuUILB6mLLriLtu+vH2ASDr5ckArMulznzBDXfU39p2XnjZn1e5XBXAOlu9aEyxhuOHGTJwJIwU7pnfjnXkPPI+2hpW59UdxcO/PjerIatOWZb8UAexpt/lCO9ugQ/QM2m/t575bEU3bKPP/XldLeNKi9X384Y6uKVH7Url8dl2Hv9GxF11e9BqmhrQ7QdJaEeSP0rooNAjIA916Hqdqwbq7Lrr0/XJ+bvzVnOkqBPl7N05i+nB6LTu0YBcPL1/H3K/2ucnue77/bRc5Nq/5LJ/f/XasNXq266w4TvB8RJn0vaqYe9qZEgxvzjrqDlSkvY78ZfE64p3P5Whc7dozjZ+m68fukxPPDLRiSTe3EkDtsYEmObrFK83cBCNuD5G4FMqboOP60PXZ0mnmRecbNKKiG896pls6t24eXjd14elDt5uB4Il1lDGxuUDMWqKzAKEz9WKk64oDK959y6oswIyFgAFj8F87xXco+GT3+N483d1Q06pC40yHeOobbu7d0aQs9Jh94sQvHlTeI1TGbVStCbWLRWojg22rZkFI+cC4MLn1mcja1LSqDwePmvuHcr7MdZqFjB5j4YQnZW9oxJbfB5Hw2++Josb8r1ED128qcqKAq1WyHUL9BbKP+e4QKF3QMrjA+JeVGJ6KO19fg0Dyb8fJMFx5rDcsRb4xgAuuweoRrJiH0qCeluGwk1l2/Pol4uH/F92ofSElureZW5JHgeETLrRU/I4DoyKTDPNYBpzEuo2uwO99MN3cMrgbQCw58BVA3CE2nXe0arUySzlucP5z4aBZ6MbE8TmtHJUhEhvaU0TDZnAM4a8yelykVct2v7v7/L9z1d5ej2bt0YXGcr+Jl+7sNVug7/+frP6V7evhhz4kpnr/WMw2vk9rlOOzJw9x/idRbzsvOnyepHv/9bUxj+tJpeGSBuzNxscMYDK8/7++4f8/eOXRTBZ0VItotkR5cMUJDSwqKbIqDAtHh2h+2KF8zc019BQZABWzj+KuOHYDKyl4VVY4FTEmgSUg0e3MeKuJG+kA8biypvSAGsGqmLzsT+vuzKjCjOj5HQtTl4rZfAKB76oj3eu9nBGWLHmCr6p3dqsdfUTU4kkhHJEPbZRbymKybeZN7Yt7dVxbxMfjiLrG9ateopsSWekVHYkgleQaTD5eqFsM9T+1kIpxjWKzKfnsWFlJNt+b5jbdxqAeCp3asR2nwvXwx4nC5gxAxC/3eBxS/fvcQ9J92jxHvoyjFbMqClSPXoKkZs2jTaiWcIxxPvqOe10eXlErA6qLcHrW1pvKElUPCWMTPLCYfiwKP2gp6znDSNnGCcB5vYa9zga1QAKqegk3nnQEYLHci/LiFSDUinp1ZXz+iRr+fAxO5DXj41VQE/V6nPsa2d1PHY9rJzh1LOJdDOcpLizg3TNpiWUaR1nPURwRWpVRF4t4h22RgQhgPQe9NjT2OLp6wNvO/ejxFmlzIrrNTZFyNFJON+WKr3A620RD09nm7fd3wAC6C1ZnztG1D8CLGblW6bPg7YkRdJubLrjAJVH/JU6dJTp4WkOj/TX/DjyCt4zdB1J2ohHcmj0hUZCKJ8/2zbXWG+coeKF2os9NX152fCembdM56NgGLO3vUYHxmZ1r1DAHXV2NtXHNM1V571AZmxpbbLuoBFqzXhKCeM3r/kcfaR8yQvyP+BpsS8y6C87rRmhzwhQS/07IXqRPCfziFqH7qmyoEbNwnsA87BZPkfyhBHRUVOWGtKZZrpR3nvJ+pbfCzyT/HPW1dK2zBHYDx7kMfZv60bcJhpmPd8hE92RUcXpF87nyMZNAFVEhQXw8Vi3n84UCnPd72Vp0895H0Y4WtQlsxGqy87qNlXh+euDF+cx+DrFmLcH4zrovCEnT0Pn7i1F5XTnqRtT2EbtK31CJms3vdUik8w+3s+LRqizvGCkxjboYFbDT2i/NIv8un1+7XrTm7x+u8jTs9oGzwHEh51kA2lIsbudzRHKWqNqq14VxN1+TyNjDe7XPz/zflG/s+/q/jcx3e7Xz3f7rUV/iTouP23+ypf6Ojd/+p2uRWCIDwOPPpHlZemS3hBnS+eOe0ZH5vv7x/73bfADkWhyQzpgR+LJLhbYikw5ty3uOCfajI7rqs/TGfq60cnljELy+x5oVppFe0Etwnq5nUdg2Bbbo5fNIU1eaGnOSHdWcE7nyWLuYs7v7qnBbqeWRL99pnvvCjH2zkwzZiINGpIDf7Mut9aEJfEcOqlVFrPjorHOx/JroiOReY0f6Eb/TRYe92iMc/AIA/qXgUcMWhpzOwk9TjeEp68GXH3twuzTnoYyr0ixi5/RQ58WyDY0obq/m5Dm1W8NRQ81OuJTmYEK6QnckVTPhL8GcEDPbw4LNEEe+dzuHfLQZ/6eYbbmTXZXX03WP7vL5PEyH54ASF4418cxLwdG7HPLfhybk0OZMd5DCkKuAcGZ1pOlctrvC5WcWEVfjXQdP8xYXwd/xD1TStwHw30g0WP/elwDBihSBDxCqkOg9Jh3kWjNa6mPvK6bJT1FEHR4zasb7wSd7F4LIkVMqDZvW+9rx9S1rQMICsLt7NqEsEfsjQwENx4tXlyFFrZVLdxAGUo1zAhPV6HwNuChugAlA2ZnIDEao4Jva+ZGbnixy6jlYQCWFvDV6KrLkxXxzeGwxUGG5oLLrSE3LFXAu9elM8N77J3xGyr6ESE55pdpZDAnpkVx5dDZrnrLJQqEJRnbuOYiOarCFEg1XLx4pZSUosDbFY/sIfxX5loTvLYB7HUYwDYfC/kXE3Ivf5zl+1/P8u3PF3n6vivXu2CpC5V97ZzyKb+05tWPNwNXFLzSay5uJMJzzsfBCCFd01C1JRrnZIxneMlj/TW1Ubu0nLq8/Pks3//93V41dbBcFng4zUOFdOkfu/JiRdt//TQBDn6KaCtGDm5OXzYGKnleX4bggnVBaqhFhci7bmTQLOIKvI+gaHTQiXQZ8mnQgjhIQeXJhIgKw3qKmmwGoi04D1dXwjQUfvWOtEfwFAvmLcGLd2YR0rBMPK+lf+t5eX6+2PqdtUPMgkgDXoeyh00FWOSUhjtBB6vak+gJwtKNdKHyw66Nbvw0pMSEHEpRTDkN4VjM3DiQ1xqDcSh3xp4Iee8gu4eGL5UC249hUBj41Um9NOzg7WW6VQYJskMJ1+1JsPrDXWClUT7Ov4EMqm7YuLJaD2muR0MoRaMwwhIRm3WiL0YdYv4jiiXfW9diQzxIkispCstrehwVJfJqm1PvE5jKz3F9KH08U46SWJFjiyhgDT6f5jECa/H9z6sWBpEAlLHfGmC4wSiT6k6aErQ4xuxRUjFUgFeWzXVzgEobl283GPFosSaFEc0h6x+kTPbB9aCElgBfRiMffk6ZKzPtclRJZ5jW3ZsnxPp6lCdrTR4NnAzcQKnuVsDdDDdNC79US6nrLhItYdfPS3j4k8f9bo87Pi5Z2Uv7T/oe3a7nBgXZ8OV596Q1BI95h2xzYlVEdAegacLH02j8vaiF50r6cbzW8bEwO2GzmrAa3dpvL9JP4DHeFNL+4+XX5bzLFu066LXe5VyKa8uIEmIpj+auKi3crpHA+vxaAVx97Lr4zRwPBemDKkzOCxwvSVyyo1ymhTDeLEIQshbOOJRI0PVbK+pQwblSpnn3fAbtzQzs8P2cOQGdTM9pWQaAqGMz+kgRhf0BINT7dvce9ww8bZtogPdeSo+xq650o3rVPIIv2T+4QfO5bXJM1TV8PIBcd1ySNgVGJSJkH4Cm0wPAA+0PXQ+mree0ymFsevS760Og/T7qj+Z9ldkRqg6IU0E0iMlXY9Etzm8TAvU5or+ETYQutVhP1u/JZ5FrhjlLRC6jk3uPmjgWWei66Lah+6Np8BVpfiEDxcdUxz0Inmba4HytFEpdTVdXEP3Zu+AZH/emZswYUgAGIGFP43Q9UVPFOmpqYT281uGK+k+f7+r823WcJwBkyuugIncHGBEZpvqWRqMqL7hoHaxdz72ebhYhy3RN8vJxXqCDZAArInOTbn/k53m/lr6YKDRwe9erdbVVx9Y9U3xgXT0d0IgIdgKjZmYcgFGf27THdt19HS7vKBMxlbzprkup7m/OjLN1blQH9rJ8iniaZHe7NDqfyLB/OIZcziDLBwN62+aBNCOa7qbp/NYJWKzuqnVf9C7cQ3qSH7kN7NYjrUyzX6k/SIsGdvYUj65LJRSYNeOn36OlJN7JexTdU6POyRY7HvVIew9glr/bkiFsa7z43qhsTnXlqk+PzrhWRrQ8bW3s031gyyOaCt5RqPfxswPA1aAfemcURKnJ7FClnOAO6OOEFAdtmauF4vZDt37tB+zTappoaovmrc+RVTPC+Yj4OUGAY+N9fK9Ya2gtqvymhdzU49Pw9P2bHnmSudbYnVGQxpEPyu/GyHafLYf7GoyfQokP3j2878qNvVmHwh/j9BzcdK+aFP68jvFvB1ZMyD0oBkplOIN2xxDQrFDy15mYpnXMiu2De1E5fLRu+pjCbK32i4cg2yuYPEJb6TnpCLV2Bo3r1DDMGPnzeH3u123QwGhdq4+jwTbNt9x/hnmufrCrgy/3KS8D5KreUtsVpnGad0YLDyAM3It3mjqZILT36tmK0xavIWR1NWQJpsO59j4LH6ZasVx8flhaT3Vg8BiSf1iDQTdH78Q2fa95B7jOfREIZyu8WkqEfOah/I62uL70yvLzI31jLAjTnRR8re/gtQBe/niS738CvNK0weXJ90vpSGtKfV6tWPvbj3cL0R7g1X1EJuY5G6JH4/k4jwyQxnyLg4r7f552JUfH9ce//tzH+c3SCM17oPJ9AzCrQlu7rP794x/5P//5H/nxz7sXXu9RJ0PpWSORqID3VBgzVGcFhTSc28CbbYA2zl8DNKwjugRKOXLuqxtr3R0JMMJc6WtbnBX9rRroWrhUlTj1ghFwuH5c5f2XAoVa+2ozpdQiOrSArp9zREqWqKvAlY411qLP1XmwKc9o/HG6LOZxfHl9lqfns3ngmtzcwPWC1/u41tbciTUaULAQc34cjRQoiP3e2PTvbh7hGbTicoAdXRktOdIVBkg1lH6RqV7Jgf6yXDny6eP3uOaUn/maI/V9PGxcbTYKcmoe3sd6hYFyx2cRPWn8wWxqB9qXcQ12qbVXb7xCANj+3XCuCdRcV5xX46Fbt9o8Ztx3GD2bzzG8sHA3QamPtQWMcQQTT85/uXx3Ck8nYMR98HYuSncraI9y/3/br/xeAFW+F+ZwqcP5xf0LmVFq0CyK4W62FurZ10grAxMF4KVGwWpdj3XZDMS3tD5NGW5aU0zPw+JFnofTwq7Xh/KOMRdz9ljUta8RvdGP5pUVVYDBXlPkoAvx3xYRKvcPKNJztE42qkP/Yk0sUKPJSeP71oHqbMbdtkn2Pszj1fSczujnsS+83130xmEPtcBvraf4TJ0No9htN4+5FuPVWiZqTLUvaPgBvDqfxvcHv4DiTrMmydhHoPa0ZmKFmrXIz/p1NdmmurnyRSs5YB2iV4BVVj9t02K2O+9tRiOWEF66l0eAjmZAuINXq59N0GA38Opt18c/9nsYfuvR4bJ4Axmdy7mEoXMECo+Oa+p4mVc+0s35t61HYj/Urx/p9fl3xzNq9J/KnORU77VKpCBmPnq89iP+O93X95K6OMGZwn1NNQ8RrQVAsNKJc0j3zg6Q4iH1PGohM0sL/hxj6ZDfdC50QaMcdnTl2Rp0VicDijx/zCHNx0CHJY0rgb3kLeKgI9D5O/2PctFAH5MJgwaYQhkRujIABt7P1rSn66X5Z4A5d5DXtc+NmzINWlkDvcQ2ziflKmk3ZxDo5xp9g9pXHnneWzQyUzBH66p6RMY+6pOUZIuAr1CnlpibOeWvN3n/+CUvb2d5NR3npLV87HzVMvYYu1qgD+365PXrJk8Kmt0u1pDIgOANNoulkBeZnB8P7cjguUPnmWugDbo3CEF5zU1BrF3Pu53tc0RRduuMi0AQwInUCTKdZrwg9mT/p9XX0jTK88nW8vyscvAEXuVO9UwvubHVNJ8E0PL6k33T5/Fw3qQbzSwbkYpquy5T51N7ehSQRUrROScjKyOv9VjnEVlL+jO7T8vHNHR4t0YiInHNgmPtZ0yEID7vcZRj0yOVbMrrcKSDI3bTeNPI5R/XyTpUKfc6dZZnx/cm3fNAA7hvtHmY9oUol0XG63dSkAgCk4Z80MdJEUcNgTQEsq8e2geE+JY6DuYHjLd75XxeKHpW/f0mnmO82nW/yAium+ey9ilMXfpMdHJAyoMyKxeYG+MC5jBedr+LIqfjU3s2Tx+MENqtRcRAFsr3xn+5K+J/NEriPg7iwhA7euXH9bP3IoQQvihhyvbD5VsP42HUZXFN9QFDkwSMYLyLhDFDIcalTxE93ux2zLORUD2GNow9EXTlkhiHRemUvMkFuduOJtMgsmtH7SoYU7jHAzCrjC53eY4htOW/H+zQBzgiUwI9a74gAmv1DodSlmBI/CG6cQF4UG8rCg4i9Pjp8iLoLrgECt89B5pGZO8ESESGtyLTEGs9uHfDUWn8bkGx2XLf7ODRA3Mf66jj2baDkBOCO94SXZVZehBIfwUg7YlCWVqkWkUkItdMoADXMjOwEE5lAKZ2LBSY2K4wU08Q3q8a1fTn6/58sbpXT9a5xQ02FULXVd41+urXu7ztT/WMbVt18KrHXk50IDOwRYEZQJ8AIANptkjdGNF5A7jWsOOnb2cbn9bmetEx7opJq35+VcnUIrkajv3rTX7+2J/7ON8/P1yRGkJZNF3IgM0a4JXtB4qQYe+3kbJgwEKiX2ysXuNsY1S8wcDSZRS8bg7QjPlu0YQBCoorNlov4ox0OQWvNKVPFQhNi0OBz5sBWfpvp3BPa8W5QQHGDd2OSIO+nqCToZCOaASEbz+/XPY1RJcaeIt4MKoVt26JtakehSZU3EtEuhh9Mb2ddOce0RrnqkLZUDmyDrkynz+aoBLnhsAJvxu1U9JjyJP02y5uzLhDxBVuGsAS4PWIKMlne0vjCMUBhzbGlvl/VvDoARxnAJGRkEdUomaAmY/i9a0eRTTMBngJ8Eovs7mLZ4WLENaZC8z7wsUpcivJeKTLDflOoxhdgqpFn4GOQMvYj5xqNeQoHVYwjnzPdL02yhrKCblbB4x1yBB+SucBweq+tuk3i6Q5CtIXFMzTpxoB2lob/QcWj/BocCyrQaOt3Pc5ambDV0WKhHWPU6CqOqqzIcJ566jbxQK/VruiVzSRMX7O1Kl7fQ3Omxa6x5CR3KuxLrEWddYD9c91832VWd7e6WMHIMvWtRIELeb1Vt6vwLkC6EW7vH0NWY60aK9319c7fete6Z+VbTpKrL5VRcT34o7HKBmRPPfnOiJnAMhAFnhspP/OmKePcS52+0hHtnHyPZ4lT1s0R6rWijFeizQXTSXShp4IKO72HauBqEUed5l5UvC+sjaop9N0B6cDELBZezxTNfmpaewqm263ZjXapHijDgdbJK0lo8uz0TuRkSzT2Ynuh2UGQjJ4OnRpN6hcHw56SVtbEo+wf5vjBvdjCrn5oZfufFoL3Fe5alaDO1d5djPNMCaM9V7y+PJ9h2tjOE3smm18P4AZPovX0yvlYe3EcRuuUQ9DH3pGTbQ09HQCEvq6ikStzFJGdFJv87kInbeCT3McSznF/qJe70hr5VgKhmjnZNByS+Mu0aynp/tZNEjjWR1jzxHKeZ3JC2ipFd5YmGkjrgMDXLHnmq6VbMcMFmbaqd2PUG9TTeG2uF6yaOH2k3WPrmfUMLUyFbuued1tVwWWrdxARE8LZJtwTxEd280h7HawGeSIzrp+IEjk9WPXFb9dLBpPwTLN/bV5KS9UYNqWejEHuUViPV/l/LXK5bLJp6aTN49+j0hkcbk/87uIRLtb63L49xxxZ7+3NV0isha2sgMKzZ2vkdo8AiyGfTU7PIoXtb/u11EAS8F5K0GxOIgrg39Y5LLbVerQgH1VLA35GGGY5xX/9idrJm+eMaQ6hWVjKpC1ob63bHMdbIs70SLutYb+T90ZY5MAHK1Q/zrkUKirZQbyz6o/90t8F2UKWgSAhK7WI8bLeeEoYxTHwfcV9nWd1j2vYaz7pBMWv7rbYfFN38ew92Wiq6M9/Tu5lnGIh983toYxmIzy1EiIAeIrtJ8S8wmugMdpFIncrMvghxUVfrc6Lag7VUNpfBThchzgowXjSjSvsWWdqz6+UG+rS+oakUaWVZ46oqFG++O7b8UDG+rKSwqlm8achWAHaGRGlI1zgwequJlbCDCAiQahlTIpvf7VIZD0YJ+8rpEegNXH5iG3sXZeP0Dc431UevL6tqQzQoAPA0rnVIJxlGDm9wt0vO591NdxL+P1oEw8XHuR0fbchYNBBmVEdh2F9XGgY5/u3zuOtadrBrDQSyjjORefew1FYPa4VE/jojDQdudKnzjc8KcYiEPv2ckVvGjxeooi7SPl4OQKwgJDSe4PNSJQ7hWmh3R7mLfORWtWnBI6f/zu3d74PuRIugzkcK8Y7npyxR6vzWtrcOmQMhjpnA8eVLTyffI+BkMt4EMsBKkeMK1zpRFNCmBp9NXl5eT1CKBQKC95//km//wHRdstrPvqwIBJqjJS49IaZLp5NKYhfO/nQjC1eVhu3Q1MFG5HYXmtfVVcqPM+t533Kcj2Mwq3f5nj4OK1rzIIb8CRC24WISbAUbzuU/e0but46kqjfq/5/oCe2DXHzDMZYIwEODzm70BWw8VIfwSv2CFTr62dl1gsX1NctGisu3L86hUCCsiTjKLgfr/DujJkmmfq/Lzvu98zPNZl1EGENxnK4c0Vh6mwsPHrNhWxxujm8zUeLf4bgHurEf2TfzOU4WGg/d88KDsiUJwKoiTjNdFmrteW6TLLYRTLv4ayoG2uF1eUdottAFxRUPieoGd6HyAyvF28vxgtWqHxZcw5K49R56kPA047myGw2uvQCAB8W7+FYfkSaWxdEm0YGDDWHGm2I1KMzg58Tq/+0XvIMH0J46l4RBGjf4+y7z79ek6luwMj/D16y/Mjxs49JM2l2i7ge9ULZW9oCS7FU76UnhnlY1tgRV1bce+7PZs4/g2ld7t5Y+nsIKt346KyhXE8TgmLM9Id8Kvj93mNGIH1SE/IhuNY0xmEEOejtJV0uNrdk8a+vorWWz4XR0KpbjOtI6VQPVR45rnzvqRfllsIta0wLhyNLaiWnhw03RYvI9Duz1O+/vFxlyqc1owPRqx3P/+WqrTLOK1FY81ALKr7ZHRg+qpGEHy+7a9fiMYqAO2LNgfQ1EE6KgvWy4LLClLBFGz80gisG54qo6ReXOY4AFIk9MpskODcjHmRxxeZU7Tu61eBHvtBL7+XvY80+8drZs6cdgunTqat4zPr7o/uE4Bnn3WwcT3KdP++2lw0cZpEtADP9+Z8gcDfrPOkCJLC9F8YdGoHLN7ZDUMqd7Rj17PC/MMmIRDFa4MPHEEsSsMZvCiFtdIk7bUbveysnnhJof0jErztuI/QKQQNZ7ZbzD3v5XHfTQZ3l9mFgJtEfaO87xHJuo0GLkXyGpVpH8XTWnsqGWMyizpKJ406eKEdUc8pqk3TbK9ea3MbQCMoP9u8Jd4jM1xCx9Pon7LrTh/y8fkuz2+eRniGE3ACgQpAr/J0kcttk5tGYl2vsuw8YbntOrCKuI0A8TiTXM/8erQ7ymHPyD/z+1ztAXq0aHxTDtfkv7MMzZ+N72g4pAJIXT480+vy+bTrwjuLPy2HfZOIvkJdVOij+aznR5W83yObpbiTVB94xT7nenGgp9XXXUznVhukezdCdSRZtOA2HKBoXNBCb8rzBF7h0X7CIADVoW9y3m1EpZ8VVGOlaywlXti50QViEU+/vQekxPUhyrLjnuexTLam3PNY5VPHiKh8PT6ObPl4j6POerRZqeAhfbm7kzsDdW6fcly93QU/5Mdpu355F6ebfO2H6f39TT6/3oGyyuY5+Y50GioE1G6E0i13B4XKMlFHbDSYjObwKvL8tTLVw4vjURGiUIw6JKMFc8vpYoFIOLGntuG2CJLC8npniaCk5ODJRdehMKzQwsQbcpYtksyKnyEs2QAiAQINRXAYSTjkaDEfLakXPQQAM26CCCb9nnk5LDPVCSs2CArM5ow1akfZ5ntEkwxEtDInVoBUGnuoeS8eROb0QUy91tBMIUh9TZiCUscacY963uvCQ+EgGpmYf4eGKb5sGLgPogV77y4A7CvsSucMgWfq7vAWBw96MjhsdZOAdLpidB0fkFMDKCRwZQb6cg5lQ93f54qaF1YktLhg9cLr5TRSQ1ijaNS/wloYS6qL1YUoXucARftGJA+MtxVd50oNGl0baN/SptwTHqGcrJ3QRjrpYNpGgT7n5vR4HuubvhVCR9xIFBZ9VYV9jCfmWTzKhhEOqQYN6YNr/9Dg4315NuMNL4Iqvu/aVUmjmv56ldf9+fLHswFDWgvLwAll/spL/nmXv//PT/n1z7sVbW8Ndbm6b3Ten6GwzEw2GzR8r9YMFtSRMuDzAPDgwlXrc31/kW9/vFrqm+XMq/K577vql+pt+vj6lH/e3uSff37K+xs8PsWjDezpqXTL6Qk8s2p60Gnkujek4yifQCHPFa7m4rvp9ZdsbAVFbhdPyzzXUzgJAOx6UkPvbqDgFmYAu7DE/mtxzXN4vyIVStuu3+ZCsRaJ2WF43wIghpqsIe6kl+FZFQ+hHsanCXoW7Xx58tB9rnsyQvj7aFm+meGO6K9FcGJvVA3ci4TuZZ1ASgjXFmc1K2N4jsiaIoy8okwbZ5cp40hDwvlnTcVIaQFBjigoaH9TfcJMm6GJUpkUie/4bsV65TQ6ptKZMnZr6A7UZoCM6zndT+Cs4lm0RjkWcgXAqreRinU0CnUtlL+0DkeTGcc04Mw40AU8RUfNoxFGfllEpkzvYVAUtFaXMuREH3WnqjDCUyagHDLO/60O1s1l/a7r9K0O4yPvv0XijeYT99EfBO0o/0bknH3m9Drq3OT0DBgoNg7vFOYdsU2BPLnho17npcLwXCqaaGg3wmpRJc27ne2q7/6q6WM1TgR4AM/F0XCNNa0zkDQ+RH3J0pmSNOpP2tpuJRo3skuuT30YePSKl+5AEMChRpl6iHzViHwtllzYbdquujgPK+ABLPAcNNxsjP6GyWGxiDSAzqM2lkQdQXqq2UgDZLT/dk3pvxYq+N8NvmpOAY+ELS1qx8X3sw5aPI2oY2+q37PGGKqdCzhOOyJVz8Wj6bCPml5jjY725/npDKPalkALV1+l7Tr79vW1j+NqaYSWQtjRU5b1UaAPDueF8gM9l9d9vp+r18Cyoosnb8pAsMUdpBV7qHPfB2DfYdHsSKPszZs6AFBEY4BlWkc+GCUUtKfztojDkfLOh52bg+0SNgCQEXO6BJhxW+HcOZNXLSGL8u/vDN8+aBVfGnyOINOj33GM7B4+g2j47cn1RLiRoFvx32vMZ8Faez0f1kKrJm+q68RJj7Z/bqMRywZbrXjkmdG8psttI9qosoSAQLwsXSKSOa8rU9ABBlRz5vDcd9YykiXpnFxnAqUtmmrYGlgk+zafq3bPf8CPHUTp4z3Txwocy7HmMng813xEYJWwHybd9QDCcnzGt9twhphu56lsls7svDynK2okljruijZM0HMj4FHV6pyhp3ffSuj5ndGirQVApeC02sIX60R4kucLAGqAWNSXxMtJNHPebrdny146v2q30Ou+hyfUN2qwaeJcSJ6jE7RLmgnQ88fojFnTb4etObq/lYgqijMhJbqSlwegRaFsdkCG+7+1FZ2s39+8pu23/TYnxxa8aVtFWZaXy1m+ni9WVkJ1aS0kf72iEQycbe7FiXTbObqseZQzH+QZLMSv4KqW7jhRFujv3M4zwOxJ6xB2i+AyezBSzGc9qlPmuCxYGiKfjfasuUa1cjLN/G3dUke/+k2rWnoVkAKdpaSus6XY2Kiv25p6vUF9rNioOCfxeZwVRmsShJx5YPC5RA9jt50nuKEOp2aPLzAa/8gXLZmolnGOBTJHXDs3vbwN2tj6iGyrLrv5WFNHV1Nf6iiRcFJl6KpF2z9vaId++wRC6YW3AWAkYS6zItwOAx8LUsPgYTtgPXj6zN5ySXg5FcHjAhvBpRC7I8Ir/isqlkcgKy9woKOHMZMJ2gI6o4uQy6TI5JoKR1CF48oo8Oy1SgioR1oxdJpFVMOoTNftRHSMmN3glnKnoDKZaCjUB6LKf3v6htgeetpAIswjg5uUhnytA7Pid+/zYmEEMRrmeP3x+/vr5X+P9/rh/TQHGd6C3tMa+nCPQ8+fMz2oeNdAw4+WJSnyiIaJ3GZ6vAq9d/N+Exz1+K0AJB4pQsc1xIAO9OvzLmR0biTXkO1jfTIdEPgKyk9zh8KCBQmGRfDZBdMi9DSNPT2e0Tu0XTKYWILxHPcyjB8fowK+59eTAULfFMD6/iTnXXjVM1JC1QC87fxKi7UrcPVLu/m97zzlNowIdll7dK/j45hbfqT1/HtdD/P2Clr3XnajQqOuXr69yPMfLwawsX+4ClUVGtdd0XjfeaumDv74+WY8kDwV93LeVpHzLSlkOd8/AyLo3oaUH4xtFC212y9at2VXjM6LXDQyUHfQQTDbu5bWpaArobjC0Ptcwy/X8FHFNpQ4glf8LNHOZBc/oBcqQQRAAFIYahhKI7oPwnNfs4fUCsNDSWbYd37aGOzGdAI0B9KMuuSO+WO3Iz4tUjf6+IzyDOd+GNKmaFWZQCJGyam31gq8UlBLovcDXd2dIwjaMbo+OrQETbhOSu8gu/Sp0cJzZvvD6yf++ug8dE/3jHn4mDfnqS3PMQy8cc673IPEWBc3uKJm5DAuJyOD164AnJBdjn0IAJp0K/P5YbmCWK8y1jk63ml635aNrkGz/Lv1oVQ92p/+v36OdvKWOutes6lQsKeZKF1sDpYwwhf4Bnn1ANFr9YLVi0ehaRt1Kwrs594jtcbkN6y7N9aAmlW8hhENmRERRF4fuornmuXILYA3CVCmOlJ8vs3nGYYsoi86Tt5QnBPfyzoCX7mvo3bIiOIx73ifHSaxJ9yDcqDpPkfa5/fHH3DisR5hN7+AG/ridR8PRt+d/vlArvCc2L8JCNaZ3rIuG3WRtDbPNvYIEbfevU35ya5La0qlbJ+yfv6S69fbvt+78OsK2m/CGlg0qoMsCB6qHN7J57Zq1oXIdVOvP0BDAyKsYwBdpSKIpOU5TXpqMobooLD3F6XP05AdZtD3cNZavbdHTLh11DxJuknWo/Pfx73MPOe4H7mAN/XBbODme2X9Pu/z7/bXc8Ksfl84dNL5Ys2ovN9whI9rZCCINgajX/FZ0gU6dCA8GIGY9ewy6QlDh0m8WSjjiuSIYOMD512fVQdZKj1yXKP87+Oa4zrqRLlNe2Xj6SPSJf8mA0t2Pa/rZFH0jM5VonDVKkq2pLFw3eDArHKMjCaPMz7nWTFHmvFS9HCsnfA9vSdK2zigbIW/M2DmOo+BjlzYWcclX0J0Ld9zm/jjUz52HfLlRSP3VwOrjpGLlriq63RGPdinlyerH6UO3dB7Omht0OrjM5Jp5ri347dpP80unb/f8YMht6fnvS6De/vfyb5kTV0WxD+/7M/1bM4OmYqEd2QCaEqndqa+nD2VcJmisBhxT7saetRjO9anYGuHWlgAJ0WeY93N/jshEo/007zubXeQsBfS48BHjo9MirQvTXevZ7ntSgD6OAt0cspr15UKMw96n6/NoKLDfj3SJx/Z28f3Ahh7bJZO5z1UhDLTzUO8gWcUChl+n3TMaZyMPEzX2BKd8Tf5tyctRGcpfe9IG8QmyoQ6+y/wwptF6H1mRjJNEt5KsUJpb29vFir4pUUpm3s4/aChU5U/KhWkOlqvizMuEigLgueJ8nuOvkqqQYDxzgttDM4Mmy08mohk6Fa0Dca2R4m5gW+eqMpOWq40eS5n1CHR5zI23DwtCfBq7rmnlGbo6uZF7GmUdPdQBDM8zKO7gW50odffsmd4KKnDvXIU8P61/QCRqeo9RhE+/3mX6VAscX8Xvoc29UHUcS96A3oYlJnh3RkAkQY0RxANwzfdSDJAkr/rzKWP3465/56h2RacncmcPRLLU7hsPJUem+DCNoy1IeXUlEtGZYRiUIPRLLUMQ5ch99WvLzOT2FwgR+037oOmV2RhH16XA2CqDDAUBdyXbcjte+I0HvvtgriMThlmALlnhvVBsoemRPG/cY08h0cM7ahsMseagkHnq2mDf/zrVf7461W+/fFiAltDubUlsXjk1duPD/n590+kDb59yXb1CKAycsWP4HEe55H2SjCYYw75iLKx8XZ0LVEg8nJarFvey/dnA9u0a169lMkrofxTASvtuKqpg79+/UJXqWl8KsxOVudA3Htqvy/zemm0QrPCz9oZdkVUFgV4wz5b/QsXthrJ9PL8vNPLvodaK+ULaRYSiow+CEC5Uh9CZNQvNAXJHQ0Wl2vGN16tMPw+HvVCzs6CxN9FhJ7AcQrrfF/ndVaPRqPGrPtLCbCI36BMaX0Yd8daCASArHWxed4GYBRsFYlDdrCOgBIN4koQuAs6vS0IJUd0G0KuARyD7+K3OO9aZNW8e5omv/WoVyZUeO4EfjqrnbwyR5J4hyQa6NuoV5RBCNuvPtq58x6LGQGUDSJz84g4GX49zum4JnP0IsEme99r3pkzpK3TOpIe8HDFvJ+FkRFUlLEXg59Y9ILNf4wV+469xbUGEBJR4pJ4EXLbQj5aimxqPz7xf0ZgCnlSt+gDXwSnhfS33KcwTOtVmP7jRapLSntZERFmUZc6arUZPd1XXCFmRIMZNBaBVayY+1YBYDOqgevMFJtsZNoc3VgtcNNGWhhlewawhvE1dA9LVdV7LDIZm+hge4g4UpnSEfXMqHfs94jQ6t41FGDWPY82B5Eajw5mbA6iIiXqEEEhqAEphaAYHZTg550OM6pDMsuf4p1d6axEd611irqZjLoKmcCu49QziUgcy2zEnKRGymymPetU5t/BuuLbvNaWUqTA71dbn7V97jLvbefpu85+/djf/9rneN1/v5kTQmkD63/QsRSoagjgvW3aUGl/tajsxcaI+pwnHy+ibLQjGXWftd1M39lSh06RGVIhv6b+RHqxtWnFizQnA9VZLM8eAUOm5t2n9Q7+Iz0byfNZjJq6+l2NXNMztjWPxjshTUeo1w6DK6L1wps7bSTespIgg0b0LF+vq1wiFQnF9AFiuT6n9gYjeyqKQ48asklvLqBIc0yanERhgBYpigBoJvClYJ7WAGZ/rh0d1Xh2WLl26T4rP+Jo0FPjbHNdG43PDql/tMzpTOlCfteEEaBBDd2jw6irp6g95EoMHWjUk/RIk+bV5QojN9O9zT7qQz/amrD2YvOGGJY9LmN/yLdy/TF2HkVdYo/c7CWArujqK92iQHK62dU7HwaPQMhyAj9TxAwmFvRlcrKB/2thdq0/p819Li9XA2bqad/3LWUvuf1gc9DMBG1ss+uaBvwoAr36Hc2GxTytQ2BLeq7txZpP6XSe+G9GPkXZIW8QYrKGqoPM+vXR/rPvBL0kUDI532t43LvcvnZd6VODaC7y9LyaHmydZ33NbB/O3SKhTu8fSOU+47lttBMHn8tyfOhlc5Q/dTYG16ATIc4cAhjQBc86oHsK47qsu+zdnHZx7cUzoIbHV6bz3NOaqI6sPOBkTtpznIVtcqINuWy1vhqcr5EZ5ZlH4vw1d3N/pIuMfeU63O+5yDjeM0aQA4HGo7UevJMNHIIXh5VY3WYlr6bzq6WsrcRWPGqtQNkNRyNL49yVKPCH1cBS4Arg0ldsfhYUUAyHgX18HI1W/p4otV5fr62vinS6DyCUHX2wKj+s7DE1FF5rnkLQXftH6Hb2bB4XPQCBA2DBg8frB2CQ8qiP35c07wC0fBOKb1TgRdkAqtWKtuVrwTiUEOBRQJAb7VPU883Qchunfc0z6hNQwDHVPN60FjHHpDBMhFAkCPv4u7t1kJkG8r7HeorXBrr7jIJ3Vnjvrx/v3K0bwb0pX9fmMLq09ANwmQ3bh+vin5mC6F5Yi/5QaRse6UFr/O3WWPS3Ba3PkTx92ifSGNegSI5AGY+gv4MXMIMD6IbRwxBG+OW8t0KFvwx6YerqdK+lRnRwDuEMo1gAwk5GSo94gbt9vDfMf/8gU7JOkBVta7X+kda80mLo7DioQtvMBo28uqrX6kvef77L+68vE/4waJNRTUb4Xx6hqNHjWgaA4As51j7OGVt0A4zUmiTfvHC7FhzXlrvWgcxTeRF9tcn7LnT/+flLfv1E7SsWcIz991p5jLyKcOj0IG+y15WG65r43JiTKgDadvjl5VUu54ucCzzgqiyRnzGiJ3gQ9xb63ERv2dij0mlK6LqFM8JSfgpAqnAi2MOLEgffkrhu0IqHiVjykHqAtWjq4p6qBVHAUH5lSnlkx0E6GrA/qxskBOPYbjntfcZTYpQSoPHcaIKKfZ864dCAH48kBEAs1h1zuw2vsxXWF57RWf4cH0ejLH9vKCMdIEsBEA4QwpVPXjNFqDFt1OZzd8c8j/nTI59+BP6UtK8xNt8ThFOh3T3T7OJ8uaNiOxZvJV9ujeWw7sYcXlED0Io3C0AtrCkixMGrvg5DZ3Ggl8DKoM/HAMS0QrEv997sTGuFBlIdZ8EKrSN4UrYVnUnNqDx7Oh7y1AWOBjWgVhMFSF1FW3H5YrowTFOA7NwX/QzdbSfaERyzzfdqgFTiSv1c3w1GF9ck1ZlCLLy9R48/ovBbfN+u5w6k7EQiLTLtmDQSYzzoIIt72SPi3elg6DpbAB+ZJv6bIp9vcjxbmcdOEZVJTmf6XDRFvLP717h/lrscWj/c9w6IERo8JXh5rjfUHRhWY9VAvduuS1/fZP34Ke32sW/3107Tm0Wbothqm+bqo/M1hMf/emvydVOQTI35s9XpLMuTwPpXemTq9zB4R7rWGvOoldkAbRjq3EM1PidHUp30zqGf8Owc9IoOWiQAMXXApp5y0PXG+iYQErm4uJ6na9LA1MfawTOWw5Id9bPQBbzxR3GUDLVIc4Sx61cH/RP8d4BFvGZes+M9tTTZOB/VauCxhERe7+4CMkelDH7sDaeSAUs5VBxQQ6Cdgy5eRTr0izJHC/5OLh3XKXTdQ3QuddGsB8xnAVo+eEos3mHvbSMe2m4mA5POjgjWxRuR+NNERQVIoHNuHmVsIEGxKKzcrEVLfSq/tuZjVr8ZoMxSEnBlaZoe7eDlbzLbMVoucIjDuXmT5f1TLs+f8vz+bOCUNq/Ij0xTGoW1WFfCZ7On9bvtVq2kQ+aFeM374tFUMp+fR/t1pMNOXbGPyOaIFk2gPPXQIy3wQXVpk3GNxW0nXYcnXdN9HmoHWCrzkvfP0/k8CuucZAN47u/vm9cx5FMCBy0STptYXFfbX1M72c2ToOcZKdGYtxcWb5nXPObx+GxeZwO9KsAvNpUz/KN4B2zXLdjkxsbJ80YdONPFxEfHmGjbHNfkyGuO5/bRPI7n83973OME9589whT4t9F6ZyCU67gP+OXpS9MGvSMgUgdnwyUuzpvGAoz897wofFBR0esqOGbpidfVNsJqYbgwgqAuFslEjzeMeyjhqzMI83SJeIRPMwS3sX5JMgZKb5OiG8BCTJ6rRISQxo8EAmvjWpjuJPdKDw0QY5L0zM7rlg3kEKwFB8MKNBYYdlFLrI21N8bbfT1SFAZSVTykONqczwRF/RvRPnaR4UlK+5SNI/tbjkS0TQci3q8D2c7XY2Bz70lxKiOsFRCoK9f+O+5/PlDi1y+h+JIBUElZJTpm6W+Td94YbcxnHHp+Nh8+XJdvgZZXq/OxH4f/n7E3YXMcx7FFQUm2Y8utZua77///vjvTVZkZEV4k8gnLAUDa2XPV7YpIhy1xAbEeAPLc+bDRwkiBafao2b3Axn73Rcz1yBR/jr43uSFWiq7JjGKmQ6pgoAo0auJM35QkdQMbHLNNFgyubpyKsbHMSUmD0qiK2lRb10VNCwcq6lHztLWGEgSXMxI2BqcpIqbFba6HF9YLqkUd9obT8YRdcxrU85Fev77S6/dXev66C/PX0y6sJy/AyA6B2+eqaYO/2Rl01gLibbKIQM8w/yTMMkQ76lxZ9yR3xGL8MISjxgKPlZUIcbL9+EJPX040nVQoSVSP92NTRys7r/7+1095vb9/0mW9SceSg0WmBW3AnR45Imzty8E7ZI95ya9q8K0i4K/mjMhCqFmURlMHBW79zM6/Fzqh7frFivI2rYsk2IUWES4CjRC5IyqcEFrDafaUchWwpp/7mZOOm1JYvEY3LYLji/x7mS7I6qvwerNBqMVMtbscmaLZKVWCPlBKAm9Sg/jmdafifG5UE00IzJ7/OQH5FSnGBCdPKc7DQAP8/mFWAw9KE5xYukZb70BuIf+qvDZh1xJH55o+LntaGL8J2ZN/ZmUEBSLl31bAuz2IMgNJI8jmdQsHjgQ65pDnDfL0cWAq6CuMcdCK89xauroMrnABvYzOPg3rzhOO+etnzOkE9GFudy/7RjYfS9komt7xSHl2hbEpT0LbcO7mllNqihkRRL3TKnbdkLFAU7PrZjOcN79f7xWxoIfeaB0VXETftY7cJl2qbttEp7rsZLBZcC4U92nepP7V8aSR9dtBFV3uQFUqHFjG802WSBmDKdEQaKeROw+2ZEyGzpJ1AiD+5uTo0++6iWWptiP94KwjACfFAPc9G4vm3q2RGUjCy4jcUMl6KYPiCvaBjDaEH7XQR204xQTUo0K43SXGSNQ7cicU0+MsPamsRonpO4vVgYI+lM7QeGY2I0blTTY3GaDxyCnmntdiojinWv/Uar5cz7RePnaD67zz9XeaDH3FqaaMwJIR1X6eutdaPJpRC9cbO7AaXQTYpcZZY4SAIa9kbW2MSgu29qsGULzOk5VF0CNaQgGl3vDMgTPsY9YvJahbEhJ2ylb/iJpLBmFLumzStR8ZW87nDNkwGnf8G++VyKPkYOkCk8P83NE4xef8TO2Eyli29QGdJ5ySX1q2RD6k3THFyVGlrhV0fS0aXVwjVtQrMjoKEQ0ph0SpJhf0yOa1inAfRxt19D+LnaH1drSkCvYCZz7biePZKqYLoTNlpAIrAnMzhHBOZfY1lcDqFPamnZtatcaU6u7Qu4s0CFNffvNzJ2nAhbyki6xFss+EJoUviWFFLdlwRIG80XrFIdO3VHOttMk63JttkHd1whnSzBa1a2eja83wYX5+OW8S2Hx+vtDp82gNc5rsO+i7FJXdrOdyzdWbdGg9SOmAy2x2ngWvlK8qOlzxFtBxm/GdOM+ZJju9+YFcI7K1JOhs+jxNrbNzWO8dZMrP0/0stb3ivf0rXBJEZPRN9fxFgpq7LshpgkwjVm6A9+P5eKIP7ki4HOk6X6UOWW/HhbM16yt9cCFSoXN5o9tNmwfJXG2MoIPrcu5leZil3TXytrweM2U+aNkSfLYsoMb2rNSatMydajau6lc8J7XR7jztBD4IJzUc5NlJpa/MFz19GV0AqXZ/B09D3bZopmdzsppYk1kkG9LKabJxQH9dA3AEe7FlOR02F2ww7QsV9ljWUzGnhZ1LmubwOC/WlWfqiT5ulqOR8lj5L6e7SIE2QV9dBXkl90lK3nhhUsUUME177pmKMBpSB4esR8rDV/iZbZYhucZIByhujCaAOWX4OGYDWLQYfMYYFXljDJkPSjLSNIf9cR49kA8TXDo2tg4q5zVT8j6oEMtCstvQhJKR+7hLOq3vH4wU/043XuTmw3lx//lRYEEJ0YflyGp7+J1HfwsHQr/vEJryHFdaxi56iKo9oK2s9MDI6cYTkSsp0roLtkN9Ukjp8bALg+NuZzVbj8frmPcjGGU8M+csy4mZpof3ccXiD8o2mBGY2jTQQjCr+++BPhdEGEiFySLagabPMkPltDP+jKRJ2X1nulcKXVF/sAb535mP+M+mDm1i5xUXQn9lB9aLILCeue7VYVGGbmiW8/lC77/O9LG/zh9XWq+btACC0ycMxBrccFjHfH7yHO72gAaDlMdAWsOEkVdvX5/F0fby5YkOL/tYT4s78+DAOO/WAaOu2Nn2y2pf1S3tExuGMOq94+BkDkKld9RdqAm1gOok4RSOeUnXrtNRaiq8vDzJHm6Xq6eLGiCZclBC5tvMRmxoUhHKKvYrI9U6pbVNpnD3+x5u7Z5WxoVu2hVAI1yMwFq0bXSxNKK8X0pPaqxq9PUmTlDILzh8a2mROmUCmoVwRlcprzBjvsK1SmGU1F4mZoNMHcXzMC4gT6DMWRH1FY07Dho5p/47jwyzCoQn5p5qlsl4t0CWSdrlcl9LJBsjI21n7tDzxqn7qxsU0+Q16gQl6N24UKuh9M/ZtHCvoCsl7YmdILM5sDdNT9IZyYDYaVrpviBvMSMfNT7Af7PDTg0eO6+0RQp0Wi9H/Wy1W++aoqijPFI6Ml6dDLa8ZnACuxPN3ge6cbaUbJbf6qxTo4KNUKm7sb9mOedF0OhTQ0Fc8HCVwbOlD0p0eDduptU6u3LQpdmraKfIknYYpVkL8rQozhDSyXP9q3Knx/C9NkIOZKYrSVGfhjNfrfOkpHMPfNccqtA3s57V6QFF0YJwfBwsnZ9NuCXVDrIdeijvCvX6l+/L1Lcr93mUqFXUbN/lX80cqwJKiuDRbPrGw2uaXGbCcHXuYsMUo0wJxfnsvaOz0pHXfFOEdVPYntS7qtx86fJB7bYbVXSVlOaJVnOGb8p5HY1u6VX7JDZzqFwMfXXhAsbERvpCdToIT6tqDRMcvJCnnv66WRc218mBREyyoUQ92Tk51h+o/aYXx2qOuu/Iw0bHiVYDKZ3uDvmjTkjcLQKouLcbcBQ6G6/zkvTpTlcgciRg3cyesfck8KMREplnMUTPlL9fyh/1PpAUOgbL+UaQMY1Anp/kc54PZHgE3vIciuh3Og69qzjvi0HYDdXpdS1Ty3Pne+lZ/y9XMXnre5KcjLLmQJHn7uu8hiucPjYv6J7Mr6dG6AKHPexkhjLQkBMz9A4rGSP6htpUCPZIV+umgUHVqxsd58UR10jHX62QezRn6XWa0PNJ5J2gddBAAcE4S/1qxutZDlzed9329CnlMp6f9xO5VAuSxe7DGcD6EeugjNbi2rDLeecHk565TVKH07nN++BENrxnlwe+bF1HOn2k+4d93dPD6LyRe5mehb9JrGrTGlhSIuR6U77COhPjOebhPgjO7nN+Ohzpt8mHlZ32cLwlGfdI18dYMo8F0EYcWNd9n18iw0fL2U5ek5WmW+cHeRS8GZ+ZHWqZ3whPJGS6zHQspF21SYNYmVVKAw2j0052Desdetm9TpMdePmCX6a/T494KgT+aHMbaN67yj5gCz6OvDZYt/Ba+Wcf7dmjcfO1vH98iCfcB+IrZgp4Q4+bqJnSX6FU6oOjaDsThcMtDZbtEc1msU5TPtwX1YxJ7Qdf2gHDQYaNsDlIzFa5mzG4OQyzTmjpvZGTKfO0/wiBryqsXSCKconBKNPTLjb679hUMHyNPFdDtlT7ZBbU2UgU55UoLSbgqVG4bezfEDLVBFJRGSPINUNGBQGZgPei7DhYiSBLVuf6cXkXpeQ0ad0EMGccPjAFrKQxAr+rQurBACJHFwo+hj3FxIgcsk8E590Y1TFPMPaEkvFJmxk3xSIBkRYSKQzJ6GBj0mrgYP7F2qcCYST0ej3visyTORa01kYtSDkrxiRDkc6K1VRy8UMYa/BTP1AAtmKpo8VSBPuTFk4PW7YWqU2+ly2vWTCiLIjwXNRHmDe74cROg4medqF94uLf+/gXQieaQjlbyg18+QeiYTgXA2TelK3x++tmSKJ9vqeno6TivX1j9NUbnV4P4jQsptwzf+KiledfF/r997vUv7qysNvIO3W0FHHO851hzLfeWTA6D/La6Pw0qrCijsCkSjIbj8+vT/Tl+1f6+v2LdB8UyLc7bBehDRaK4nCzzoMaKFjFKNDAdlKkp2ZIo6bHAnWeKgpM3jhnRCJ2ZHzTWwKT8ab9OyzcOQWTHVevXFiea4ftnz/zWhU4DlVZlc6undCiVNfCkAKtV1JU8BRxwvHv7JBhxJV34mqARhA5bxyFjhnIU+lRDtIlhvG2wt+aLM+o56uyXfQztXhXIKBm5cwKe2jmGKO7Pcb+InUdCKZR4RCj05CuqnivGpUnTZX0+yrs1Pmx8mBFWcl2VXUKdEW2Pa2yp8MsvP290JM6OkVXmIn6QtyIpCNVR7uZWcpGWUwBseKgErkPNKLWhCSnhWyg57PxWGGz96ROT6Cg3YgwXu+oDt6jhXnpoePLWuz3fj9Egds0vXOelH5QLDwr0bm4uAFfNMo+7D+/BOHIH5McxZDvo4MjXxHNDj6Y+S50lLwnI2/GPPWwL1LbT8/UpA7uydLzCjoxWQrMznsYkbrcduNmVR7ODtu1ajfCLXXrUYMwaqRhLsoLUacx0KjeOXcKRJ3Xrik5aKT31066zQNNcBYQ6AP7YYawj4sNWE/3sdRw2zepnQWEi+X5SF3AEo61THuQ8ZlOgTjAthXQsb+BL6vMMAyj6plsUKH4r9G0fGtS1K0onXOJMXcBnV7xbq4PgJ8oCmVFHZqiBoobmV7Tp5uOrjmvF8sOLubL54YdNbtuQutV+ZLXvdKRzYbKmTBPivPAPIm7bt2uZEFlsuYZizljgCjrz7w0DZnIHGEI6iQjJmzH/gzVMIYcYdmwV6pbi7N3Wozv9fK42VrhvrOdPxT3RYMGR/0mZ4aS0ZRovDe6cL/RELTpE4zgjjc7b8Hzq593gk6JdQP/ToFLRzSQY5Flz5VODJlq/5OzJanR+ulqdJcv1FhC1obr8A1ojOA5kRGQzpHV9EX6PNZuaVoPLRAdffAPAfsR8bYhRdzXeSZFD+b03NARc5drKUydAAZuf0lnzOI6h9RQauRBLAmW2O+9nFLa8eyC0gdSZS85S2FVHqD2X9IBzeGE8hSds8xk+zYg3qRJhyChhuB6iTUH0i7LPamTutviz59Pu375Qsenrd9pc9wJJ2FHzq5znnZd73I60XK60PrJNZzMHiqB3MLzXY4hrTLdupPn6byCTnGP7NDoaDDZ5bG+qHt3k/fHlHH/nv3tJk6k/XVZxTk310W69tVJjR3wD3TE5jTCJ+5MeDnQbdLOo5WCCYWzCGsAh+ZMyKxCvTWtUdqsDhZALFruAUhFrol8OD7tz1+lFlbd6t1cwEc6GWWy0LPLSunX1xFOk9dFlm0gpdmN4OAl0RccVU3YD9jPWM820Fn4TlqiqKwXw+/TWkt0AQSV2Vdts/GY3wL8b6APlJuJNUgBL5uZPqTnu04PCFj7e05Y5qMw+1r/SIsUgaPHRAkBLMRghDDhQTQsQDosTJBAX2lheJ201quApz2elRXClpQCfx+LrmPWnGNTSrDoasaVUKhsTBPeHYyDjpG1ey8+2qver0fanAqDk9wY5GszBJY6tyZFspRwNqgx0a/bDIgu7mtMQREwkzCv7AHNinO+ur0gRBGViLMX09cjzU8ebUxgSofgkZEfCmL/bErP/+O6DVcoov138vMwm5wWoUu1yp/Wzeo7/SH1sT+w95EFwMXlnrt213ZjgdumEl2VgS0HjaYh9Swr63f3L8O4LZ+fgsH4GEnpAfeDYgYFSUsR9IwP6Ix+ffor7/U4LkRShdb3Ox0XjXAfd2Phaf/9MC/ivJrNOBdHKs5QGvuf9nN8rqxZMiId4bNvAztcXr+wQ+gLffvxhZ6/PWkKmaXwMqyYC6B//vqk3/+80++f73T51HTnWVR1Z+93dDM6L3x/E7/J/87jZ1QXn9GaGDBHiQ5Pizitvv34Kg43FrZkxYw3i52yEsfC+Pfvd0FefX5cBIXKF2r2iIAqajCS/WymycoZrKTOGXY+cX0D6USi5xJ7C6UAwl1aMT890cvLi0SpWNDX6420DlQYZqLQJ+PDaWwrNpf7NcM68etWI7ouSL4JcP8W9PFAWIqDNimrxVIvdFhJQZr7tBOJVgJpoRaN82sok07Pxjfz/ouxLRCa2ZypFnDIKQ02Pq1JEOdldKZkuoHTpLUYv6CGoeibg00RFHOqJffne47XSMO6J31LckbnSLR2mTr6H41MdBJtiQ91clxN34fjaGbAoEMkumT6+fD7pPsJOagzsloAy6r3SU3LTolj+l97R5Cg5K1gqCAJCwzcnAZoaW9FHRJZvsMI95cVBs31DOEwCaWy0CPekfdCHRI9jYVyXi3tb5Z5t5J4khUxFr8hR1rN/mptFuODG+pIp63FJMaiRjHWkFty85HgBgfs075tikAs3AJ83Xli64v4g6a7+aWaVGrYb2HklyXkOxRi0a/u63hmXgpFlpV9dqIpYl0j7tmxIeOoKOQ+yPGa9T1zcqdupF6zpGn69bZud7pJHuOj8zTyJcyDG+iIDzMZ1kIbVl7XO6ZarT6kdosOR+qAQYFqn1MhrxeT5a7+XqzfTy+PREMo0ISqn1c46sXxxzzv9rnTyue+R6so9NpRfYvMBZlPsxhkkzS0fdU0rX1f9/MuTy5MP3zeuJ/7wkjgo0nSImjnRxkKbTN+uvVIgpxGWhJvy3xSayxN7JM1Byl1+lPsWRhG0IMy/dat77qn+lCs76pWvDo1TK8LdHA/pztdOL3Xd4xrd3+7v8wdVVVfapYyK+tkDqw4N4+ay4RBJ5ZMU2NOqN6cTK3eyw2hm2I8NezZTs97xMdmQ0Q249/ZeaT7CN4adcdyx+G8x3DqK6Kk+ecxDnx3Q7CpRrq+08awHiJvqHQ1L6EPT8a3ZfS1+v1jntmRWARdCH6H+wQdIL1y0+D0EFzKsiM737C+OCfsPpEGQg33T3NvlubZFHHj0IBEd1dupsXF3D/O9PT+KQ6a0+lgMj3WpZoc5gAvF3J/uuxn+fJEt4+d7nedkx3tkuZLvY377y7MQ1ZuDHaXoINxzFkOdDze5p/t6/F5eraLCEX+lKZSXolLGh13nXqZd37EBsgU9iECQtmJNX98dnq8BMjmYQ6k8qjzM7RmMiecbtV0bu3irLoL9B62/9h5JamE8y5r2Wm22foMc+zm6/QdMhfzP4qNo3bXjXl8svE2+4wElU0mPNJFYy/id5yp8VIZds/zVE+w2uTDfWzH7u4lDlj94GDvYb5TNy55Zm0WqKbHDgRK+sQDPp3XttnvixPTyEBydEUYR+1uWC2CjuZdYOBwXqEoPHs1pTZBKmoHEd0pm3ZJRNmYfL/49nlZPHSwIfIq+FNfOpjsd/jxobjJZ1rzlysxqRDgSIxQBLFhOp6oGxNGQSAjljnyviPlxIzFWg1Oip2AAw7jLoi/GFLNlKmkjN4Js5RECkUNBKTOAksx6gRpYjyGEOhbsSYmJMgqjRLHnmTvVTVYM97PygIRPLrNhaT+Xmq/aygyiHG3OFH9T9sbFLOUpaxaNHaaEN8KoTaZq0MiWsaYJK8czzHYrR9WFlh8qLl1De/d51kKTO98bKc1RQ2gIxKUUkU2QPHHKHk+sxnVKKTZ3KEo97boWU59c1owJpbXujfOxsKlaW3s6pxZsjVFGL06wrTTw9NxF5iHXShwzj8zoRpGrvkXQrHB7zYOM+O7fWclWs9lbwhyutdqtWTYMGE0EyOZGNH0xGmDJ6t5UrUA9mXnI58/3+nvv3/Tx89PKfbICrQg7hKM3Fes9Xxje7AunUExI2KWhZ3+fU1rzMrNaVcanr++0ZdvX6Tr4NM+dlr6KIJEuPdxf+zC+Oevd0kfPF8v7kzgiJ+j8MSBg7blGmkFYxZaZucH08Qm1qTRQZNITdsUhbPafFgYvpye6MvLK73tY2MnFiu2glQznlYpau7JmejkbAjKQoEoA/1I4fkHiojQrNVTmx8Izcw/hWbZgoke4kSU1pyo6wCUn5MVESlU22qnIIUzY6D9EsXLQaygS7lfg6IcaAmcrY7OiQwVFnULoLh0hitZogK626wXky3MBRZxaEjtogfGW6+cJF6i5pwqQE2NxdXQiUCETqmul0eTkxGjmm/IeSDQSusVkJ6ah7VKCpbPd+DH4DWSyok0TjGuI9XQjdP8s3UPdeOKHYqghCnRiyOb0GYdNCb3V4PMZUgzJ7wrk31QRcbtSzMZ4kgjU0DOKa/he60mfyPdDJLUDbKFPKVR/mLsJ6evca0I7cSpCAUupM0pXfz8g/AEMp3FzqEoE3XXKxgFysXc9/euanhJGi07IIoapVKvqhbvfokobFpgXwNZj8mptqNnG7Wd+3Cci0HOAYT54E4vpO7i0kYCNm4xEnWdsrEKfUsQH5Nhtq2Lp9R74eDKUR3x7jitYQhkXTJoqfb0VGBk215gnyYzSm33HBW30Z0OyOsjXezM0eqdokzhVzx4TTKQDL0ZzpgIUCmPmuy9lhB9EtSgpJ8VbXDSuNMW1xBZ1Wji/ZY0XHZUNeW/mmCgdfHkTnXyUenesYO07fyo0m2nG65/te6faUxIhZWaRSYqzv0FSMnsjFJNGoYpZAJsAFnnpp+DnmCH1pEsigi4T1FiGT37eTT0XEKW42fW88ETWH4Lgkb2L1JTxUnTimVxxJ6OepKfi/H9NtkeUtAYSEL6+8wEZIjaT7hdyA2qQJ6rA6NzgpHJf+Mrc5ssXblZQwr9myAjVSPTo1QM+2ddWLWeYnX0NKWzpc4iUx9M78OlZ6znwfl31FhtQLaRfh6yIKOsGv4taz7Juqyec6Ao4S3dezTC/d+d7qYNvtSsifX1NSoaKGR+sA3OcJmHIZZ8z03P0/FywX0uzbCKB0P2YkqIWQueSkfSyyqyQDKJzpfIJmqK0AZ8YrJxQUYB2duayd0a49fOpQgKa/0ongdAH+/nT3q6PNPxxjz9QNrfJwIswoPYJX3aeeNzpePnRUpYXK+Hfbw3ByHktNy79Sn3e5//NvnvIeHwt14PqM7b8zMy+ENpbfg+kZVtUDnIvPh2udLl/UpPp31OT9XqRSVdVRTESXRoOLCOu71wPs9iq41OGX2e2QhVUbCus6iibUCY4Gd4cZBW5DCfTW4qxOeAyzQs2omarqZ7VKAiJ+fZ+RKu2eDIiXXjAIO0RhHdTT8zbZq6KHQ1h7yCWxv3HjMLYO/nK+vEHc9LCKf8chtxsuLv5qIqNZ1b2oaiIISD70jQOMH1jm6wIv0S5fpevb/APp3SE5vWZ5SvWembUXkefx8vVxaHbYITiDf/YkXh+bUiPREIjvwtU2a27R7q3gvPvAnVc7PRVefRNRF1G3g3DzdSWieQo+Bh7wAQfNQfDDQs7viUHD0Ec1wv56RcG+HavKUjgz93MKBymqMfiHFtesK1N3wOWOs7I4SM+Sbova9TQRfKZk7NR+govUNek/sDpZ2M8C47QHN3u3jg3RJ38xoNxp5Z5TXIjo34PKDIowGT5+UXdzWT9ubzzlzP+zocZQ0OZIwRjg9qbvyGMM43UgUeAvpPDiekour6JMXtASPAPLKR2guXHqHnaWByhMwI3O/BaCt2XD3tAuH5sAuEaTKlJQSHO7H+l6slWsNYa4soPGpecb4+F+s+vRyl3tXr1zd6+aodWNA5blurpOCx0+rX3++SOnj+uHAmnTmvShgjJWD+zuwSzYxXXisfdxtpbCJ08gIa4vS8iOOKx3x8flLU3m5UrtQs/YVTB2/0cV7p1zujr36RpGhLStWM2tV6Do1GJYUhnXsZUR2jpxUxRbmBdixRHsL7c5jU0Ht+OYnz6vX5WVB1lJR2IIH4S3OLs3HPN5zQZDAjb4TwYuUR7y2khUlzJO9uvS0qpvp8VvzjfGZnv6NyWohwILhwHCQ9jnqFCoqTGoq2r+o5M4dK80zHaFSxucEjiM7afK11Laoi8oyfjzUU4rLzv68zo2m4vlEERe5Rof6tgQ/gvV4J6eWkKLSbGjpSGJ4N7HlK3ZSqBI7CcKPOwHnMp6jjvzgXjHbhc5n3Rs524q3xnap1TRJSyqjAbj4T6pPktA5Vmgf9gJ3rMAz5NaTvwYnF9XsPrXXOSZFz7Z4W8Vyc9+opI3cf7XgEOOCoT4xOx2kOJ6wbqxbdFdQNnMlyFFWpZv7F9HIVQGLVOoSbPW/SM6njhk7RpBYWF+3WRgWroK7U6RApi/JcoL5kfZA6iLXjmlLJAZhoD8/EOpGtrzuYEmJUHask6dYqY8l/8nmF8SpyhThpctESA9Uc9Sh/0NKaFkS+F98zONjF8Af0nUYnB3X3wt/8zLbYM6G/qjTQJOAypUAm0/DJWplnHmM3TkbpeKbzea62DkFLWZYH380FsrF+Yrej9t1+BjntfuFs8vWi0AGud2N2OeqNSRFyMqNKHJpacFebihRxpF8FgcXd19jw2/diOnB+qjv6xSgTRtI7JXMaaa3kNAZEkcp4DZKKim7oWhhc0N/Z4bCY47OltcprmXW70dhm2oUeq3+owgPWut3pQvm+j/jvIx1hpMVHNhECMm6TWJFpNE8oIlNmlUdNu43dijp6s/Oum3dRh4bekayOmQYbwxE7Oc+S8Tgb19IdAB78O3sG9sq45tAPtcaUpe3x303PxX2zPvjo3hnpBH4T9kg4FLq9Nj7FK7iyblON5/D8Pd41BLXEJgkdGDZohyga9IM8ZinJUCOzhXXSYt1YeXyczsYOJe0kXAX5j2LjLv9l7JtgVHNXRUm3kpIGVmtwngy5V60hRlWnmZAa0KqFPq8XOnIq4a5fvrw+iW4nTttqgRf7t6RwMRrptAhS6+PpSPP5Kk0atNuuyrhHDqzxPN3ZIWkPxzT0cS3z9x7ZYdk+zjQikmqajD8WcczfeL13Hf/p9Uqv24vylkaRHmvPBQoL3Qgf6fh/0v3HddDfJ0dfdfUZWdcj69Juch21QJuhcSWtsz6+9yM72dfWeJgiyyevtSUuUXFIt2hCZunl4gQ3PgtZAZ3nT/PMf3mkZ8ZaNdOdZz+z3WfTJDMP7AIuD+49rgH8Cfn3zF/ju+3h+yP/WXrhfz+QnEqWuxQWYzC1qQHAaYLRdfAsKARhtHNAyZJcILddmAmJJ/NesOSxOFMUjkpxMotFqgWhFN69OmnF/2aMoVMc9Km9osHe9tRdZbxUSbM4RDKY79aPQiGcTIllJWxZgqlXIyyLoahSBYOUQvlzhaeRI93cEHFFLRSeUdjmsecxjkQFI1GUApq7OXWwftRooGxc0R2RSSHQwRDSF0flTQhJYd8ErRwUz1DkEOnWv8HQl/Uwzz6/VYeD7IwXCmABPfUHIdbDQZGm7FqR/lLFeTVNkV4hivVkiJOyqMLhigQibSi+2VRobxoZFWEkA7ZoYqOIMDXAo5srOVgHKDAowv1IGeuhwD1dhmIHxM6Rnp5Okkf/5emFXpYjHfc5TdVozO4pAkNSWO3fSSH4k5DQ9+zvzoOt7fZhkla4Ty8nKYD+xdIG2Xk1H2Zh3pJOsysLnz/P9PNfv+n3zw86v5+pXkm7lc5x/pjHTN7ZxRyL+sRhPOBDhvArxgMcSWERdKsJJOOtBg3fb7k8z/Ty7YW+fn+TFEIt2l7MXGim/Fc6f65S8+pf//MP/f23dh5koSh7NSPd0ArbLgdJlSxTrpWzmWK1kbau27TNtZGuRrsNMURqwDztgvzt9ZW+vn2h19cXeno+yp5x9FC6wUlLanPWGL+d16A1WSOLdmJtRZmeip8rfq0WMXPjBXRFKsjnP6Q1w2GQI8C49PNV6Av1Aed5aFbRMXy6o7lcF8QN1vwZRLohmIvVruNC4pbeLoGMrdp5tWeWUJzUUpy6gASe50K1Kb+RegwpvTGPK3hDOCfdsUN/FuBa64mi3pi9V6ybJUcJ2YklUd+VrI6joSE3utuTMChsv7A35kxw1aeZY10hI/495sORWBbOBEJdkrS/+rPIPqDWUnZexbqk9twU7zPqaGq94qM/5z8o0zp3XeeN7tHcSRHxMYYjQYs0j7B5jSiG/gH+Nolcy7IBDqyHRioxarIqgpAd42zIGwqAETKbpMep0SjOCHmW0iTzjHWqdm9FYXEqJqNzKnei82kluW6yZkRbFhgGZGUWUj0xdRZl46Nbrv4+SW/050FmUdA7N/Xx72FFkaYII5L1NYmkK2UBdaVduXRd69p3GgVCYKyR5bWK7Hy1FDzrjDFv1FDFucA1qsaGRorYbrn+NxWr5RFRfTVCm8k+1yVKOHdU51z9DlHDUo1atW/1vM1WNkL8+GKo72PbjVve/7KvJb+mYgi9obGGOPWbeo6kIlZRxOp1N7w/zyt9Xpo4sa6MwFqseDvzwqbnFFoco9KBIGrofmfpcUCswTmP9cx8V1i+n/PHBrTXXfS8KtMrawukAX4mPdN1I9OHUftKMz6q7+EjeYTsDdmlWUc6tST3zDgJRCe53ZP1e/mcodlHvbu3CzbX25XH3Rv5lPRqHRkQhn3Gw9SUpz1KDIOdpbqW6RIcNKz5zJSEmiuplmo4Bzr+qLm1SufyRkY961g6w3gK2nYbgYrVJ1PdYUM5iaY6Uwfn8vdh7GC/+zRmpRFypL44wlPATlBN4MmU5EpKlYb8VfmuzjDJrKyrZApcrp/0+X7iIiLaROj3mS4fN3Fmha1jQUgib9ClYyxEBXWZjSe6k9lABGRTN6QYk6zWwprp9flpf9azIOulDiD0MtosyK3F6bkLIZexOO063/m80MQOmEs11yOf+8nHmdcu0yj0YqAnJwuqylq1oFGhZTHUiCany3S2hFYeO4rxnPwTVzF9i5GU7Bzkshm365WmXa8tkgIMiz2CGsvpuOvgu91wOGlzHLpQ1OEsvfwinMPsB4ha0k4zVVMZUQtLOlAuuoeMLFyO/NyZDrs8Ej6zVtOX1H5w/YAi0Or1JDFXyMyK9W0WHN3E9smfa+akdZSS8aLi+k0jeiiZ79c83zf/7RHPIkNRynumOGhnRNt/zKO7B1Kg//144jkaZskO0X48cb7+eElpiW6D+7zeR0y5pUEjssgM6XK+yaZ+nt8dhicoA4LRgEFS97x87z85X7LA8MMEA3kaN4TMAG3upBoVXH9PCMwUctQZSBF1Va5MQBustKUxem4qpbbSpoCgdkFJzwyjJa3BgBgZ5/7vrt5h8/ized3E45sNwxbk5kJhUmXisVcUCA1Nz8v3CXvo0aGK95pXCjInkj//8Rwf0UQek4+7xOe7uQ+fH+eVP18SLcyWArrZmKXuwzVSZLzrVymWfogaPUGTOEsSHXclGwXt+vOW108cCzTsaWjfNobZvORh7OfUh5w2yH/XaJw6UjhNkBE6f33/Sq+vr9pthXnxTSPPbHzDoTgl5RSGz7heeW0fnWOH9e8Clx0/L28nevv2Js6gp7cneU9TdRQ5cd15yef7ld5/cs2r3/Txa1fczxqTnMvc71myKsBfRhp8VAfgnrarK8Ryr2bNAbht8dNBOiQy8urL91d62n+XAihTMG/mdYyi+PX+Sf/93/9D//f//kscWR+MGlujnS86JnLaoNTJYVlh6AKNKGpiPjtWpGYPGzGrQfFN46mmeIlxs9+P9/ArpzZ+eaOX55NGAg1FAMeloLY4CDE1d8og1ezuzJhg9z3uUBpV6u3kzrWgVU2JfexocpqA4ZD+ramzRdIyYPiDLzOUGz5vmRf4thgtUQcMewxFF8qAFrg3tCQr4bye5vjRcVmNGIveq1wxxFQqOq6K3dKhkFDPINO+ol6a18sQh9NkqU9Tz8fAN0d67d+PS9PQ+xojcK45wrI1k7vGDzZLa9eWvi7bEcV3hTs9A+spDoPWG8cYk6eCJQaeo/0PlaPSI630PY0Wd06F9DkoSXimFiCf/dzz5w6IjLb+nI8OMsxrQ1c3a5bQ0anZkjCSc6Aj87nYp3LXQCKj1Jim1UHE49Wgnqf2SV3s2Z0bom6Y75q7Es5J0ZPnWfq7KG5suBgSi9Gqghii1NWUoOgONEc1DJWEjHDjDg4spN9szc6OOc/l/lPnnAvEX8hARh5wR6yFev6b6TR/p5MZJY1x6uvh8cVrF0Zpv9/hBOgvyFk0H8G+KgprM57an0EEseTe+iWnC9R09LlB7rSgnUe1fXr9I9cUMtQEhSNBDMVJeT3L7uuF580y6co4FeFjMzusSTvkaj0ZRR7CkVaFH0xSL00cWNdtf13p8zbTjce4y6HN5LqavcXXQoIyhjDAWmFt6npL3dg06OBFyEugbrJTxJ11wtyAMbq/nB+W0KPoD3xFP9BkDbYtEHSeadA0LZKq1RNVuz704dI7iMCjxjqp8ZlsG9l3DJXYUm2waZooE2ce+yMjspndACpU2wVrAf4Bp99CqCVMRqfhxFR7rLXlzrHZrx0CFTHveUnlTlZzGXgG85C5kNfsbu/I903Hq844BMkEbbXBQM1BFuNF6V4qj3Nh8Fg/oDL5c7A5m3cHZP446x5p7EnqKjHasEPImgzry4FoQe/L55l+15/Co7ddN/78vAhCiOubtqRfy/MSfxov2U87j8wTU6xIFkPtLXWEMwDk/b3Qy+lj1+depZYpF2wndOTzYJmOl505xycu5H4VJNb1fDFHP9L1FQE47tXoxAI9FONbsj4iA2ZB7DuS+4GDAmnYoMc/XdCPsCb4juw/81o+t+y8uigQZr5xfahJdW2jCz6vNdXBOkphde4UeaS1XTUtsTW3A3JQP/Nel+E2DoBvcuM5qSE7WRoyr83CiLfTbg+cab7sfHPaOjTkWJNR9dveRsIZCrRecuKktcI6SY1L0GgpBqLBvdP++Zd7faeVHtiQ/Tt5X4iga8Si6JgAiID9fm9H5+vf+SywHkj/B/98ZCdkPpl5T14rfm9BockwAGyidrahc8PZEQO0/PVt9Y6DUrT9powkFqV42hLSKKAYZkdZddatBQnjkKsx761o1fqJiVHviJBuW61agWfcu0fbqPsgLjUoTSkbuqB0G1CjCx2Yqzq1SITFVLKiGxuMiAt/jqOvcyY8yyHm6L/WCHhMAHl+8gmPHN5HeUvpW3Bi4XB/2QOXTMP6ucIe+5f9oCpjqitqxeeSGQOUsTjUzZiKKjYpgpGMF30PgmFK7yVlDwwQKTlTebhiPic8J91PDxIM9ZgearQsh1mEihh+syqVksW/WaRC8uT1S4einY75nytZaoUFlXTuBiW3mlLVa7GgCyWqq2SlhjR9SgY+Y5v885rKqgws1yzjFxS3UDY0+lekva5203h5eqa/vn2lH9++S7c64nbuu+DbajhwR6YSjmi8N/t+ybh0OGK4RGoWhNMqaU7zLohfXk/05esbff3xhd6+Pu+C9xARqJ13sPD6+PVBv/71m37+zy9xXt3Om0QA5qm4cxAR02Y1MyTiom5BStueaGGY151CaY4ROAgM2ckohxOn5n192RWKL/T0fBI0wGYd2+Q8VnWmcFcnLtz+z9/v9POfD/r963Nf2tVa4Ka1nBbZB0HgTc1hwVirZtB2MV2r8kKJvCYFQoqCL5rS9vbySt++fKXXlxdxTIrakgo5i3FS8llqHeqVFZDFuo/lzoTZCMn8gYvKC3Jp5I/Jn/HIcHOBBMO5KDIg/x18WEvIpEAFlEs/x2GE1DXq/Phzho5EepYUIt11gJStN+cBqYUzFSg/KHBdTPFd1Fk96avh+1OsGbrwMYwmG+69wli9ZkDz/IikFAgB2z1LKKwqa5rV0dAzmJXxeJGjELZN5a5GUtXYomxEtVhn+acZ5tJFlWXBpJtqVVjCeCAYEBYZLaroXSg6OvVOdPtSGfZJqUrqg9WBbqCkySfsJ9LPYCR2BqhaY52hhXGgNXe+L/i/RkIhESUEr11qq3XTbRRw/oGmRY8p3EnwRnA25Wh//un0eFeM2WTMpnxOIsG31YjCOhHyMwhdCVWhZD50OOrCrGc+jzehk4V5DhniV2GBnZ5UjG6xT7o/i4wjaIlcAVa9JpxzjNaZxYmV+Zo66JzGk96YO8vZB2xvNk8lynzYaWbWQBEb1jCqJGG7RXAy1ELUWMNDgGwEz2nGF4egVZtcV5QEsJqM8wf7LawDukOLMyvI6D8gTPPz4kzcF9dGKhqeJcZk0YASpyPfVkZ+b3RYVkvPs06TpdpP8hphomtIrclFnnndeeSF0/J3ujqvu6HMB4oNfHauM/qKStoL4bqBUvazUl2OCLJHak7dxMhVfqyKD84cX+EoCHRMNlwAImgjjRDoT91qGfnkNIYdTgYNnKLi5LxDQCpda91Dc6bWYoWxe4NsDACOBmiYvuZY38e5GNJX1rFCCQGNqt77yMjVdDhOYW/JgbXZusZ8FXG6SXaLPVnpiHVT90v16YmyFlJjT39OhvRrmOMUc8wOV5mn8LbZ6RU42zjfKRWo3NN6TtsN/YEiG2BEXqU1KW02fp7tgEDTyv04INe07u3KQYFVHWFSkxPyrFimgz1fHXT6ksLeRncTZKqhutbrTTpf15vWAFuvq+h3jNABahv2quob5D/V4WJysKC5mNZzihTkQNDoPI0WNkUAsS398XGWTtLswDpasBMoMY8oGAqLnVe305E+BSF+ZU+POgklSKJ1QDWzQzOIgmCqne9F7iv6hDgyozsxoz9ps9Iith/RIzHxWOPL4Pkjnd/Z02bjSCAH+lxl9NWZrp8nmrmYO9fEtSAPeMZhp42662LchZAbF/HrvK8RNzmJ+p8mmyfTewg2QCXUMFQ60j1okobMIBytc7ai2UAJXsEod34pInj/3LyK0w36VNY7xkszmBQYoYFeDWpzcEHWnB2FdZYSAjxfnJEOTGRrIMgsoys/C64/2jnD/lSr81U1e65M8+PxpfI2M8Zr+hRscvUbgGysgATWz/wR7nNJDc8wRswhp3j/CbH1yH7ga4Ylavx68YX/X26AycX78XeJ7lyvu4C8CQTSB1cUQh2afuuYJCbSISTS4mYHRCx6Kv6oFqe+W5OBNIXxhe8+Iq5Q3iLyuBQwJN14iWYnDy4EnTKbjdABSYlycoMLEWxBV0wlasAIrDfypb0YrDtW7pa9H2sz4+3BQYFzMF/ZcMpCeHzO3RrJtHrBne8XxNn856OLGRK1+0jko7n1+wWaSEbog/kGIxoMH6zHI4YCifFgHP6qYaBAsdb0rp3eL58dQ24HdgAcBAkgjMdaWgNf1hqeF2mK/pxxHVy5B/1v4sRyIbcpysXrxdgP0K/Pm40uVnRMueW/sZBjZ8d/fP9B3799k5SzuXBXIoYdK6KmVFvyotEOMGdfumQY9muNOcB5ZTUJuB4OpwBx6uDLQWpIvX57oRdOw+O8/cOiqRurOq84/fjn37/o1/7i7oPXz1UQBry+mo5BTp/jlRXZR1deH3x+/LfuiSEn948f9zFyJOzbj2+SOigFHfksS32QSRg9O8y5uPzPn7/lJZ0HPz875IteVdRApA3KfayuQTXnpjyfUzQkfbAKkkgEGfUpVJzqx4L7+fmZXl+fpWg71wTQujgU8/CN6fkC0gg2yk6iJoJH/m77uFN1hzySwuTyQqo1kDj9eQIvGtc6rzOUuTDyA7kgDtwpFEARyNLKvRiKxZTJzSLOFQo+nm/yhgrUTKI0zs6ZR3D4m+EuQRdVorUpxMEN6FHJ13WtaV7FEQA4A/psrSriNehMRsJpM9Kt/+703nzfcP7GMTl9WyOV7boZWusBaibx+v68qIPEacZ4+4gsynvJL5WTrASvYkjI3hgL51Qw+7C+EOgz/ixnoalsky52DbUxsD9hRE+l3I2jGCoLThpvVADjcDRsG5lBTI7skVhji8KqOQ2yJhlN7Z63dPyjojlGdD9T1KWhrUAzluIoPE30mFU6wnHttnU/X2xQzQ0KaTr3vOeSRlikociB060vfDpust6siLLMzfurZx0HowRNWW1GdwYui+870iK9KLf/TGmGSX9iA15SOcTw3XzMnXMqnT9Jajbepsdh7gwLzDc3deA5X9Wrr+jYmh2DCFz0zoVHRnVGfumZ0H2ZS6TAFacd03cauQMXjtvxHIw0kSPfmU5GR0k/lnyBZs1AvxZNIeVi/sUODEW9yjF1l3VETvve9nXi4u3nC6dFsTOrCepKal9JmYRZEXPGL8lQ8s0dBn1WwsgzoK9IsIW0RMKW0JCdM5mSs7wlPT0tX753aaFnjuuLe0uAqERGgCDDuJPiEvuFjo5oNAS0pvyN5z5kXngJiNajqvSxg41CPdIM+zo5SlQdJdOA8smIedU1sdx2dq0gvNJRZDmE/LkPIsFGgbEInphfI606qtiCkuzE5a7eiwXeXIbl9aH+Gu2Lx7aWrZOUKZnTmIo5opo3F/nThewIdaRbYMacwVwDTZHP4Ce6AHne2KfgYeYkSIFfOXOMVNz/x4XFxRnC6t5GUmutnxP2L3SeyfQVpLfWxJJQioU1eC3zYXyyBE2Lw9kaoX18HOhp19s3qfW02FzJbwi+zbogOheu+2e5WGy1IvdgC0obRHAu9fxLjFLR07mUhzTomJQPigox7euzhmOov5Rwez06ycxEH34+ZL6psYHROacQoob24brseuYuOw9xZiCv51n3TWq/7jowo+L4+xzIyWdWn63OfWoR6HuEBIN+kGvpyfgmOLn3PeNSDVyH8njax7dJfUS1sx77TGLu97wiO3KYB/E+btS8q7bzUD/Piq7vkJUU9hf0cSO0bt0zzT6UW/YZOH572dXLAF8v0j3MPgYyXTayU+Lz8plp6veH5zD1n+nGSqWjofHnkiNOnVBo4XDBhHSx1ZNcbZMv7C2+XugiRSYboVU5EBuI6pTkPW/oPNeQypCcLFhPioXNk+WonDquJieKyFUH4yy+h9OgzITBoMUtySIkrvTmsYyKa9GoCNZD3fZFTqNkqaQ1bGa4CuEvvTCEE0zZVxgqWbiPG+8ChIdSA0raEqHqv40ANxBWSz9D3qkHvVJOxYi5RnF9fRtjUoYvhtiKHGIz/9p4WLB2yamCv/PcG9AGQ82oJNRwHzwHoSMwAiCcsC6TGULNmOGcvNdUHileXGRxMToZ19yYnOWeCwzanrNJfbez1bIi6ZhB3BmqLVq00UIkAvcsPmj7CZIBQzA6dqEf7X9DqYUypCgkDfIMjjljytySVdNTREsTRwTfgqMVb29v9J9//UX/+Z//SV+eX7VpwPkq7Xc3rtN0Xc3wikLHWfDg94yqw1WLOSCKdiAThwxHaRkpcJwlksSIq5dvb+LE4hbAUPgEcbALAy7a/vvvD/rn79/0zh0H97HxPGYzBJWJG506XVdndMIMMSB0XGs9bUs0BcpdUxWdfy5mEK+kqV8TKwWnXUAyYuzHV/ry/QudXg7iVNmkGH2xUajC/PHxQT//+UW/f33Qx/nTa3Gogm3rZ2kF6rwiUbCJlJ9JkIsLCQsE/rYrC9ExUPyIGzpMmdKyr93zyxN9+fpFaok9PR8knaiKUXhfx69z8NZQnLQESCAzQEcy9qonIzsM+H1xYO2KnQhu8cbHM7w5RukFT94DrWliUGqaDNWqXSnFpzcNcOGiaxMR3b6IOngolPdAkWpE3Gk48VZpyyFKAjlTrEY20PiaOfDl5JnTMTtBG45zC8EMJUPTxKJTYqfcJKQGgqkz2pUn2aAyyIzu1htYmuKb0qvmQO9Wi0arUmeKF2VlBM7KQOGaZ83PI5wVQhtVHaZIf8VaLWZ4VlOcuH6RdryaiIPUW21WxNbOrgw6zuiU0Xem2MmzKCJ186xGghQ3N0MQnQczbYGuyFLe5G9WcwUvlilsPG3GO6acjuzHBWcs9IGRdmV/XGGM8WdEg3TxKhGo2k+sOJdlfV3ZLTZc3rv97wWKswY/YASpPtY0nXgzZ9PMvJ47xm102+2V66Uq35g0ICBoLRTRFmsBELjNulNh7IaULlolCmmbKqMtcMdzLVoooYGt8pyk+92i+zP1qJXRyAWSUHlulJ/ISjxRyGinEv4by4kl0gnVUWdGhemSzQS/00WLdMFCiR+16oEBSTPmezTtxIuC28XquE1pj5tWSvf7Cy8Cn2iN/pRy9shgGGWnrj/4rwW53MhUPU2d9iR1Wo8HPUeTOWWgFynvNkSv3V674m7S4fKTiyTf2GHIdH+Q3WZI2bQbq4JOmpog/0Rv2iqGEXtpdYyEr3lzgGJd85QuJttbdSplPjKFQUigf0PEUtK/nTfO7sCWmpCun6cgltEHMieEJjw9d5PmO9grWw3fg8k7AFpQoPS6ziNnTzO9NW2m02m3r4ZOkDIiusoDv7oPhEiaViGrBTb59zOtwBA2rcW/SyXYl9tyJb6LFExxjM2YCyFOaU68qAuliN3J65KBd6sNNvUlU0C/MgzjWemMZOc/nGM+bpNF8jsakCT5rkEF0aQ19GeBLZoCaSMpsuy4aKjJlsac7Ds0igBIYZE6cyT6eaevcO1BYUycznZRJ15V/Uwcb6Yft2l2fSxSCBMa2BYZ+1FMVvqLyNCgOW0r6olxAOjz40wf3Pn66Um6hIscX2A7I8NF0wif9s9sz6sEMjcutyEdR29Cn5MV6Jbzaevi9gxpTS7+N9fbElTviZFNJ7n3tl5J2nFf9Rw6+qdBH1zNRtT7Y/+LF+k3naQ0j4fVjm/CgOX11JRkLsXBuv/hcqQT1xvb50KCwk1I82UWZ9Lp6Ugvr8+W+neW8bPeo3Sl9ieQWF16PRl4ZDLZbUFHOEEFhbX/zhkU0jhFD7HUI1v2PTkcVlr33xsX9Le1DHpvvrfFdRyz6YwAttI6213P4CzNaERGTob+p0hvbyavnLlT8MHEDpUunF8ClYzadu3u+6qHl3QmQ8a7/Y0zZd+rZLa37PlmexN03cy/MO7zZPr4bHaPjLTBj9F/x48F4ezxGdL0Q6z1kj+Ma1RExr/h5/l6kxfXv+LojupJVufHXUdaiGyxQssaKQ9nTicgkmBCIevYILyvhrIYsIAgUjEhEdBILBqCGvkKoUi+MUKw15vnUY/PLnR/ZSAPWgnnzeoM/4Tcag1Kb+/0eeSBpOEzecyPLnxunjHrcvc3K/N59z0ID75ibwZFq5HVISmkanZvSPQK2tR9fxTE/VwCnaRX8vimiEFsMeCs99DNTnD7M8Z1q92BHC+nn3E/CY6yKo6sK32qlnjYaN6ZPqeGzdNR7i9OnRjB3Vqrom5FeYspxRDomG81xy9XV68qcMdxZ4VB4NO8LvNmRbVnKdT+9cc3+j//+R/048cP+vL2Rof96HOO/9VenEYoDN000ZJQInlfR1qM9YQBoulcokwUjYJygcmXb8/0xjW39p8n7q7CzL9oRO26nzuuFcVpg7/+eRfoNkdixJg1EvTnbo/PxN35MIcWlWHdh3UTZ53fb7MUVUU4vHx5oe9/fafXr69SdH7i1FKka4iyNonC//F5EeTVv37+Q78/3kWYilI6KNDiBOGosHWMywXSRYm2RhgFCmdRC2IonST341TGl9dX6TrIyssseclV6FLTRo1PFxPSrICygmLdFWf+89ZHgNUQzYaGISDMUcIX7xciZLerdVQi8joBLZ25TB/OF1O6nQvISQ3IjLbIxkbm6bVVcw5pnQrd6Zm0yYIWIpWgCa2h8PMYJ0PDmoN5rZm/Bw8TO1gLwugeJuTRozl1Qprm1MUskD9kijglHtTJlgK4+9QhF/AZpglHCtlZnCWNkaz+w5KK76IjMApjT76HeM4jeWKURZQMkHC+VV8P/bc+a2varYomQ4VZ5LtapBrNmCtZq2jjp6j9QdSn1mo6te3ZpG3UqWrapChKFlBAWlyskTnJqDhaOtMY6lui/TmeNKbz5L3Nju/RWZa7QeqcVonOR0rcPd+U6LDVverOnNqV5sQiq1lURBlqBKdKcwcN8wM+K1IHZLd665G7ZV21mLt8ZnO6HPUKrFFL5wkp52NjglHG6FpqTT6ZvzuHM/8gS5+qWkexGAbZivuiLMXDcRXtruZpbPb0jPybFkMHsi6V6qyHDAqFG86PcI7hefdolGJ1AXMBYjjXOK0jj2OkLdDJIycVX6MufY9eiPvFfWUhZU8nbdppSY48KEUXSZaSyHgEGe0+jpqfJTNCEONcmHg3QM9SvJ2HvPOLZZdnC9dLPJoxogxK0qSbBWerGl6M/GA9BPOAgafnCQaYOd1qo0hbtU5rLBu85qAiJT3Fb1BjH/GlR2l3+ac6+JXnAn0VKNhArfoeCHHYmKndpb+BTh7q3UnfJaMzcTYbmjCj4IjUDSc6pIpmgvMK44bxyokKjH7ZFNgdDgqMZ1PU4aiPNxi0iUepc5hl8+FOzvg8mhn0SQ4KntyChaI+1TgvXtIFQVganc9Zpj/eJ/9bairh7zXj/kkPEfobCATrJbcpUbg9n6tmjsyianpaLEVZ+j14/RNt5GdoY7KqgSNhzLrH3FBEyy9knaGQgzOSjacfsEYiUqJhsoW3V9MVdf2dnYjWTANB0dPxQK+fV7o8XSS1r3DDhbnfT7b1OM3wederORC8Xfa9v1YRwjezZXtZBmUE6RaymjINLlTOui43BmKn3PW2v/mp4wnUlMmklu/Xy4H4faLW7nmejGmCP8BkjTmbUJKI9cyn20myIFyOyMcimMEILEWeaUfC6XoZznE8T/XD5W4cWQdHJ0JO0xWgwnExsMosqZp1lwdcQH4+XkXvqjOfSk3pzY0jHqUd63kJuT/qxqwDzIYIPezP22Y98+Jca3+uQZbXffQLQF/5kz/nT9cjP4Z81/QwTybE+W+9fRU8pL8vMj/4e0B7baY7A/Erzd7Mrof9nXWWzM+XrMS7EVc0ajJONqf88Qazp5OdV59ceE2K7U4Wgcx5lpM7DScaBJF4cBJcLQtxDd/o0fDFVGiyphJNMbliqQe2aPpULW2pn0vCzpjjmp6FWiE8H26dut4MOm6tSCk5ZZorpgYBrWSQXerGz6Q3m4KOzn69YydglplowiAaEAzJE0qlJ2SsjRwCFwg225FwU+4sYJ+qiE3GlKD0KbPyIqZFx7uZ47BQPpy9oyoYV89AusNVmj/D7+/CEREDCEcwWpsLqYIG6Kretvp9hckmhxgcXUAzYX3JdyLG3Rv05pgUpQcw8hizII1YWHBHxV3BOMjZeTaFbdGIeVIOu/OkYXAvsgdG0Kw452S449ypUVM+YKxZsWvURbEdmQzhIA7MfYmWw0Jvby/0n//xjf7P//dfUivpsI/ttgvFlevWvb9L4ceNET8Q7snY9lJogxAMA0DpWRybNhdOYZHIo6S5zfS0C9a3r2/ivGL0FUOUxXAz5xUXxvz4+UEfv8/0uf+8fep5FNdSsZpxNFwmJDYbxwyjO30kK1fZiQ1+I4Ybf46daVt1PsHjPjzP4rj6+uOrFJ0/noC+as6UNepzo9+/f9M///wjTiyGfQOd6ceVJ7BY1EicV2TpcXYvjnav6kAnU4LNfKVAIkJZX7SA5S6wuX6ZFOF/OohjTcfWp0w1Q+BJO/oTc5GbKlKrGvNS58kUh9FJAvrXtbJC5KwU7TTPEHsxVNnhP0Ur4xgu7hHj7wVcD0uGUjmlDm6ZzoKtqeNkU/1MomSZLiW6l9AemedAAHf00EhkgUR1COzeIvoUfHU08sF74uqjzZshE/DvewOpp8dlQsdc8nX3tSE1NKDkqHO8eZ0K3tspjS070fg7i8lKHa+1YW9wZvTXaIyI4sTpJLNGB4HI83luKvf5RnzmV4uGCwyfVGkvs0brIN2EZ03aqRaqvzgRirq8mkUqm/G57IyhVPgaKL4MioDyKHOb4hy4UxaGp8moGXOl0DH+3eX3gO4haJ60fk33TmL1CZWTx5D/jdRWFMCW/dnfW8XGUcSHyBCRa6tRpNZVZOcG1+ibrVZUuTapSSRdR4cgHPa2UATOZD5WFF4fXe66JmHOCpTXsgmcuscP1qU0ZX08Z3ldyZDRVZ+Xa29BT4BjU37nwO5SvY6kRMCZxqdA82kreXWQCZpAHh/75zxh6mVv1sFCt7A9Ip1f3ifcy/kRM++CxixpXQfDAUhK0UeK8oqW3ydy1I88u1ls3niIyjyhhH2fm7xq1fTtYsbvceH/NKmdpPwOJSyQRl4EsXW7cfrgKkXgb9vOZ+ZF0z33Vy1TQgSqGljM06g1amBA2HuCkggeQ6Z3w2ABn0c9OnX8LR6Y2EqPDnb0rP/HaMjLF5A6WQZ6dHU2GVDVoJYbG6FXRqpNLg917ywQqIoSoe4u7rUlh8yY/olnKcJEx5rlCZyemPtSxjNB4ni+JnrKfFQduI/C7WnOFlzDv/Wn8TGcHdSi2dRw9VqYaQ52R+qcJ2kt+bUy3VHAtYCaKTPSCWdf1y7FulhNLspnDeMtnYNP7aT+vMrnzEGEYG4pWU8InRP3F6nWJguylC4Al51zeX6+N8WcVPo0Gd5iNWsFCbtZ8EbK4R4EZTxBBvK9WtLz7L7V7ZhiNqHy9OLGRl4D/Ym0T2VhRRwpl3Olj/NRMpzO1ydB/mhnew0a4czz+VvM0cLOp40bqn3suukHEeofgufn/W8+BrWWeAysn86nWe7D3Q3pY9f3dr4zrZOgjbTkRHJqYJ5e2xfdPCexj2xljE42Skdf9aNUmxayWTK7Lhc6rSexAxR1qrb02vQM8Ec5bXK7Hul6PNHn01FqF7Nts02rOB997SsQ1f25drmTXpuVQ0Ih91qPSk8WSeB0RrZfRB4ts6Pya+1lLbUefddcH078seYAi0pmSc5Y1LnDQeZZJEB320HWgL7Bn/pL6I5l9R/UmnudFGf5ftxwNKoe0WxfiZBlZZTglwYWzNXVUiaEHI/JZCFSdy0dejKN0P0RKi9my3br+UkKgY4evDt0VIOXchOCEtTV+Sq1X7jApLq7ReOg7JjRyZK1hIx75cMkXsIc8TChZWB+PWrItcShqVC8TBGZq8mlHqJdzEmAh1dCZLmfL6K04n1NKTjIdiy2CS64qGfOYJauZydHiHtYWWmYIqKn+e33CuN4NRPkMYN2R8jZ+eIHZIpi6hAu+rsqwOMzxsuFW/ImP4pa65X3Hak+qlg4SvaBYhy/53a8zRRjKGOZaE3IFzPChnxuKFwjYmJUVsdxjOsHD3n+W/6M3rgqna7VmExyjPDBXQ7ulEPAJdN+PgMwBgNWOjj8/LI9tbzuAsFMbKjy9xYCG+P1Y4TO9+9f6b8YffXtq0RWGOlzYQf0x3k/x2dxQsgdWiAJXdCDjinG2Tv5dK+KnQcuhLgaOPR41JpX3G2QnVccIWJBK+d9Uz7CDp9fP9/p/ecHff7+pHU3wrid7lR17+fhuXlN6sBTdP9NQaRszvSfeUQX2BsWHtx1UDoO/ngT59Viziv/NreF58j2Podfvz/of/75Sf/aX+zIYn447rGgRsx5hU56cOZMTVMymBHMTdEmomwNKZy6n2rMMeKKHVf84jVlh5ZA3jdN6UMuvxizcGLs685RnXWnifV8EwRS3UxwS0212RYs6t9IRGguXhtns9pKqIPltX66tLrmfNJPc+KXMErDuaWRl2rzU8VgcYO1tq2/ryF5gGjlaDvaHuu6o2gwHMM2LoPLZvMgG6ZSt6JpilX/d6DChu5FDy5RIFrUWlpdjuh4/0SDoOWOLof3srGA+gjzISL4eEk1pLo5kktrZpiDZDgPj8afPyGyiRDxmtJn0r7qwXE4uIyvqdxkZ9ZNiqFu5ghtYgBEC5HmDqRurrTdrRMcrFL3ZDZle8pOiIHfGwFm2sSVkUZZo4buATl+N1dKfMh+15S2JufvT7w9fy87spQHTC4gQxYUqYfVkJ4rj1bHXjVjslqUUtiLdSMs3BVp55+XC6cwX/czobxominScql0dSExztFYd4PTftdAzKRphQP5+1lG4d9SDOWiKZ+CHrJOhjlVC/zAz3d2pDQ16jmYgDPnDuQJOtdkwUw4Wnr9a1TOUcMoeI+MnjRtP4xuTZ9O65OMX4xB08gpUv+GKz/z0QWes1HPA6RO0qT0Pc/aSW2eb7q33IlQOsDuBtYuS3abjY7EHbmKpESFxGP60RSwGyM5zvyqUv9qrYsYNIzCcqPW1lH3YLMmMaRpq4bYpWRg5vGKzMEcCnXNDkb5pzKQtOlG6V01vU7xmE/mNV3Xrfu8/L021+Ep8RTZgznV7pMuHdVRu+MY9H7JQZKCKTqnhFR1mQnHSfEA16Q3sg6PkXHCaU7icJbhmH5riFQtyK4Fnx2RZPJO+b+hFZryCchaMv7K+6G6ZHR/xhyxH9n+6faJVA/PxixqYpa789ScBvL7YyBAeexjXurPFSDAagar8rc5UQd0pd4OsJpiJnk8pdsKuEvwoPaBrOwAd4cFnNWJtrQhg9KppMHfSM9BU2eIdKeDDKBeJ1VkmwZdtP1A4i0F+stk+93b2HEPQwPtzz1/Xuj9/ZOeT0+CMjoem+yzInTRsbyZ7jRL18Lt5YnOp8/9tZiet4oTXWreDeu/ZaT7pGeVHUOsAzPySQMOikwqZ5IApkjbYvUCk92V760sJND8/gwy+Wb2PPgF+LhYt6Y/hZ55UjqTtdWgdbGaUdGNUJFYvF6jnTbayfn3sBsp9Da256436TzJYJa6rzk7zlAfe5IaWLOc43XWbq4ImuY16Ok9y7WQJVLEnal4K56SPuoQyiY0+0C73qtDVvbddK3x8jVvcX7Gv+XxwDmEtZumufs7+CDLFcr62QN5izmo3qB71vIgjf/iFjqH2IcoFaKTi9JA96iwJWCgtZuIK1ymVFQpdLiJUnTdjbRPSyPxVurVUB/WJq84jF6JmxdEOxzBEEVEi8j5h4zNHFRlCh+x3EeFzWQMMdcRyRHYSvB88rOiUBoMmmIChceTIx7uQLBVlSKjxQREQ1oD4pdpk0AQUPBJYa1kUEsouWwA+eIz45BOQSNTJl//0dQIJkBG/LbJVQ88BJzfTzXsYLBDyoXXJiuRZoPn9xpq1CBQWO/mis+9kugmqxs3QkcbGcOFkWIRyQalM9bgT4p//rtZTfEc6uyQbn9USLQQwOiA2CHLWlqL/nDrudO5iRFFodDoSFQZWHfFcq3VujsRHRocSrMaKVJ/IOpyRGtYHFw90K5IWtcIGoSujrkRCkCqYNaaWIu0l0fnmCbC7K8fX+i//usv+vHjO73ugo09Lx9nbgf8SR+/ftNt/527lUiUdNI8Y9TWqICemp7mtdsSQ0MNKXFCyJjVmcWQ5te3E3356wt9/etNirafTkepYSeB0nWTTiuXX1d6//s3ff78pOsnF55etXtK0+iDxzGMr+TImVNrUVSOLmucUBia2EG9z8hoQUNVSIKjOOy8+vbtqyDXjs8ncTxJXQSJ1qlxxgL9vI/3Xz9/0X//37/pn39+0efHRYqftgQvb0XTMublKC3L3chrKrDYKBEcneYWSS0M7IEY05aSI7QxMVT8SE8vjGR7E+cVF+2UfVhXITzAoCWKdL5Ymp2mms1Hrp0z0ZkVs5siVMTQac2Qs8bzSWG9SymWnqa0xo4RbtRxZbRYM6Nm0eK/2ryukNevMOVk8vOeo/Q4y5lfK3+dlr6zXqtRw0Pg9TQnRVfnemGDbh+TOPjgPGd5NmuXXDjZaqIJGJbris5uEJpAD28ieGdzpEXh2Agm6A81ZhTcqefiZs4rgd1XrV8H5cwV5Y5HxZrgXOX2zP3fNTrLNs5aQ/lc5r7OYmtRiJQ/x/5u7uAH8Sm7wu/DwIYsyzxV6M8cnShObkqrnGOr1wPerzUFyQuRrjAod954nBeCo6EVa37i10SorzGiX2Le+nM2hyLTJUP6vYkj03Kqy8jTEsewJTGyM1cfZakp/DlBXfbyt9g5JO+yqmfVk3dMFwCXEYcShb4kcndOSKGkI+S00nGO3GVU6mxIev8iRse2MmKj0mFBpNvqtgnKBGuuTSGO+7n5nNjgutD+f7pc30UmsaMrxkImk+M8ZkegrElNhj/0gtnoMakFQbeKeIYR1UQHnISHgzfL32oo2jAc9fxe7523vGb7GWJU4sbdmg5Th8Dyz1FxHUMNiCg0r+pPKMmg93ypLsid+KqnBOX9caPX/ib8l2tGUXFalh0Tw2J0vgBhk0sxKKJO6SjNFetCcIICXdfkxXtbt6vQ8LZ+7r9fJD1zezkKzp9eTtSWaE9epSsbSU1aRl59fHKJj42u1TmxBE6a1YGSzAnjq1I7VRdHjcpmPIHuL9eV5Wyd9L3cYIZgkJCUVjjs8p/rCkljF3M9SAU1iTO0WIfkAJHQ0lScb4Y+GCMSQ5C7vrLThtMH2QC9bRJYzM5qqePUWXsJlUnj/oUxmXXQ4nZEOLmcm5uDw1FRs6ZLVjsjZib7mBF0aLYef1pfl09Gd2NHVOipzWp/8cW8d/O6UCo/MT+51wonOtkzBr2otu7sqGM62QkIoBZ1RkQl5snLCNwZ4UQdD8yf0XnYfuCA1C3ZgJBvurbo6lbMRkPqdrZd8cwRfYUOxzCSm2VA4PxIF8Jm3Ru36nKdP3Y4TCLblwKZ3rx+EGQ3noq9rmZjiQ1C5ihq5jwd60NYUFZkN2lzoN+/3iVoyXofl+PgWkn6NbXJtTvrprrTYRHk1PJ8oOP5ia4MLln1vhUpWqUfX+y76rhSu/HATqyTlLtYd/pkXZ1TXKcb5OrkaytrA72mpCLdHSpJM0lKVVqHLgb63WD7WVMkLRGxSUok67BcvoOszpKDAliXZtmwz/e0z/35eKLzzmcuhnTMNKD87R6VP9l5QrMEtkvYeYWgqLzHQNO5Re1MoIIZEXfYRBcik29C36WakznzqVhroMD471K4fbUzmj4jcpmR1Yywq0qTk50R75gMX4B+Sc4BqA/LLjRZ7tFn3YVakJ7avHSyMhCWCPKog7h5fa4Ht8T7E+Qk/EzG0+WZqfC/B19sv2zvGmpAQr663afruzx6aP6Jw+RQbzMapA6JGEwmrA2BJXWRBIJpkRleVDHIe7hpvvSwJi+wCU2fjDPexRfCDelCVtA8BAw2bfRuuxMgK0FJaAFOWMEIKaDdzITGre8MgAcbOAqg0RGRoz+PvJf5+3dzGMeRicHWmSNebUN0s3fM3CsE1N3j0SUOnAcOH2UUiPCn/XXHGNBZalygnbF+9x7p92jOHUwZN//DlefQKSWl+tdiD+ogeLA+dLdfWRDjc35/frGCeVt25vlBWnT1tDOoowoWiX6o0q2pM0rrUWzPGHnqhoI1x3Nma6ULA9/TIJmhssbb0NJ112mte95f377Sf/z4vv/+Jszy8/pJ54+PXSj+Qzd2QN+0VpbUyKkBj79fu57uxvUSRsbw6rlKEUiGIH/5/kZfv71IlzyuwzXPZoDtz/x8/5R0wZ/svPr9sY/pKi2L0bIlCujaWafYC3nXFcmeTh7RQL4yX1CIswngskpUlOtefbNxc+F5NpLV6WlnbP/uJgVxL/R7H/ff//pF//z8Te+/PxV9BUFtSARJr5onV5DIn188Wih7XDU3XJrBJP5W01nj/eMoExfjR9dBfq/VNSl+pAi7z7PUUBCla6eN4+mJDvNuQOxzuH2cUwoISZFkfUa0lQZNh+I3J+Mu3oMQHS8RUoYggUGTjb68TxwFnFL6RpmjaHyv7Kb7C7pn7dLlpIZNeUQTWtiekQc58JGV6O0uGpoOwhQoJzhPUFOqk5lpvLg30uT+X65xHUdlq+e7lHhCMtISeliQMC3ujRpEcCyi8HwvU3r+q047c3awolyqo3m6z7Z+jFgHRwFM2gCFHSpymlsLVFqpgVKw8bGRK8ZFiuz2fHBKMrWFLC0WPUxklvk7eMn/tg/jeuTuv+nt7jvoOux6xZScWJmXFUX2yc9U5F7PwaQ1L8QDF8ZxaVrjqjarPWTdaLU8gRbfPe7k/b7zMe6MdN35/G39NOeC1VdjS6bFeqDzn9L1IZTzEimf8myks7fm9StAX961rxhxMUuolkIvaJLQB8D/cOVzQjCg8/2IvLnGvMS+t6n5PpYQVrgr/W8nDvx31BMyTVVzUAjvrv3fw5HW7mhrpKEyOLZCYb/XP22x5a+yp7sBc+BUt3bRABdt7sBkxZ4NPF6X6XyjygGKWayQnX4mQY7c1kbn6y6rdiPwsmkHXOL6nBxMNtQtagGh1EFri6JhLKVVZCR061RbIJ9x/NuPRlG0ijjKrPainofJXiUDXfU7KRxIaR3zVsLoy3LfeZ9F6oUeN/Kad6AIyDIP6KZzMOoKMDzvkMV0jzgiK9SsQYr+b1zTqApdb+IwhBGWZUnmD9wUITuq+GLDHihVTxuzshE+ak/hURnuzj+gdbe8V1EmYE6LC+RyduY1o0dxKlDwzX+nZ/1JHxvf8/FYw4SWeKU4x6xQc0sZKv1ZUScGWTaCrCnv6QYnWPBt0El20mWHFg3jdEeqNQISxwXfe4p0dJQUwf1mKq6zTihKDTS7GhOkFSknT68VWjS7RFx1Yl/1Mp9pmDOdPlhffv1UnZT1D25Ba/vMzhY++yINjrM4ik/PT/K9w0WbOmn8pvZIGNt3LivBQe9qeqtFxMVnKPWYTorIOnDH8IOWS6Et87hA8Davq9poDCA4XWWdQ1LL+s8JbUiQVQOx65XnvGrKHtMMELglnEmKTlMklqCydh39ysFLY1lOpy0CFDj7Hc235vW3pM4fnFhVQSOQRfwM7vY4TWfb24FO/2CeZn0R42cZJ4Gazfi3OZqkxtb+ucWcndodUU+hoLaYL2HsViVxvMbz6DbCH0VkX7srjxtlP/J6KWMdfAuP7gqby98wvg2/twdsW/c+7L484Ly+S2YKj5Tl5r9X6250X1MC+aX+/IaWsc3rOGhZETPK7BnqiaPume5wx1Cs6ON0t0hIErIJiZJhTGCe3TGAn83G5YCOFg9SZUi7SIypdap8T4aMaMovHzBmysSbvlsENaYw+jCc9Z6igGo+5L0iEzELVYKoeMohUVhFwvqkmKEdQKu9I62RrWDsXJAeQ+aFN96fiM1i6W636WHWkJ3us352hUBI35Tnocgc6MhgonpFO2b1Y8Xn2Js/z3NHf/kABVMAmi4icPGc5gpwdgpCEdTPb90hgAFYEw3062/zbBT3aMEisuIB5Y2Zzm29aHtwq0HQjpWOUher6LwppWuEPkjoBgpEk3vpdwVSFZ7Z07lQtBkOL/HWCxkVEZg83qfTTF+/vNL3b1+l7hUzdjZmLpcz/f75D73//EVXg9vy2s5JnYGhAiVb5liiQDalNZBdbZtFJxh5tdDT2xN9+/FV6ke9feEC6EcxflnxEnTQLlg5XfDX3x/7OH5LDSyOeqjNWlSHb9R1TKmWXun7hOaTtpRI5XBl0B1T9xFWacVsuTmroMaqGICnlxO9fn3ex/1GX7690eF5ySfD9186r35exYH169c7fb6fxXkldbum/nkdusEGXFelFz6XXH+JjXoYyLMJGXF0borkFBxaWWQPX16fxHnFL07RROFhpH9WQ728f/wShB0bpodndV6+HHelJiHQ2oqiicEX85UdVnr2ZgsikBekVedeOFQK9ih1mlFFkNQRkm0TE0TbhtSLcJSh+xYuhUtbMKFWh5fzXMVBxo6bYikWeb3FmTEFv2so4pucEXiGHlFT3rVgv85b5+zOq4dphGHsZPnodOApKffrnL8fll04/Xv6jbQYVnwmawggHK5W6xzX0p6Fkq6Gj6LIkBrCRCPQ9AonWOx9Efos3ftKz7ojguy2fQKCr0uR29SBJXQ2a9c/cXrMSCGsyWAn491p7VqzhiFAZ8Tieepnkse9slqcP3b7oB9R/pbSOj0FxRGwRr9es2dMUUw6khK/QvuzYdRtb8gYqZHFzsDpkNB5iBbz8xetYVUwB3Xkca3Fdbu6jFPlXR064igWRBpHkc/78LmOx0UcENaTIOaa5oHaK9omfGgGsKnSioh3N//SzKFBpsdsXpPUnTwN9TaL8mkz6rNzsw2adDODLuFotUPipHutx9nqBckZBq2YPB+izBEgw17bZ+ydVqoZv5M7v0c9WIx7Q330jtPRGLwPTsJRqXNq5LVNWwSnJB1ksn2Z1FFUOmdF81RqMaBmRVpzoJULtHPDik0MLEOCMlJv1z+unF69y9TrTYPNUsel6KtM0dm3dA4sHaNtl/ENODzIC557ulzDmkIjnzoDQ5pg0NwFDvxINLuf/8nOlbC53hDw8VHP392BMHEzi+bNi3g87OAT9KQ1fhGtcdLDkHWFrMcFfYdx2zsgN6NtC54baq5Rf66KITdlPylQSNnhwbJe0vpZv3GSbV7HNJ7Z8vEz+ta1R70lfE6NclOgWDfYErokOYwn2y3tlHbzcXutMg44VAuKSeBXu2DDeYaaNp7RkOc+8MDezgi9QM+/vorVitOOzdOds6y4vWS0kXADPT2Gs06cRVPrzite/p7oM7qHdkJNQJDJNz6/m8uEVhLatpkDao5xSAGP1izVG1wdDc2MNlUck+YqgGfYPpa+cRQ3YjjfrlJq43PX1y+73nniMhwScJikZIfSuyJz+OL0tsPTUYLIF0biW1qpgBkmZJLEfgXQ4P6qnMrMaCxzilVGNjKUcysaVLFzIvprytDQNPfs1ImAHpoooFmEOmVwzosjobgz+nq5SsdrdqItmwUcF3UWh6+giOySNMLDkY7zidZZZTa6vefzNPIP2EBiw0p68yr1gcV5Jk0hVkG4Q+7x+VitCyI71QTZaYA21MJC7T222UZ7NsuJHES1EVoQiQPPeiZ0Dicq+zhW0KLxE9GPDD2LdFK9n6WxVuhYVksZ/NPQ3LDrY//v6SCPGcMsJhckMFajShfQiLkklNqPPT+4049g1zc8EwH/PmBLdj4mMxL7kvx0T8hgDNxtK5RTIzYR5iheGEK78/qByOy+YnjX6gPyiMbw3NEzWpxJJwRFcoAF+ac1KZqC4gpteXz/HFlDi2cp6lzuiY9Gxprup6kfUUvB8mriGbOyMtmHCRuGtAf77KDQdcJTfqGHhNDMMHOHHQiOyNOr8oA1nmuKutdPiMu7ND5gbpMOLBhvurF/1gkx76O2StVCGC2tWV9YD3SR7wdnWB4LCF7idmmIWRHJv+fombcPp/7K3xnfH39/9Nki0O2rOFi0o5wp9VQMjRXK3Ub3NO/KiMVcF0uZ4QgDw4ilGHfR9VMFAApbFSWXjXxJ33vVNLgvX77Id0ny2Cud3z+kVhM7XUhkL4yNfo64xohj1y7cu96pRric9nG+HOnr1zf68v2LpOKdXjkiohG87doE9cWIq49/3umDnVf7OLgm03ZVASxOK2d+pTNKwmjpmeqj/QmP/v056SKrpDUFGIb85ftrjPvlqMY9ITqkigg78FmwsePq5z+/ZD0ZXv0AWOrPktofQBQZalPkHTcB4NBYtYLtZA5jIm9Ug/kwgo2LtvN+vr6+SHqo8kSteyXpUMafdY3fZZ+fjs/09vQmxS2ZDlqCL0PRyHVtRhqQIOmDycW5fGCA/vGzj5WkbEjwNcPZk7qCYXy6Z+oIFYh3M6Sv/tGE+iqpQb7eFt3PBoTfq/Wo4FG5CP4UyEe+kB7UL1axoqOrd9mS19Btb+RPIx/JBjk+R1anR5WiWZoCTOAFw7zEpE1yWpTERt7o4NE44uGTyyJVdAohoPHoWTG+pKD5vqlzGM5IpneOHLujI5FDVwOzv7nsnb7fOwY9rZMeX2HYJAMryaU/0SP+Lj/td4e0298jDYAIheYfoRgE8zAYr93nsG52BJVaixiM2ljC0GpVa4mJEWJOzunQxCnBzlHm+QdOEV7I0Defu+L/viviF2mqcWgH3UfxTMT4NPih4YsJRqIr9cb/4RSwc0WJZuGYGvcAtANe1u9JOJJ6pX5TA3mQyp1TzJFkigjJvOUepf340lIIifbZ2FkTXdTS0YcYFIvqb72TqjmCLo/1kf4xzgdr2Ol+QPBMVdOE5qr6taDv2FCFYx/NHJQ/q4NGnTUMMuVncuYQO64ua9sNWI7eM8Ji9lpkFGRARNGRU1/anU3Pnhqaoq8Kwin05ews0N/zIpdgj6CnOZyEsucTmktQ2AOm0+O81PZYzmfeqTyWjejFaYKDGyzvcqAd390oasD+iQ/mPcZ3s+MCmq/yh62Tn1ZW3G6kTmWdrzqtMgILL5RraD6OQFgJeIAd0WVxJEN3qAzpPLvTjTrnfLdPlbqatPokXosbwZD39P0UdM+0i+/l98aaYYRupXZ/pEliLWUs7KRIUDxwcpV/jxFf+d/aPXM1cyKhfq0epqRDz5gvZFoLuSyInq27f95ncT+Vnhf5M6gvPdAodXD2tKnQ6dF9E/y9WNCm2neV75GitxrKgBRtisJNGM5wYj3R0/ORjss6ID+10dRkna4VNbV/bv8s66u8zBJmXmuap67HIxtPU+OtYcp+P60xtcvu/Z7sVKqbKuKd7lZb56D8d3zYacYdKr39yIhKbhRUuasi/2TkBJc6OVhdYastxt9lemVEFOphSS2sfb34HmKPqTJlzw2bJtuZbl9QdFldrd6rZMVYan2ZFXXMjnJJbT9qUPN63Tr5g4Bl7gA4XnB+5zG41sE8l3WA2Y1FqpNmKgARyDTPXUPR2C7Tb7eWJQK7mV70s/edREe5FeMPdLPbqkPmwqjH5nvfzb+1u7N3b2/inoMvxr6zIIom/X/sMOm/VXhoy/JV88oFThfKW0AyExNqutqoVeWsHsLDB926luuCiJgnPwCKkI/IuUd70mZ4VHtCQblKQOT4Msr78No0HwMMGhKBXDxNBHnsQNsqCqZql0ODqUoBOypRPM0UXGrRDW2yMI9v4hTCFtHeyeaj80NMGti52AtFViRCecAYokgwC9M5GMioVESWrHqyccCtNkNL81AiNW3C7hM5ti3uU3qFryXhE0yWugMehBnGImJ4zRwGmXB9C2tAyVXIZoY8dLjJCASM0/42+/0TkrDo3sunbd7FEG0l0S8V089ccWlUIJr0y2ZYc9vqC8GooydOiTh5monU6xmcAy48J6UERjS9vL1pt7mdOfPFTPXCQoQfzmfGWr7yXj0fFnp+fqav37/SX399lzpOvAW380aXj096//W+vz6k4+Zh0m5E4hTbSrdmK8Hx5gRGZMasj7NqNzSmPU53YHgzp+BJAfSvL/Tyqjn0+CyPmx1Wv/75La/zr93Iel+ldXSxGld2OAjqTDPvuHawsqiNk6TyFb4/C/plirx8KM1RFL9EPY+mxrWgQhk19nTa1+sLffvrm7wOLycJVFeLhELAKhR7pQ9Gj+3jf39/F6gxVU0vVOc8mdKjRWvZwFymg3Z9KppSochGhUlTVQeg6HxMDwbBRiRwMdTP25c3+r6P8cePr1JbjKNwTLvXS03O5iYdAnmNPz7Oss/LF3VyHDn9kLu2XFK3OgpBO9JffgWKpToPowkGKOneLJHC2tGzx+UtHaAgAhwf1YLFxbp2BjojBCy58svnSooAG80rj6ryfTjw9JRbx5tyMJQQlOLgcRWRF1F0jM6sppX8zulvYnAdw4C2lC1xrspn+xbFijhqbrxNhm6YBBVBrrDl1Ct39lDQKs6cdO0ShSWKJRfr7Kd0OXtaTjOjUZ3ZqyAue+NM0/wpKympyQd4sijPnqbVFB0yh8MdNLAZ7xSFrgWP36CQF007xPrDATAbggA6RDN07H00Mq6JNE0HshLdqLp0rhKGb3aojc4IsFxHXeU1gsxMslYcqQm5rD9VYR89N2BjkMfhqBoUegTWWrMyBFq6QGLycFZWpRkt6ruZI8MQClM4XyfujMRpwk8Het55w/p+Fp3t87zz+vdf+1kxJ/lcrKtRUk6bmsqoEyPrOasTU3XiXrHF71o+gdfEmlLU4MXZIQwwFCOv0CiHn6GRbTXMsR5QM5T/aTMArg2mXhNFfAn5FuPj1DwwmsenHQKBlArFXp1Do55Czt+QnneHVpm006Og1SYb2x9odeSlMTb7bIlUV7J0XCF/Q6JI90FxmM2GqKpahNmcWCqf4UQCgk6d1tWKejMH5JTBD+4Sfq2CwtKykrp4fJJQf0oK5UOhaWSReZOb0sHMun6nGibTkmQIo69rjcg/pl+sLivrasKbkqNS9OEinVrBcxocJk44QD2b3g+aTecIjp7OYVw1UCflCDbt6LUkJ0S3P4U6h/Zo4GUn3diK3lG8GG4DCjy+I2PK8850op5ATVGVRgUk5xk9G5ynWefpJvqN6SSCZJ28mHObqiHUkgEtdWoWeZUWyHkgkyS4MdTq4xdqzcncExIMjR8cYRcTCTvB5qtOnNo5hhUUMHnKP3iBuLC2zTIdzCEkGSXN6NFkDa/pLvfZaSAOvxZ6ORDZXE8PZ9kN88n0k0IuI8sSSDM4P7OcgHNH6j5aIxx+QyoBt7BXZNxYjxJ0ASQw9EY+02szXml2VrGAKGwMFS+KKhHnaiNHXYrefC5SC4udM+yc4kLrsAcoOSL44nmJLNietOkO66g31UmaBNZUrjM6dLWGPe7gTPMTpNZB7QMuHn983u93vkk9u5sBWgoQpY687EsojA6RanI6AsygJUtPmxXduHIjp3X/ueuz0vWai6nze5vpabM6iSX4zKj4ozqwtCMzSUbFFdlipMjUZjwQ2St5bPzzIJ2gtXuiZFkkFFbnjOFMmP15J+7IfbrS+XQRJ5vQ3m2zAEk4CTMi2BFalg6udqLJmblI8wW2ASar+3ewOoUbo744aEtBV8XsHJaRqE8cjtNoftS2Xk7pXkQ358z7CnRl35cs52BMRRAi82Lni0RELT+L0v1Lv/aYT4vn4TxhHNlPoNpKcz/JMg7EmY0pR85o1oB8uyArcWONEMRBhg7ozAD3t0Xjx3P6DKrp83toY9uSw2A8AHfGVtfdyZSgYr7CB4Vwt7RZ+J7Mc041O1aLdJO2GN7SGPLzrRnEwytvEl+SfmJOsrbB0EpRHWxQchDgpyT63BHg8Cw4aNRCU4WnhWe7zFNHTGKMJEXTM0BtzXLk698paTg4GLgfijp+lv9eu3mBNuxO98wuKYnjQen3UIvM/+lQ2adM0Jbh/aC1cKIlhXe4JB3zbg2UYcW4qiFsSIpl83vn84cbW8uRD4kadiXRUDFDUGC7k+ayPwuS6ps4pWYwMWOoEDjiWN7plou9slB7fXujr1+/0svbq+ZRV21Ly3Wn2LHBSCgyJilCXOSPGmSZ0SijTL+n9RBFaNZ1ZeWeEUvPb89SO4qdWFJscta1Eh6yCyFOG3znjoN//6br+1WEoXYcNAcVQUjMrhjljqam6ycDX5UcQ+rr+jciFBTOdEZmYGFu6gSfJLefC8y/ffsiTixGjDFKTlINOtokEdrvjB779dtRbOsa0RMgOOX+kxrqcFZS4lOASHN6KNKMeT+Marv15iLiHHFjR+TXb2/09nqiZymGX70pBqKPGxef5NpXv/c1ZnTYxyd9eX2j4372TwdFYN32NddIuK1jnYJnJwew88UtioGLYjxRdAi07y0QXvz3ghUrd0i58ezimROF8prPYqmPEY46ntXkUTipZzNupYtR0SAMLjgL9JmkyCxesxUKNHgNdd9BMfVcRFrnsbnS3smkrab6K9O+Nos5QJrvrfOM8bt5jQxB1qdDWYpdCUUatUPc6KhhcHWp/kOEc+TDMJjyGddi2D3fHvmAO8bSlXmwdtrh2ngDCjLTgKEAXflJbdP75xDlDoWjwZmfT1m2prk2023E1zq3u/V/dPXPifcqoh128fiRmvEQjZ7kE/ZmSgqa8ltFczW3uqwUVlNEKowe0DLrTLOkNSm/PUiL71lan18uHzt9nzXtkDtBcuOaEsgo07KDJqkfqwcTk+xsSIVT97dYh1PLgUZVLtWBqTtWWjIoi66NptdURw4rHfb+QBlD0XGq4RBoY0E2DzTshkAqA9HTd9oPf5DeY62aqtGlwCY689pYtbqTTfbPAhcj+uvOYBh0x1F/0dpwV5F77OybF6tvJTqCBjhYRiBonOekKX9aAoN3Z9t5x3WXVZ/XuhthjL4q0tVS1m+au7lhLBrcqbKGwkfmKnTn+omJw5KK/ofuqvs5z4HOw33ZQSH+9UnTXWWYltJyvx6Dk5fI9cM23Df+HWuBlMQst3x+ncxpHaE9MmZbe5Teo5fPdbjAd0POZB3CaGYYj90x8TDrSla1s/skKULVaFo7J1ZrKSFqp3TChv6jTgCNRYaeG46Jvm5jXlfQOGow8VquLQLHf+KNj2yRfI22W3ZuqHPBTNHW3In18Bmlp7tp0j6FXDtoqoGmyWd3PIuPdHqkOt8hP8TZdNOMHHOtzi3LQptLCUS76xb8/TlS61YLRmaaQGkLsSfkOMxixEsWRSHfL7Xj1AZnBBYHTRl9//ryorbEMnfj1jpWJOnk7OjiNMLr5XnXv5voqkJGTCBG300Ho2irqnKRnb8aOE71mI6BchKZPq9aK7rGefoTLXRr++CMy98Gh4es6a6bsY1w4vIc5iCa6ux2EgJqKO0g9a923XhJyPRb7TtwYjyPaCx3563VgAJndYoKHRjfklZXklmhBeR5nS+f+xqetWSJll8JPe/R2bnXO2wuIvOKlcuQcJbcSRDSZahb18i+l+ze4fhkPp3HMvLee/v6EX8mD+SFPd3PZ7zXo3l3c8f9k/8g3+/fBYqE/hUuHcYjPNXs7dxqS0VysQgo5ht5j6yuzFBWIFwxsoq8ZttQIfRIb5CBoKMamcAygxMwWGMbHRNG28XcXS4mnroiDLQTTLC4ksb/k25W3F1rV/Y0r1udIkrYhkirqpTVmoz6Ck+iEshqXX+WcnDvPiuVo3E2Jxiv/jKBLHwfMoHgyIHJ+wYXNWIWi6pp87oWh6L0UEmB7PLbYPpuNNhckbNbB0IrpsxMrUuNxFpkwvJNsy8qsSVnGYXzDjVvdAj9fTKs8+EziCz1CgxQ96cYIaFuWikxoFBg4WEbkwhTSiuv02T5+EJ6UPTJ6ceVH+odJlpbgO/BXS32Pyza3rxY5HWZn/a1PqgDMM9pX98DR1CeX6TT3LcfP8QZxXnoUliQuwlZEwU5Q1KIOxg5Ozq+fH2VwukchRAlcmf+5w9GPn3Q+rmJsXjYnz2XHoLsIXDqHVi4Mh0R6gMtJFF/dl59/4vrXmn6HQs6qXuzKQT68/eF3v/1Tj//+xd9/MNF22+7ZJ8kl5kFoRsdpgDAoesMzQ7y9P9T9ibakeS4FhjIiNy0Vve893z8/39nH09Xac0tSAeWC4LM1Bs7ezRSSZkRDC5YLi6AwVkmjJE/V0prx1rBeJxNxmM/W0ogA0zbDR0ed/T465Gefj3Q/nkvwJveq+0DNUyJvtc5/PPxSX/eP+l4PHmXkmROoaQGSsAkS+dBzpHn7oOUe3AWqTJiHLD8KAreZzPI8dxCid5vJG3w+Wm/Gi1bOqz/zkjdlCKVWiiZGUTcsYXZYR9vn3T6OglLiRUeA1cMgHIKKnd6jLLontERqc0xKoe0B5ZnPDbZD1WN0Gp1axCMIAsmQF+ANeHGnkX38axiJCXr3BXy4dv5z1AONodJz5cUgS1qhNbqYJgUEk4qa6oVu84+/ybLoNMqdE9vaErUvUs3LcYigvxojo8Ap/a54u3L8XcduxemTC2w4POOyJn9Wtlx2AvV9mRuLDPTEZ6KkoVOvRpsLdW/GLtP5dOdMxzOV5SRqEuF12zdyJouNb5pYPoutc1b/CoWXfdOUcLM0Lpvs6T8KDuHbG8UT2WBMNK9jjT4OfVyV+2HTDQw2GIKMdZCg0b3AamfHK8RgHKggrT7UB8j03mrxuguXX2YQhCu8Wzx3tCOn8rCkmeytP6EDSE/ZG3PjnNjv6PaHFROc+M0j+151Q9HtWW4JmPhfuwcsOCaHWG01c6TMNkmHWNkpEhxYXwgsFhgi+VgjGrQsPrf9PyaAZ6iHsdc2trJElcF40OKXjV91KX8VN152m6uWvOJ1NkW4/q5vefrXtszUO+gO1BHQf8lY/3iNfWynJnSYvMNRWZ7eR+Yn93cEzl4xUyPdJE1llITXAQ/696XOiqFTYhMhcDUt7UjZZllY4byJDKxl5lXp2OhI7OvJEixnjGp5eU5VSa3lMmItZdnCkzaBIOqtv2Czptgq8lOzOi6CFCL339VZ5oZC8ac8T1kZ5EMqAcYSQAxqg7BgW77P+gXP8NJazMpuGe/L2p3SSOpuiVoVZE1dl35d4322mhf9jIirmlXA9HkJlg6rpOwF6zIOK51z5nt74v5C6BW1XXVUhlaL0rGwEHQor9HvapKmj2hWRsG5oX6tL6mJqv4Gqjbh2DJyKDRzJR+nD85qsUscqkvyY8+rTZIMaZP+DxAQP4sp2rF30NH8zVmAAHVmtzAphebo9kOPnarCYwxgZHVznLt9GP8e3yNch/yo6hR0pq4JJV9C+RJbUA3fKrqa6jjh68gtnnVtL9i9rxUii1oftHWTLpeHzU4yQHM42rnq32vHaabvlYbODHglFZ7kevgWRoeB5H5P2Vr2hxZN0reshyghU2LGqfSGIKfY6oKDq02M38xK6peGwbg+6IGACclB5man6sHMNZu0/Vs7xN5ZuqGM0W47hfXwVouO9pwzeR5I8+tbUIae0rTB7fSRIo7btfv2NCGFE+olvafB2IMGSBW21kFWYCBrGgHs6YQm4s7Pm61wD0DfAwaysWXoEPC/UdACHtXGJaE7o5kCchqR8x8hrkbb1IbQc6XNHmJPnBxLopkOCRCMWW7EjCZRK1mXaYm4xpT2vd7RQZEs3uAc7h7XGsUC918ws4HXjHqVlX71e0xpCLWAXeI51ADtNgj+rvZDQteMBu0FKEurZMHUkWasYsHXzphF1/tYfq8yaa423sdjDFDONsSdoIytYHLdZj5MFm6BzUHAEpElqg2JtFotMJgd6HJ6TjnbAf46gpusslP9iE3zEvpHEG+ltKM26LivqJQqEW59PMtKh7nIZPOP2pRVFOIYUnvL3CFYxSFQlMK0hGFlmbAJhtDMhALKHnC2o1ducgAnKoOYQlGXNHIoGMbqQF1yJMW9HwyA7L2h3lEhkflGPfdjdL0yUbqVX+9+NlOYAWlFX8f5zXuGTeMAuOsOag9yt0bv0mEIsv6fD7JvO/4fTvr+sdF2aeNF/EUVtAqhF+eGQz6RS+/Xunx+ZmO62c5+sJRmJiXzcdLipKnJCAFgx3M2GKwQhhB69+YBsvpZMyA4oiGFjCe3CmIDIrxjONn0G7FyZQ6Zqwol1VhzAJevf71LIXPmX3FEQktFrme50ul4+eZPv580NvvTwGvvj5OVC+aVoZuM576O6zDPSOp2yfD+kWDepRB7jRNyo5iZ4/Hy8wrfgYet9RDlI51Jn/YIbgUMQI+P7/p/e1TirezMcHrIGOzEvi695LQmyUKxF9TcPykW+CiLJBFDTKvxTLsPf48GyZcrJ1Byad1nA977iSo2klZeIXAk2B5yN0FpbbY+sWF8bOkdk5eF4Bp57FrndPqiTyvno2pZdHaErJ3lqbA+XMShdtrxxceI8+Nv3JygLHAMR5YHQJseVqFMfky6kppyoefp9LqaEiKYVXD616kdTTQR8UqgHlqeADeywbjpXMsF//uRoaFUGJ6RUKnAWqygh16SYtayJm8WNvmAN2eNfuH3tf2k9RaDgzn+N5rUbNwR31heYoMEmvNzK3kJX3MDbgmH6Psanq21/Vkc6UFrGcvwo3fx5do0eAc9AwI6q7HN+GnmJDSSGA0Q+YGsOnOeLr7in7rrx8ZZ3dtlMAC+cl5uQtEjPMie03ZeLWAYVEp51t9E78agFWGvdEASvl3VidTwauZgOOCLYMxoKMqg1jcoCoz87dqerE0Fiks9/kPzNiqzmT1cgy+r8M+A4sbv7uzBvfmzuL6CnBRC0bgJRh1Sv6s6uyVGD/pDOEM5rqlLZMBf5qqkwjMEwQ3ce3IXnRnIbAJsXeKGegAHEegCTZn0Q3ZuuqFdU3Ur/X/1xc+Lyw5Oq4/b0kLv2tzFkIqVWrrFPeyO+d8/vMs6yV1Gtf15xpYV2ZbpI38TYIJ4Z6ij/gULlqb7mpgMb+udv74+5zaXCWkuYU9XMsdhhtBDtfGwJp1f56tw2W14s1RV/d2+q1dFq9tb2xzEO4dQetxvXUty2Aj3H/d2MB3/o7gfgkdcTEmYc2vZ6+aHLNR2IfbGNuzarowZUvbtJQmPrtS3L1aam+0MX1tSOSQFPO2upjqhC8a8LQmKXL/rqi+MvxcL5ZbOyzORadnx58TdfMun2FbamlzBXZytptiX+PaWHs0vezscKn3hewSA9Ez+R7D+5BNcc+PiOBVuZFNWudUXCGpQ0UCUteqNQjlPXPRNFrpLj4N8xL8Uch70qAg12gDA68DhAt85CpptcpIUxar2tz6N00lPMoX+wFsz0HPTLnJXt4DkzXb4RpYh/OOrt9X+t4eKZ2TBL11WqwOnFZb18Lp3LH0dPEsDxlX1mDqZT6LzXxevy7fyorC3qvDGfZ1HPSyn9Wwj9Qe8DeJDcq/Eh9nlV8cuD+tti0Hlze7LN0QpdlKKq5bYJuy38O2Ljp0p/OZOrKMnbuYWh7xB3AVBA+xereXMzdPWRRsFN8pG0BbZW/nVaYxYMYg/VnwA7ZrsEd/AnrCmWK5XVojBbAC8SZvIWIBXg5W876XXWNT5+cVKb0O9Pf6wpsU/QcVhT3dZwC08+3rScP5DH421jn+bbxHouazNVumdPvoZgzh55nR9yU4A/gwH2IoM1WQ2AC2YWoPSPnLu/f0EzHeuJrxIUfd/6SGSMxN94ethkqKcFeDOFlkVh/Q6jaotRGixS0KLmPI2gVJH62QAcyiNDgKVq8XQj0CaZHLTI2KiIBeb8oAzurNRhAXjhXNcvXUJn3mPhJgj+4MqLaxqqWfVZ+H3CnyHkyTyBNR6GKCcbSIeUooeNdvgmRgEhVt6y0MhWRO3KQ10VJRJho/KIpudgCVG4STX1/TSa27Ejpp5SjANNoQQYe26dt7ks138kOT/N9uvBMR6ppoZ4oqij9PYHbh8E5+n/EV96YrumSqrY7GldUrGSjH0cnC3zTi2PaIKM3LlS50kjnf7Q6S4zxzrQt3QpMI4V+vz/TXr1faPz+KnmFh/vX1JYorGjySCpUm7aK3Cu2npyf54mtLlxKhwR4ldex8PGkknjS1TUjYBc4lNpDVORoFnJ0zdoSEQcFCehXam4ct7ZmB9fJAu6c9zYeNsdZIIj5cj+nzjWtGcf0tLkJ5IWv8p/vCqj40Ed/GEV/NqevTJ/BCJAZnBZF9dHPKpvDI6NU8Vw/PB3p8fhC2Giv6NKvjk7wWn0YTL0sRpc6FIRlE/Dp+i2JTZwqOZ3PyRKGZQ5GsfoNQtCFfjTEkHVMtpdgdALKaI+vvmX31sF/XdB3f42GdX2E9VQXYlBOq6QarrDl/a82r99/v9P32RfVcpJaXsLjAllrvx5TqG1kMGWlGj3cbXO/FFOrP1Xj4Xp//iWMG85Z223XfHvZSE4EBrBbhMVkD9hr16xUNPJXlZihmZYA0A3S5OVM+1toM0JEhNhrUxZoLiOE+Ei3DKxuDJ95T5G7StEQ2TBiwExDNGJT+WQlMZGNgqBwCOzIacRJVrApyqHzp9aeD7ujCSOq0xk6JMq4S0piSvF07EaJOSML8tOizf57XJbd16ORrLM1z44T2ToaAWTVL2lWrq4g5scixPJSxFWJgIzi6Cl5CscJgy+1e1cYWF8sAhOiAyRgD6zhX8iKnaIbgRpHvSXUqInh/7/Uf9cUgpwDOyJcUxuGA7FVB62G/jtcUFpI8sDqg0t2IKxVlK91ghrN0cnTnDF31oHOSRKGZgVNFb1w8ksxdnLzcCsFg1LkESBRBLO5MKWdo0vWR4t7BrgNQJGCHtWGXFcxaRylZrRWtSYV79uy5NseYx2Z8t/top0XcW+odFjLHzhA938tYXwCtPdhDYfz6/JJTg9VTO6+OwIdQSZQV9QOgMcqen9/TUjCga8WHERN2dRRX3cH+2UaKcleJvPMaatAqMH4xtqz1kMQJWsfJXcsYtOKvhbMApKq7hPGtdhI5i4Tlw2z2ktTGkb2B7APhWJk9ZnaVOT7iH1Rl9iywUxOCdZD9ujfbelQaAVLZr6SpMcmZhrCnTFeEhgOi44duhqNNoLBGq//CBTa1UHf1MYyA4/iKemp0znp7t78G7inzQtWaKuE8tL0J1qyzCotmu3TPZL6BOnAtgwNs3kK9bEdtXU1BCtko5tBGXQm5L2JGWMZtjmMDg/be2z3t95Z7wdbO7XtS3eDMENOtDVxqL9crYR29S3xtYAN0gpRbEOzFxm22XrVuxhJAIu0wrR16+0LVGI8H2MlkdVG9LczibM0r1u/LGSnP6gdxrVVm73N5B4AK1TrF6r4i98802EuaMijg1ExwypOBQ9EncgSFmuyDDBP77XJaZfu3gFicSrgREC17LWXoxZIWB40Z+DkdLvp9teMS6qxyWnnS+kmTyUAtXn7RLrjix+3MfiGxgS77VY9Iqt5VuwTWxW0S8j3T5hmMR1k2+50QNKoy7SH/6hLO0dLYdXzdq2SQnGjefUvK3na/1WL1wii1s87PbYFjqRO2aTWxeB+A8QeMoOmc3DEMhZlm2AD7sWznM4B2Xr9YNqfNJHXBKnQUm8xS0F33Q85XeWgt72H+tD2XzFFk4ScNTlHYn82GBs6SBBwUebFkOd+sjpcCu1JBIAfKqu1h6oGkyS0VzQzK1M6jy+7hnEcdrCzkpSunJPjICNSEs6UlVShco8nUe8DWT/ozno/eLlitI0S4EdkiE8CeegCBAsUZmCciFFflKgXXg2K4p8AjsgbDIYIyKt/awU5DlLib1KbXNCfUuh9kAz2yKUXf2OGBRcEsi3d5wCtj4oXOba1dpePO1Fzral0UfRy1GeRu+MMwC4qDQbHopPLEJ1W0XkzcxpaTkynluaawme+9RiUqvyN12nScwUmq5F0Wu89JOpIpyzRZ98U2M4iGx/ugWGEzRMPmTIgI9wUtFdCJqZ634NFoONw6wHTzb98jwVgarydPkv//Oyvd9cPrXnpj/5w9nTKjC0nRgpMsJDdsZOet7Ndd5iLbO1Gah6dH+vX4TL9eX7mKN32tSoupwwxgseLiltHcpUgAMaPxQnAzY+dhfxBlI23XVwGMz12lGKKmHM7BaBif6965w/MVewZ2mjd7LjD/QI+cssjMq1WxkK0DF13klLuvd05d/KT33+sYPs5ULsnTV8dt3UDKXl7cW4fRGJE5N6aJGpEAtEhTSbMav+zoSpfGlz29/PVEz6+c8rgTAFAYpXpxoeoy64GZLLxePIfKgFuV2fEswI0uv3ZOLAA+xGiYxSPhNWmAgoKNbDCKLEBqFWoYoYOQrQGPUdbzcS8MrMfDXgEUI2VPKiWlvgIbHFyPS2qMcXH8dd75QTYTtxTeirHAMo8BOAXekBbQnwfUVso2dtYD/OzSvlmiclqDY7vuL95nX/ujUMljyoSDyZTcQMFLf46MicaUYwp4GqKovYLle7AhktWAXdQBozsgljyLy53kAB0LtVi3sDqyUoJCJXX4ktX74k4z7FRuZ2c6qY7qgxdq/FePensxWROUMQujAUi3xgJ0ywiMjC91hEInvqTOfLWirDI3C1kKXw88xFenO0JravxNDDoD7uAAxjGABt4+084tHDVe7onghDadJeMsWpw4GcsY9SvlXJReH7C+nKedPnfK3V6JjyXGakhvbE5T0QLSpIiBFKA1YGZch+4ZA6tTbYfYHa3X6yLrp96pHsFWbyCR9WdJ/zLRh7EKu4BUXk0iU7akqYOzGs9lsfc3HSyGqjHyeM8udu/z+SiOz3zdSidcWRuTH2AEyNitH4DYHCh4XJLXQRp1suizdGfOJvNrgWiFNYexfB/ECj/Xdl3sI+2mafuGrGxF9/kWsW36Od3V+7dZA/z+i13bHHn5olbYjBrj8ZLOnePtwDT1emp8tT2BdujKXp+5zIQ0VFGnEymdyvy4WCrL2R2DjdSWQ8o0usZp4OVStEpSYttiRo1CTe+6VgUUy3KmqcwSsF34LEhh7J/tTDyXOqlqXzZmY69Loj2bKO6ZwJRKqiO8i6Md/pEhh/WUa1lh41hPsq19P79Y4x64aXYjwOvRjvhPzz8uK1LHJbBHtWNgYd8upZcH/HthME/bO85br/PAsPGzkBq4o/uuBcSTfd7c+nbGSs+4gJNbYbMAgIzPZefR731naprdDyA4Xr+3ISEHW21Gs1vXuTjRrQy5d68oy6VZllSHWPzZbtdS7QxNSZv9PW1uDaCXP5AEvSWT2QrqIzW52D0lcFCzNj5i+2y71/qt0Q+Bk50VrK5me1UA+QUB8aJNtGqYWtQX5DGW4FOhHmuqnlHBgWwGsHabraVizoSOgu6v88+cbSClKLQjIdeT4nFey9nBRdEbVs/qel7lzPGkQNZq426LpjhyUwm2uRgU4o7Yl6+JzmznXqUDkwXA2l6+59+hhi3eqY9UfY79fSZX1Zy6ig3Ozzvt1zk/bWl/3tHWSCtodop1RSdCYWIdDnS6nqmeyXVO2yMtyIrfa4paMlGmcy3sL/vSlE2d7+2sNTvF/prBfF7XWorHG1uLkgVZwpmOBymZjq1B3/kWbpgLs/zy0sYYNrk2GSNVUVcR8gZojX5SNRsrMMOjXIkg2z2f21bGmF8l2EX3dd342Z904ujX/8eXpeDivbNvdvu7HLYSWpGSon7JGC0iy4TZgAk1EVauZkjrdORBqLjAKMjh78akTllSg1Yop/x7X/zSFCRafNc8GC9k+fLmtMifWqRK/mKCWnN0q0PDCl41QEZBpytDzsrBqJZWYQiuGM+p5T3j2bANunawcWFS9dQ7mSMo06TPFxX/ZAqlCQMz1pErami92ojV58LnJFfIPP11iOwL7RU0bjh5GMuirAUwWfQ9yVcsbjK9twJs811DAKlbkSLsrmL3/nYgAt0xHDAFJ7TYINnaZjz78KqoOuor3+7XDnQePjMYoFZvpo0hhWtRfy3/twJ04jxOZrqt95ltHyPNTAt2q4DbTDPtVkOTv7ZpVYybmR63eynSyEAU9xq8fmnaIDpiCOIvkYUitOY5TwJq7XZ7YV5t18+Ls1i0/hQDLpxDzms7CUad5fzA8RWDAOtbzEiU/UIEALTYWRGHNnNb3Y3W23p+lGLx28NOlDpfj8d4XhUlp9z9+fNOb7/ftSbTaZHjOyUlxWLt9AyQKX0bB/UCNArc6DhEmnhNi52pRS05agY3d3Liv213G9o/bunx5YGefh1o/8QpcZOmDkbD2yJjx1Whf60KndMGPz++6bg+Eyt4rdVqJZcNIBBTXgRkAHFFQRXtNLVYnZGl2F5oFHMoHT633GmH6xwwaMXssIeHw7quUh2BypUsYqsAGl+LmXXaYfJLQCoJ9EiHyVnYMswIYhCKVlPx++NT9lKUTQCuSkUAQg2W63KS+xzt+b8/lUK+3+7o+fGRPg+fAp5JMf6qZ7R1D9QOh3BwW8qxpt9J3n/SFACsL8tV/pJ6QNUTt60jVlsbNmrYYUBKZjbWj/pS2DM/K0OJGHJawNXkphmLrsoXLazP41zdVdqu88jndM7TDYBDwdnQtOyWwqe6pLa6OTV3w0LKuYqJ2bwXA/hL7fa8Xj/cN/WRfNdrsg4khjKPbQpOIpwUN1AAGlUDVRARpkIOHlqkb865O3fRweGXArQJMTByJpV05tT5La5rMpmHbp+9khahXny9ZT9kjRYKo1OK22oBVV6HzTT5nspYh1HG88/i4bfIp7AiUrIGAaRznqrXLmnypA+0qCw3HVRKVw/sakxMBSOsyKzXydHzlAJYqt+q1xVTxvJs64zUVbV7wDISKyWjR9kkEfaCtenkYl1l3Hr2vzVd58oR+++vVR6vDs/jg89LBMszNfaVN4sJNVt+alSjzzs7U1xkCUAvmVfdR5mwPk0rS5Fg6BpjPqgDEWughf2uo3TnUGvGVA+seQFo+9il2DwW2EqwX/B4yT+H+dDAR/G05Xb/viyArC07n1dN8apyxCOYmhqo7wCEXUsYIpYyibqOEwezJmnMwUAWFzsXljN0b2nNlPBvfiauaDbPOLPKsFqKdlIEmEXGsKsWbDGXzSdCAYBFWILFuquiE6uCI9nTYvUDDYhQsDrOUwPyMCf495ya0+HrVNtZBUMfG6RgXWUqtatkBJDcvodNn7WWjIw+dFaVou7Jgs/rXy8AyGQIpc1DGTc5HqwPRLrDC709Nb8BgYOF9cpV2RNT1g60WoifgccqHcV4PjYC7of74poJZUsstb49sP676vgK6l6Z/ZFCuRaXpQEgAEcBjroE6Gx+wfaquZ13PJddQM/3YG9XzXVvpVoAWJp/lkJtQhSfBwtdwTUDP6sCEh3wJW5PYLFIbUHIdDTZUp2q6YitjpvjUkEmaB3M2Wou2vgt1Vh0F4FN3wJrvo8MOJZi65OmqzFgkZfkoFyqOCcIbpnvaKnS4sMsulZcZkLXYmp13nLrQo1VbGxiuKtJbPrT95FO7B8cFpqui+hZTWesPv/JGhfxOBl04hIjXFNKSkJcOOB7VRvA9qaz0Iz1xGDWctGi7UmyRJLYpputgmGc2bFcJi38XnVto22Ac4bvMSVarP9k2UpV5x02lPrmuugV54JtvosCSSwHp0WZY3xdsaVT8TRSBrAOq+28P+5W23W32rHr88S6VIM/pzoFWEB2th1/RIK4q+/AmQgCOnM3RjsTAmgVBcyum4uUfmFbWGx4q/eHvYtzAZ+nVNgGDZji4Kx07+S3YJ8wzlAaI01AVGlgEMghtlm8IUCQAjcAUaluk2NPy94NtR39bATbPL6ydUkWjAL2Nhhc+ZZ44Pe2/czzfK3Rtx5stjDmcNc2Lmp4kNfAig+tzI6zfChbvj8bSVev36TfuR7LIpGgS+/83zj2PepHtqDx3jCOswvBROMj3Hvhukjry8PfMKbw26AEA1U8OCKo+WISxkEgCBJ8VutjtX83I0cRf92cizMacH3pQiiR1XbdpZTuOtHgg0FA3b08OdF/360lHhLdB4OxoArRuj6i/WatHmHWA527uQLzzp/BHV5Qe8c16SNcIxobX2MNrDFyo45XvbnGrZHbXxsAFA7qaBjHz42/j9fH5+EYR2MWh7f6/JhwwJwOLZzZqJnnVehNO9pvtrRnZcB0V6mFNdGOAa319w+7vfx9sb2INBDNN1eDn4EJEea7SQr0ehtZG6tEa1aBfxRFc1GnAYD08AWHdXx+X2uJ6i7uNDMDh2tH/frXX3R42ovwBs2Thfjn2xe9S92rN3rnlLbvYhRqBS5SuI+CPP3eEKZD7tM3R4EHRanK0nLHCTWV7DNFW9WyguW6AOzcPb88rON+pqdfj7TdT9KGXufLIvbTRiSJ1BI5KxD3xs/y9i5MOM6JJ2NoJTCwyBpcJKU2Y99Qad/lEC8KXMLTZ0CQZT9qGHBXGTCvXtfxvbys43xQ9pUYxlyG04xRVkbMgGJw8P1d66ORgGOTpDEq2yIJe6rWD9krn+szsBHgc4q0IQOf3JFlmTVtV+V9XvfQlb7fj+scvK9jepHrPj4+SnOBqzEA2TAqZthL5pTIP8iN0skPTTm4msHb0iz4XERApgSZoN+LrFE0GPuz29g0Wj9DGQduwPoer1oIU9pgaydD31NFATIUy5WCuXPu2FcTAWAwRi6c9+GcCvNJhqOGRTbHMRoUYPDcGAu1gfpjDQARz5OmiwnbR/NQaExrqQZkSv2ECSwN8vlpuiUAZaGuEs5+6zRUJMgkQCoCIGRgBGnNTDSYUNk/iRqRFFov4tucyxxqCeHlKfWYG6wLJS+cO0GPmW5WACwYXlZ/r5tPe2hEwAFkOb3oZi/dN+TaXBG1emnKlIFxKro+t5QplUtTJ5e9nXa3F9r1nUHtKZp8jdmcIfY9zHgXsEPZSeJYZfFLxKguF9UP739+0+HxiR5WWTLXrToEcVpyX2CbX9pZTxPJmqwOus32N0B/nTdlE5H7nre6FtcYdYtGvgPDrwJcaYEkqaFpe4bnhfXRFMAKDFJTNcAAgv7u13J8FQsGgTlZ3N4wNgB2r62pzM9UWovyYF/dM95hF+C8FwN1pYTFRjsIcrrfPBtoWDXP3js21hYY0P1DnuouXQsnrmGlvLpqqaucegpQX2ugakBXuODTRAhO+ReF9TB7UNOI+v2J/etzVe6XZlCmzMZt4DGFMOp3gIZ+1oZrYZ/hZ5/icFs9N7f1yfA3/A6py5BtzaG94/CNYwi/x3rG5y1LSFdODVieSutQjPMGfaPZKBcHY0vRNkfZnGr4InwNYT9EO423HmrkMqCYEJDHmUQmSHsGYWCnfNukJJGz28a97POSel+Hwhx1e2nUZ3fmMHaivdc1F3Ka3wbZ73NXm33PMtBZO0bGUInJ4JoyVeNno7xrz+G7SP7/Xkq1jl0nUlk4rXatZsD3/lc3T1yPUOw3bhLGOnmjutOad3T3kGYNymwX29DqfWGfsq3F3cR3u6/Vft2Z3Y8uoBr88+ZmNhYGnfarHSmNoI47CSZLUpjZfJNnUJGM83q8rrYlM7FmCUxL0fL1i5lNHAzfnDZSwJxLV4juSwDw5u75I5iRzRaazJ9zD9ZtUWrnumqwiOvIaqdNA9eMFcW6YMtrus2qf6jV0kMtLP7abr8FgBIfwPYX6vl2dk/Yp/Hcs3yVFEKuhbX6UNtlE8abxHdgYJDn87La2ZPUvl0UIA4gKgJfKQisYv43y27J1J+q9eS6WnmIVrJH9/kq59nGFBLAotkcpUQsrhv/PdtC5Dr1xfWVidj+Pc5HfMHOKm4vtoCFfP5O4gCuKWd0abJxHON/8ufvXXfGwJ0OXKvtIjNO5BDZBqxKU6vdpK4C4XrtGFWycf3wyG8CI8uiiHcegl8CCpmTAQQeBoK+Wb81xN82SC0GFlR/kwplk4BhgZELqmK/tbOW+xQtZleuQ/2QCNDIuLTrVXWQRh0zjA1Gk87RRr40bZHH2NI2ZbQdY6g95gjS+P3jvJlwJisKjY350wbI+FuySB+6yVG6+7zNOLHonQAoSQRlqnCc2riawBoo5dSAqnhI/rfnw6vgkBLdUPXvHbifFGm8Zx32jwOIgyBIFvoAK2BM+eVI8GRFB/U+MNLBDggRPwM2GaB63j9KXSNmW224q0bVPGVOpeJaR8KqYkVt6UgafSWLFGZttEBA06unNkiRZYkmFUn54sjB+essERUxWEy1o/YCTyUKueu0wpnXc4S5PkuR2UVSWYTF9Hyg55cXenja0W5VogKwcPejE6csnujtn0/6+OeDPt80dZGNr+QMAmrpAPy1NOaFr61F3qCcqPTr2G+YotF5rbAocz1b+tE1Wavm9ffSfvjliZ5en+jxmbvyzdKcqaLOR2rAMFI9OXXw7e2N/vz5I+CVADX81py96LSccQavuN4IFzBxNo0p8MWcfIvCpdAVyAECYUxloXqD2fb6vI7zoHOrkSqSIp+yr9aHPJ41ve/r4yjF5b++tD6a7AMDzBnw+fz4oq/paGypowBSWkpQ92pklOi/q9yTn+nKXY7W8Qqb7t9/5Az/+vVL6NnPv57FieT7MfuLu8UwmCCgHIMYxfRDUnmBAuEEp1jUi7KchJbPIBHPn6B5mrVfnE1nwQUuSr3E5iF6phbs29rOMJR1IquN5vJhabptUZ2nLBEFs8Y4sypfUlDCo4zyF2s1r52DhGi3VOvmY2tNLbIlgEQYl15hUucX96LIfK1ewDOmhIzGuIPzubqsSGYAuv6zV2PY4AkBOiSfPxmDR/cx/71lIvOXAVSpI6eMjNrV1Fxs2xPkopriRAGYwdPLs8FQxdmgwE6c2jN344jfw5qBxfGjERSFubFY7FP332/XlaYZNOgRlgGpOrFsBKR8DSI7pCgbOrJI9We7hgAI6hTLHBWdO44mS8dNi2hL9nTCvs6mDzLXh6ByOdPxm5mjX7Ss57/sFpNZt2l1EXCD89HNhQErsvS5OQEZjPSFCMnBAB0lAGhMq2qdpZv+bulWygJudpDX5TGgp2uqME8i1/gdSw3nMTUHIYEBFWyF6Kxkk3PxbMQtoQGbaqwMA4CH1NDe8cU+Xvz3Ln9qb/hjPDKmdSCzPO9GAsIz11BhGXpV8BzAjo89UeuoRSo/eHpZL1SrFSapiFyjR1jHas9KEoNkAJgzFcYg90iNDZTBwLInq5bah70PO2+xdHiwRlSd27nAmiwG8mc4mD8AGpCT1GeExPXxM5Ii8I9f2XqITdt+5zZn7sFxWQtqAcZoV6Rhz8T739jVqbexMZ9RTufaUlqdzVf78emcNrmRCbY3WSH3YnYSgizUWOt2TKv5TUvqZV4s3cI/b+QMlu5sdOdgavJIdMAVc05EKC49JV/zezY8rtvZdLXZGwCs8gCcx5ekaEE3hltAP/pZh6xl+Whzr+etNaaKeiBbyqw0SwDjmXRC07B3ECRCZ17pDpxbKjG/rmIDJLrUC2kglVo9Q0yp+BjaOIGK2qrIGJI9QbaGibyYOH+fBZRs50Z06/VC+Zhpt9p+29U+1ZpPHHCYjMgRQX2A/+TpdfN86tnUFM6PGDFFAt/M8to+znSg7foO7Zg+z1VrYW1n67y33vNy1QwDu1+FXV+QYuYrR614esyi0OB2rZD+ShzxdTb773JZxMbc7NdxsZ243bodksyX58diZhSPUZoXrfb06XKiM5fxkdqxmgpJQQ/pOPTsCMYS5NlyIbepFuv4jiwiOdvzeufNIgSCJAXdLVCVUMvb7BKT21GdikyQM6xAP86nykL42cX1tdRkW2Z1Ly69PZYAe4RznbCpRN4kt4nk3jzXwR9HV8pR3vlYW1Sql4t23YR72yIOWtVsYZZNvXX1v4FZP+ED+lRawF9OYBQoBKMksGK0oCi54ucHX6hFXZIdxBHx6wZlhnmf/tNPUie8hwds7yffXLY8hOJ++t44+c3AgOOEou9QKF4rJaUbw/gn43eRQm/YDOGZw33hXAmd3orLMXOB76GsgGzvbwbKOGfxNf69DhuuGRs/GPTDvyk4VfGZxw0T5wRAUm+stPHdow7ib/j8OKej0ZAGgwLvjVG+e4bFeL17z9S/rwnIbl6Jbg7PeLARtYClBEp/vH8ct87hIkappIft9/T6/IueDk+02+wJznk2Z5zTleI5mUPETh0cc8lF+XA6Q2NexXGygc4gjERdzmrEJqssiufDs/wkLPhvF6nvsIgBPG+zpOA9cd2r1weJPjAIxNEABslYwXz8/qI//36T71epkWTXtZSX8X4iQE1+wMEf55xuh2a/N/CVAjiSLKXP0nqkjfc6P48MClndq/1hluhJSaGoKOrq8LxcqgBCzGxi9tX7+4eARYulrsxswFm6UJZaV9qVpjBQPYcID58TA680hbA4Y6Wa/PF1Rh2zxz09Pz/Rw8NeUvYmU6rORLCSm1xnjLuz8Pj+/PMmhS4ZOBIgyMDM0/Ei6X8sg6SOyuks1HAtJG805cHYhWEmgOqktbD42v+kPx6FUwbeq7yXDQXdrx90ZEjrVCQViPlNuZixlyyq3FSoCeXsZw5MVYAUkkJzRZScPEVtMfYUg0TMkqtlOHcJBsbsAQaACGLmJFP4UocDZx9yWMFgLpxs1XBkhFKXBmlokscJfWO1HLmo+Vlr1SBax6Ct9KccjCUwh/AaHSDsB2x7ADnqcpXOSFHaPOruBR0divHelYk/HCc/Vndkgch4674YncT4pfdMzka4LkaJL/o0apSl4LDadV2vtxQT9cz0fuJI3Mi3UPtMfO5bXXgzt7XaurY0kvh89Qcd5n+HDWMdqUrL2byrZ8bPQ4Z3Yx/0TXMeNcgmjIyq82dl1tS52XCqr4FZ69d5PRMbcXA1zbKsc8aA7/FzlV1fn6ssWJ2dh8Nq4W/b/JSWMocoe5wvLhzutmBOHWMjh3XHc1DYt/5sxsrCwnRy3wIFWlBcz4oawjizJi+YMcOOyhRYbSHaBOf9p3m/XYP2OUSR4/5q6wPHdek/M9qtXgsH9m67L1I7mxzSGrPicCVNE50n1L3Sou2LFB7WLoFYG+wJtSnYkdlKKiODT9ooZL0+O6msv9YDcaGz6F8pewm7DWcUzygFk680VWu2wPU1BVMHEKMOZqmlmx+sHdimAkDObf1h92TrphoZ8AC7e/Cnfc4WHLMd1o0InbCjDdE5PvaZKJOwr7PL4V4mpGHM8TyOP/v97DyIPEkQb/ftXGc1Uyvmrk/YGFoIajd7rCjbsKqoyRYsKCh2LcCVdqtU4AEg2GJzntxGL6WXlcpsTD7HkqbEay0penhOY+yW1GVpNH0Jhrv6hm5PD/pLZP4APqlov2XoAORccmCsh/0W9ZmMzUpOqAwjz5wBoDrZvXG+48vPe4myN7kfwz8DpGLgZ5ku3l0YjXAiW5zXCZ2hPd5u3f3Q5U+MIdL0KwXvc0s91l1NKEOCn6s1weJll/CKpfytFobYo9utMbHMBmNfAKxvfabJma04B3Eva6ObvguksMhXW0ZqYZ32AhwxcIXPbKSQuna1lrmZL8owt/RDxQJKGINMhp/9dgZ1LrJG961xQTFZgEAtSeqplvVZNAhzWm2/7Soj94ux0xoxA+sq6boG2PH3vNpkWq/OmgLU+3rBs1zCXh7lHOYpfk6Da61+YbHgU7OJepnTg0DZ5kebJ8k9plltkaTYiTB+GbCZdZ9Evy2CTxwQG8cIn+bGFiyBmDHoxPElvzHZ67Z0kL+yCjV7Wjx8sRu7JvX2zmjz3Ni/d+zQOL6ZhdmVYcZya7zpDQws4Ug8BjQIdKSexRuMA1t0T3pOtAgViSDCErbfBoXUXcsVbzaBhInNjljz73JtNDkVRqZUUnMAb4WsfrYilEFaC0HeD+AkFo5M2ukC7JcWvTWjj4oVoC2Spw2Ktxpzei0VZURNUfs2Gf6N+yKloo/o+mEYFtY31wJwzQ5jrh7pFAd/6ObUPg/DMfl8yu+5ePiyuDHBCjVnZfzg4GBP6L9BGWxOffeE4d+xxsD4d0WYawAkb591FEijkInPiM+UYS/85Hz4+7GHzCFrig8K3FIEbInmpAXdue4Tt6p+3B7oef9ELw/PdNg9rIbrRgsmLq3wc0y95JcqnrntQ5w9fp/VOVJAoBkkHBU6XxbpoHe8aBtYBjeSXT8KF3VGwpqTOsWq/BdPh2EFvHmY6emvAz287KSrybRVgXu9XKU+1NfbN33880bv/7zT+fuq95TLAnAjHDF5LThfxoSReQsphXEd7+0ZF6huWOHv6nTw9E+biQ5PB3r89SQF5x/Wn6ct6sgUS5OZjFqsRgLqPv3hVMj3L6FsM2ACCrLfPWnBdwGthPm0ceYEv4SRxAbW5axRfyrOJitgwJnCZWX79PBIz8/P0knywOwr9pWti4qwcBClXc/1eTVgmOH2JbWvlObMRduR/lfFqV0/sL6PP4P6hhJEpeQF76tFadzoqy2yKkwLNg6ttbIU8VydYG028ECvm1eJ9osCX7+//86rs/y1Gj8cKdROVYj+a0QqBD5kmQrzr7DY5nBotA81PWA4F3jvnDp7KX5euv3gxklrttEcRzs7Ovtu+Ed2EQzI2YwDBfFQsyQrAyvIKNRvvEnzlQhsZNa0e+h5m/2sw+AbFbqmQkGuoE1gcuNLHN4hDQ8duJCWhVekzuP6OCcqv25lsTC5bM4iA8zPJX8mtXo7V6G+63wiKKZsMHIHS6LMfCbFjkC0WA1ZNBjpgKyqKSDLpLUElRVj/o2wNHF+0432JJMKCFJBT8aXpy7j/cm0bu3tmBujq9oewn/J7u9nu+lC/WwLeIiNMBq1UBipfc5lmthe+pSXpdoeniWirKl3WvdI2DYGpPBcVS7kvp6Ty/m4nskPqX+3XeULByDIdF80fqPDjy7T+pQ11CM1Z6wmom79bhl67sJK2qkyYdOSlVZBRLHgf1sfvS7k0lIxbWpHOaOGlH2lNrWyTpLJtB7gKM0eMWe2mtmJ2kiY7zw0BogvT2tOuu8KxWh59TOZahufXrcBte05bQenq4xPMkA3ZCXOrpLCXBau9XLWqH5WZ1a2B1Vjg1lTiXlPHEG6MgAlNsbenEqi7XrRU/kmOl2tK1ZbGw2KL3oPKUysbBgHczBW/UB3bnA2F2stL7ay0HQ2fqhg8/EF+kYTMpm6G7j8gdR+y1JaAfZUD1SozFLmWp/ejG5dow8Sz6wAnrwfZq1dpCYS7NIGWCDF158x+cP69aPsBKiDR/Lzb69YzsPHknqGD78YaOavc9LC5pomX72WJs6bsqSrN7fSp6jCvCPrsCz7KiexJcG0hV6qHgBT+ZnNkZRzIItkICtSnW2P8/8Kgl1kEi/Jh0J9y9b5UHjT8IFStMf6l/InWuI3mFq3+k8deHXCVUTKuQ2ZObLuuQb9q9fSRg/ZA4URMHMAC/Yl5lrkaLJaQ9lIB2ezn4SKJvY6B3XZItttdjq2C5/LCxGan9WYhmzb3myFpkPBVowgOGwQfbPoONI9IOwvk9dcToJtPra9Np+cFXGgWbpNX7UGnNXDmky/w4aUCTXmOYgiMl5kOJgdwPPIpScOJ2WDEhqqZNUP0uWP0xd3FylRImn8ARTSM0JBbgyAhDzSEv5e1HaAPLbSGv7i/Xtaddk6x6ftScAz7ujOhIBqhegkNdFAOmVhtY6EfMYuBKC2ehOsduZ7ywBgFe+z6/UiGEm5XD14WorZUqk48NqAcgZytFEL+z/CoLd9UQhM/GBHlaaD1ReYm16GrZnRQICkqyJ8BpTwaAOvzXYJ65k6W5R8jaq9BzXuIE/FRg26ULuo29panUv2DRZCUXfMoslkm5t+bptN87+BV75/BtvLxyzj1t/N/ga6/3JhCVQvvPN/AwzizboB+Af6z2HC3BgETW+4R3x/vxA6OdpummzhBWXRa6P2ToobtQRDp435YmDC1ZSGDqWh+cUOsxhbQ1tf2cwYi0WcJ1bsCVENBTTEABBDc1wgLGwZ5hEOX69A48KKQhkExQjYiPGcWmMdfD6y3uJL75msEG+4jtsi2OS3Sl5muJTu9+N74h6Bgh2vASX+M/h4C3LgFY2SHqC7jRY5wDLMjf6N2qG2mlc0vLeBWZwKqPcVgUZa1+jx8EivDy/08vgi4NWWlZ8Vs5ai1JK6WlwJ84sZMN4SdlJDM+bxVzPEeM+euetgsboXXMB3/X5mEMFYKyS+/yRG8zTs23EeyJWvRV9ZIRy29PL6JKljTy8HYQfpulUBUz7ePun9ny/5fj0VB6/EiLhjyPSO6iDEKnX/vh2tOusRTMB3Zc+oc831izht8Nffr9J1kFlY3OGvov4H9LKl8vA2Z8X99vZBf36/S92nz6+jGAzV1lPSNjwF2QqoSvrbRgxtBZqsLo4YRUhZsS4zYd/xZ2EQMJuNwSv+etjvvWtnV0eAlSGv6fkibDfuPMjf66KMIzkLXkhx1ojhJdQotB4I2ZlPcLzwvcmVmCcvRs1qzPz+9x9SY4M70szr3D6LIcOMrPeXd/rztH5/f6f335/C2pKOjdyO+KrXn7OdyaICLVEDJaTD4WZvLCy6SZ/JWWV6dHq9458zNM1wl3U1uEmMcT3bcp1SDQAxHSsK+XZ/4YxJF8JNi17CcUHxa1bm1xrTGpszO9YB+jmIcivDouyK+xspWmCsccoQri3rBso70j2GazkIEdY235Nn7PwtzTaIhj8Za0BTNnvnuLcZgoNga+GgR/INeGMzyM/Jap9QW2vec2OgBPNHNOp3Gub5dj5dftwTMOE1Xlcttsmc+8Z+c8er5tAhrLcTXHbnFinFOHoHt9oyJTPY+Hk3WnsjXaxroIKbWo7gKmOSVtuT7fn14EkKxfeRPt7faPf4RHmzOjz7J3M+e2NytK8c+I3zWasxOINNEP6uc3AlpN/7ucuax9WcADw/ubzS+zaHjRmM5Az2Odyj2Tr4zGjzYA5v1o7CM+PMmVOj+uxq91hcPmKsEYhBJ8SufmO9vY/+MQtgBUaVgFeZQSNO+Vu0zl42fP58bXK7WNqs7w/dxywr59V+4KCYFLJmvc5sg/1qV0yHdd2ZpXGkaf0+bS/SLRz7zFNXBrAg5SYX4p7gl5xkt9caCxZBBJ+X3J47m9NVLaV1sjSbBhqQpcLe2gXduHwcaqV2+j61Pav2W3Fbo3VNrZ1zec1wIvV9chZLv8dbimY/pshucDu4trGM6x6B4Ziim1IDAlSvXP0e7gcFR1TqImF6c7M/UeR5JpAL1B6s1BqKxPOmgQzTkXK+GpACWYr3YY3i+Y7PHv0RB2Zqm78G4hXzTe4xPfq5kTQpWpoMrfVmLn1+k4a4NEhWNWV6QYMbNFNRICQ7OBCzGdo4sjUwaPssrCEpSFLSVYAgTkdj0OZ44DIUDxJ45IN7On+v90+kwab2XfxM5RHJ9Sbbp40gMbDXckjiTWRpjqpvkl2PP8vsekqf8jzcvEnsxYe9ADeiHGwfXDmF2NhjDMK0TCuUuRlrUa6j4wChADZW0F2KlM8ClspZks6GDGAdrSvrxYO2YufNIDDcpqrrnI+6uZ2baOvKezU/UTtPMzPsm9lXV5WTG621mjP0as+cQ13guOYAfca6j2PqL/aGAKOns2Sy7C97JRzMsY5aNRtxI/YJp1bqedPUyqX29lF8ZsjOxRmuCDJmt2v9s6kHyriTuaYVNvKQy8JqwLTP5y2pqFoRfIq+9R3cII7dsxeqlvNAsQ0PC2O8ZvPdqVTQXS+e7//0vnh9jGoWx6wou2d8cwQ9Oix1AEVuhdItWIDfjQMWJ9Sh2kBtxEQkBUcwyW7smnIrzujC/ycRfMrsaJifACmWSyy629DfklpURBaImhEKIZ6jA16tkKKgvmqQpdyg5kxAU4mQVgBF6g5QUUBIWcHZBNg1GLAjqJO8bk4cK+a0GNUQqyogUUk33C4VfWSCdWpKKut4OQrmzR5rbei8G9DV90mEeqDgasgh93Sn3CsDjA/ri++NHdAfGP/uvinGodfLN6Bku1d02jyHN7wVzy6xIHTv8PzxxdYcwh0GUuuep8+hURmkrdWcnf3Hl2QHjLsDPuye6NfTL0kdfNw/SkHxCfGRpOAm72U4nxD+LBglirDbytf2sqiAliKyk0ThBRy5LtapcP26aEFQTXdTg1fmrBh/UeZ1CjuivRrAqIbEYoVNpOvgyyM9vz7Ty8uTpQ5mUXCszJnOzOl2738UuOA0NUHphSGmi1fMqJQzsNxXYk63xho60t0NU86vRKwQOXSZhCK8tBrz69ytCv2ZQbe/n+hx/T4LeGXUcxtXCs4ls6y4ZpQWbf8U5hVTqDEnXMdOjEaOOieN+KcpWdQuO9MThjacOXtYcxBaigx3+9Oik1tJHeS0Qe46yEYI/30JcgiUeP43r/PX55G+Pr7pfLzK/tlIJFblC4+DwUxmznJUcEKKK7X9rBPWzgxAK5WPCmZ5MWrrEvfNtXQWBcS4GyGPnQu6737tZK73jwc6vHFx/H+kAyWPj7s3SldUYZEpbX1yXVC1I0tu1HZmLTK1/ipK/WoyeF7dc6RttRo9DTC4r4vcEcHfUnNsFrDZajScIjiS3BCCA43fS8SKASTOn12vd6kKOlejd2yYUmEAxkSRURjG1oEGw/5OMAiuvo/UUcB5aYZWNLaclWZMLDKdReG+43e5f5gzjXYLqqB7sLY9iM9pIVZ0ME2ettHNvclA/NbXxhjIU9BQI2gSPyPOWK3dWWhOT+v2Iw0fyRxAWwu9ZG5Guutx3eelRmdTFUR8DtXhZPuLvMMe6kewbSBdCBl8KZauszQmVFvP6s0rVC9wmlcAiypAgDh/ETzRZ1AWkgJUWvT2pHpHaAfG1JAi8sYW5LS7ukgnwo+PN9p/PdNmPaO7h0ezpcjvI/utarQ1NmXzOvemh6tWwCeAyRM8COoN6RHNSdSYPdBxDlJb52llT5AGPybIqCRddnMOQGFR0NW7don8Vbkv3Suh+0uTC7DL4v7RYslIs7BxW12n9hwNvNLaJsXTWiaTW9hMdThnZCkrCH7aoLShmgFYUjpxUpaaMDhE716sZmULjOH8c6OPyUoGqIzcSCF/Zl/tVoc6bR7oms40rY6npM+wjJrWay0trQdnSsHnpduHnX1vaybTUmsHWmpKd1+Ud5S/yDhoqWmmZ6pDMHJtWCFiAYY6K7DrG0gYZHzqwSSc79jQwr9m+5pwl/YCA6vbq7XJniaLb0tFyO/Dmt/YM8EW1fphDSyAI6rAGsbVbEcNYodU56q2SrImFYtKeVnDxQpcT2bbLKLzcwc0RlaYjEHS/2zu2I5C+i61fa++TbFsuOR7Ee/xDIYevxM7LgYaMAfjvIgTPfXAnoOURfsWJk8HcGHVFKmtC9lebDaByhIGsLhOkSbK2P4zH6uTe1jbhGwGzHn0Y3g+z6vttdq7pyM9ns9yTverbVy4O99uNnlWraauCTM711rugsKaKnMxl+AjYa6SsnaVfdXsE9UEmqnC9+Ku09Nqd+8OD6ttq3Wf5o01FRL7Ufcl1+Vkhj6DMMIkCvp8Ro3rrPeDv8y2MDcJEsDmupF55IwREf/SkXC1i1afROqWZmtU43bO1Pl5rfZdS5mML6+9abI9USOvWKxT/8ZZJZxtcNzRstq9y/aqfv26BsJQ4mL2RTsvIvDYQOLk8lvqWA7p8hg3fHaXVdwM63y2LvBKMLgss9Qn3lpQRTMQJvliEIuZz8tZWeU1XD9Svh0nCOeB5YPI7OG84j05a50ucr/amLlD3bsOWCfsd2NcBrs4Gp4q71RHZKvNiqY+cYxdEBYyGOc5AOv4Qd+72N7H3UZ2VpAJ8Tko4gsRj9L3zI46UhPAo3ELoSXG0dS6wjR0/1Zwx+vE38dX//eG/sdrQEDqRPPvJ4pCMKfU37sCrOonjvw5xqOjNWOE/VJariuKMydrFVgooJp3Xr6YfoBb9JQdXTksqSnmYjvsntKL13TQr7tP8o0X0yPc+SDyTnOjEpE5q422qtdPLijbfq9e7DOuFe4zOouWH2QGaE8/vDtX9rphBtDtPrr3d/9dzAMgzP3tHmz6CPvptjtjvA9SicZit22ub2niuLcUBjUHhtOhHlaj8u+XX/Tr5V9S92pmpgyiS6TdtSS6bAbH+cTFtk9yDU7R45pDDBI8ro4HR0PiWnOnQnEILgCSvtfvD1qjyfaKGAYMdlkaoZxZSh7RHucN+0bNdI1Q7h529Pr6KsXFOXWQixbyixWidMH78yGd6riYNzN1tAtccgCqzXGbv7jvx33ar/mdV4JDobKjAx+ynumHp710Snx6fZCfN/tJjFhOHVRKL2lqQdL0S8m2+zrS77cvYWAx8MIGgsgDofqbEZFUYKdJ68wwGMkATBypzB/TjmuTrymBaWFAAdfm4rndb+jx4UHSBnmdD7u9OCmr2UEAjCdzBBarA3D8+hb21ZHZYVz3av1vya0dNqKroqiXybuG4IAnm2uf7YrfGvuKHaPSUg1EUXPUb30e7jL55/dvUbQsL//619/r2B8lhZDZYwy07h8O9PjyLsXleS45zZHZWBIBRAFXMVYWMTTEwLa6DwBllKbcorCqrGMr+airIgilxiaKLhONMgb/aIEb3/tmRDnzahsNoGo5/uMe1VRqeQbTIwvSY6o6CWg6QrC/BzS9cxqHn2/0qP0TnZI6fVmiwRHOf5DXnV4JZz7+G69rLe7ExQi2JpO0z4kjRsmZIqMdMWmoV/W5n4d2zywBjI2kKUuhT342a22eqbdNegBLHZuCYDfOV6gBhudzp42PkgGQWAPMnb8X4zNQBsZ4tx7seBUUZrbOw2p6mwM8eTADYA+u5cCjORgU5qqtU9JUddvDOa2yPl8UvEpqgBcLUIgjFJ5lCnYaT851dbw4jfDr65Oer3qGWJ5dCd2gJFx1c67aHu8dEDjZUxd0lIXzZ+I6TpP5u+hyBf0LpyCmQOi8ox6InuNop4x7uNa2TnAG7piZN2dqfMVrj2cIDJ57+0786qo8sUR3bkx0swfVedA51/Orekvn4SQ/cyOXMivTEI0LPMUjtQg85Jy0ZuHC7audwAy7tDnQN7M/v8/ikLOOm66mA0qzJyM7FPJYFy84R1n3oQIrVWQ3zsLI+JQ6ddRH3QGky/xPTX4weJe0wMbNXI3yI66ROzRJz4Yd+e59Nbxf1o/1bOlZGGob3e6De3vjvg0bCrLjfdaiHn6RM3IztbFYkX+t6UdiA8AE1jH3QDsD08yyG8fWrheCOIkETJ+zrhfSvvnVM7AGxz3sz6YreqBSs1XmbrLvzWFbNz0VGAP2vs9lqf11wlx7Sl04k7GOZNQbd+3D4Qy3AEASsKXpMDwfpqCGr3tzre8XMONo3b3Nf0agi/bctY6zHy4iD8tyNZJGAGSZuSLPZl1lqe29DuRjG9CKX/P7xG9jPVIVJBMfRGpuXsXul857XLh8tyMHivh8clfB1W9gW5EbevD4wVhnfz6mTsNGEZ9ivTY/4+F7R9fNVllVrLdMJrFtxPfSeljHVZdoDanZbakYEG/7Qv8Y1s+aafR+fJC31phEGD+rfXVd7Uj2Ob73X5R3XNph24Cz2grs81yceHy7Wexp/t3ValfmMD/xbI17kf+EuqYAADl4vyxBV6aWRcFfp1l9AdOonW2awtwAjxBfICUD7vl3i++5aZVb2nW+KMTuDKxqz3OhBg5SN3b8DJ80nkUAXP7sQd91sjcN/vRw/Vs7gXxNo75ufj7WvY111M331qNfk/b+GcbkOKBorMVBtAfoaxeAgusXp6X7/M3NSziw2YzOdGdyEoSsMmKE/lqjEmsdSzzi6t2uggNko8pwdsH8Cf+GkI/GC+h9bT2tk4EU8oXza85IAbrP18pm4GiNKImE5ja3WtsjO8tJgZ+sbcqHtYiOZ7VdwmlgmuLTd2uQ+9kcEDUAwYtki7Cw2hU5+RyLwBAX0g42G1HeoQPeAYAHKPBg+FED73RMvu3auLrDoTn77Xe37x9f+nsTtLHWRNExqvCH6GgCSp9xdsNAfq8SxK9dHSmOqHhT9Ni3TmEs2oK4WmTcSPZm0Lf14I6Dv55f6K+//kUvT3/Rbt5aTaGzOA9cW4fBj430P7/IPJ4vJ+tktggYcNge1s8+0/vj+/q5IsqqWC2USejLum859Y1ZOR/7D3o47GScnMPP11iOFymIXQo5+wXpnTBYwFJTZuNV4CthX61KgsEVBoMenp9MQZKyvVYjmcGrrz9f9PV2lKiDsquSAHWwcBBhWZBHnQBOq4OAttZ9ysCtAdlcTihbk8T+Bs3N3h1mevnrlX79/UyPr4+S/ijF5g28avdIEqFe1rN7krpXR2EOcdH2r+O31vAhNbgXWXPkviuARVxEdzbnXL0CZQ+kxuJMlvkupi47n1dlF7As4wgRUgdfnh7p8WEvhoG4zot2RxVjx0BmllHfUvvqU9hNDLDVS5NXxSJ9UrwTcg9yNxgFmL/WzGBwCKsZAzRrhzEBpa/iXF1W2ff9cab/a/m/JX3xuO65v//7b3p6eaL9YwPintZ9//T+Toffb1JknlNLuQ7PdZ1npaerIyfpblZfTAviWt0SMGz8POLgktdfiXtD9o8Xf+7lhhrPZohWREjxweyyTvwsUhnAkTSOrs4CUqbAAhhrN2gNKO1AyOdssX2sf9N5bcChGthYh6XXr0H26+9D1Li2teSvkRov0d/agAsx2Bmg1XaZnWFyY1CF84D7Ql8gSo8UHPl90DEAMuAQy6drM9LQ9pw/wmBvDcayyx/SgsTi5C7Za0BIOokY79nPN1mH0uryA7KbqNKt3sAaJ7RVD8+7WAQxm+1QbP3HNJLIZHVdYPdXJ7pYbdDGJtDHjDovSS3CQrc2ERxhQuRTZIzuH39lY+2wjDPGjvw9Lc4kdmfR9sCUtFbawgb499fqwHyuzte3dLIiTmFneYSmJPF5U9OR8O3cERGyUthjDkQUYZXpdbSOizDLqTojKk/NiZFg4eXqtoEyomBoYV/0wJX/XMO8YP75nsa8h4M8mU7Lth9jJzoB+vi36xnhosXxfHTn0G7BrNZpMhY/1s8ahSTrAJiGPYL3afAXNrTa0YqtcLB1lWXXs6yjdIfL2go+vjK6BCYNmAiYkJOlCbOeX/XG7rB+7Vc9t1/vpXoLa4HAQLW0TgarirlZ0jW2BsamBzNrkzelWre7XkahY/fF2F6aYl89cm98Dq2bYjKLH5ztErZHkLIO+/TeGsgzUI+VNHtSn59ru0p9HrkenhvBu5aCqh3BOa/HbLeqOjCmz3VgEZpWlBb5r3bOdW9M1BqThH0jLLqrgZABqI+pctkYYZNmfGkWgl0nXEtBJyIoZf38OsaL7m9+F4ckldWnEjPWsFMmVaXW9TNbbSWCMd/OBIOrc/Laa/hz5mozIBSp56ufcZ2I567+e9Qm1mk0xlP3fkt3tDX3GrAGWJDpIbZ/JCAX6vDFmj56Hi3oJfeyGsVsh82NRWiCgWDWa5CxBVTlnFJzC1Jpz4X0tHzVlq+cUiZFzs9Hqo8HWUO2MUUGChv7asFm5+BQ86GUychZNVzvTpmlyfyImM6X1McwCiz7HDK4JWv9P2r7g1PEz3tOa9zTw2qDbDdWEoOBlvWccQ3TC9tq32frpK0kD/aHJ6uXhT0grizIKRYsFWbXLlvAVy4tNbc4mM3PzWUkSjmJD7Osz6zM9KQdmq0ZRIUiwdOxvFyarZbs/QQ/zewdsYHFxpikA/Wyek7cJfH7e7XN1i9mPQEjwN4DoCSdCDdbY9Gv1ux1amwueX/PCuQvdFrV81gs2HKRDuvKRrP5Y1smmd0zaZ09Bkhjd+hCGFN1sg3YvvDVC+w8k2W6/4sDrVLfUvRu0+taxoEDyxOdy2JpisU8DZWFMahyrdd27jwrAX+tBpJVt6/rwG6VwJ+de01NxEfhZ/dygDxNO6S/mlGo833bfVTP39JfB7cpA2HGXnNkkfxvaFf8vX41gAu1LuIrTnQnvINgjQ4rH145NLVH1jEiB6wq0Mm+IC2c8M6Z7T43XHd4thh59L/dqROkk9CKd47XQeqZvtZnmqrnrUNxgSWxeJE9urs43boMCzrWp8FuBEHAhTsckZy69S0UROpwbRp+BwGvDjkE3a2BET83zjm+Q3BEQCsCW7f37SncI1rbfoZCgyKgbhx434jujgCJflYV3Ti2EVjB96hAoYiZfbHf7eivl1f6n//5H/r79b9W539HXAeyB1AyZVDmV8OLiwVmrluyCmhWkltJJ9tq17eXl1Vwa6HKI7fSzWqYsdMwccfBVWH+8/ZHOmGk+rIqMY0I7B8eqZ45WvMhAlmUWu5FCOoZyLyYsyxCfJuFffX4/EDPnDq4joNZTPyMn5/f9Mkd+v75oI8/3xIVYeqs1L3KPVOSwhxGkHjcMzHSpQZw/7oBtwhy5CqGA8/H4WlHT6/P0nHw4fVhff4dJcnoagZoxVqLw0/0KTVimH31Qb//vNH7x5d2HbzifE1eQLXws01mdaJuihhnWoOB2Q7c+qlID97irZptW7ljuZu17tXTusYvLw/0tM7xbqdF2Gs5+1h9nhj4PPO8f0m65tfXlxsjXORfAOFKVKkpckSm/DqYVzMW3FgjLYQZ16kzKAgGtjpWzARjAI27NQpwuo7l9e/Xdc5/Sc2x3WEvLYxzfhVmlnYuXOf1z44+396l0HvhwvDrfmGWj0a3LsI+3NedGEA5W7CAFjcmxMC4ajHMYimy1QpK6/EPgD5pvTL8Xo2TBpSqA6JglSWdkKaWFtEvMX3wNv2hL7qOmjWdLK0a7hAWVtNk3eewNj/pW4AzYdcrZX7KrTV9rh7FdWYEUt2MCeomcZB3UZY2vZ7vnk2VNZOxf2owzE1PWncsSF4YcJ1DE3QW9KefdzNsZL34XLFjXDX6rIfcDEakhpghFp2POObbFD4AmxBy6shhYly32Fme4jIG/VvMgYOe1VRU+6w5pTAu4TzjGt3zDjpl1HEwJrVOlumjgvUxRy8hAKh7XPlLCEzoarAu4HW7XhZl6H6o3Hhez9u8u4pDvwzg1b29oYvazFF9U1+PqNs3xo4Be+66LJ2jjFdMvypDyRQtAq7GvNZOCvZn1hqL3gkx93t2HD+CNREUwEvTfloK5NVtHTtLvE2mvkivyKNEbqjLvNR+7vCzrPs06DnRH2f55FLOpB0HtW6YPsvtM7D+4dRBlqfMuOKgy2KBou0qX7mQ83b/sOonBms22lAkNaaJLGEAasiCFrN3xFZAqdmPSYEbagB8XCupDVMWCba1BjT9C2cKtko2dkTJWkwZ+nDoAXBjD94DMYvlLMX5Xsx4UbZCknTamdPxOc50OsoZRQH+iZq8i6B/nK+mg9PNuGQMwTHEF8+JzgdkXT8fjcnaflb9cqVWh4lazStCUKrfU6PsUJlIVmwZ92/rMs6p2iywAdQBjiCb1pG0fYA9WDU7JabLxjFFpmoywMbTyWxKY1p8opa+x3bxxfSIS73UZEgpLSOidraLnj1hF5bevvR0eDz/z26W+lQFhb3VUYdeipkiDOpcJ82SEBZpuQhIIuVGVltTgcIrnS/GjqvGKHXGYHEWFuOCqr/moINDEJ/352J2q1xj0TE5qKP7l8fBcn1/2NGR66eun2P7n4Npl6MGmk+fJ/mZAWcBFEk7nPc+evK0bn6fPON6fi4HBm92NG0WD1Rxc6TNfrXtVhv2/GhsWgaGl2IF5+mmMdyok+V7rTcJZaMMJ2r2LOtbtrUYWNs9rH7Ww16fqcInaHgDbDj2xZiNVeSz7Rnhr0UZElMf8Z6rfO7srGHsX9cr2RiVEpWw7qtZAzeyP4udh6Dv/H5V957u7RZgw7ooA7e436jyokp9ZG7SpGctkkD6Vw3+V/Uz3duCcT3ic7v/az7h6JON/nX8bApOZasH18v0+P0nW6KTSaV075nbzSyaNk2OvsJQdyNVFnfqhD0uvpjBCIGLiJcPIPy7PSQRWDjFqJQ/K8F+UbX2EGldiQxnzIrmluLdaCrRzQSPhiSAM7LN/BOopwLXirCnYmwuK2Qm9rQxm8L7hfJJ2qks5YbOXtPtQvFrAbqJouleD6AVVdR1aY5aDXcdDXkLg3fPLvNI9vv4bCmmDMY50N/XhELKZmDFyH63rrcbuv0tGjpNId0eBGzU9rx6Du2Aw+g2dpwIErLIUrG4eFWBoKwLu/+gdON3NeCsjkceWYP42YR9nu1t1WqrqRBBpxJ22JlV89///d/03//6L3p9/Ht1IC4SsdHzM3nXDp134aKs+imrU39SYblfx8PdhB4Pe+lQd3w80ffncVWg7QxKbZ5rcVBJHacNvT5z4dQtPT69SJcUAcWke0qxqF1T2FhBZzZkBVs5usJd+x6e9wJkMTuIh8q1ob441e7f7/T+50vS2a5ndrKUPQPDOToNUC6EvXdnf4C1qMq+rU+LckI5KbtLEu3sDPO1py1Jdzwu2n54eZAIUdrm0PlK1JvICaTgnFbn7vt4pf/nzzv9++2D3j6O9Pl98tpX3lKaLGqdU1fbQ8AgUnBXivGvio6Bq8meQff4xfbtRvYrB1CZycY1rxi4enlm9tWOuP4mJ/Yw+4pKmze+LWoefLxrjS7uQiMAm8jXZjTmtHFauMsDN4jIzw+iNTAQ+3OqsjDj/kMdP96rtKhhxPuUa2Nx+iinCjKQ9fTXq4CdHB1jgI5TXbmrItf6Ynbcn38m+n7/oPKlji2DWFxX4uP7SLvLQRlzpA0HNMJlStycDy6Wym2oo0JT6913EqH2UwM6kxSUj4CEn3vfG/bcmyxArUTUNlajRNgRxrhE5CnHVPpQ0DhcG3uO4ArKue/1xCj/sG49g1ijddl0CWoCOfhBLRDTjOBiNdHs3GA/aBRFjazBcMFYmn5qax8Bpzj+9rOmS/DbOOUgGdXesFFjHzWZ74GuZJ3dAhODELWtxQMxne4OLG7pwFd7kGAcG/ZxZOdmk1UV0X0ar6HAaRnOR6sRBeeyaPOYAbxwtk5VnSQgXJhbPa8zkdk/0OvORPL7WhdO9U21kHueHNTIBvSW60W+J183EpYnA85Hrt1iDKzz6Xs9Y1zwe9PZcpBpvg9gI5gRjHkb17zc7Bl7/qqlE8pSnHU4TWiOMHt78F7+GKu9WgQ6LR24oKxHtYmU/aSFfHuDWYOdXncMjk1YXzXM+V6L3xcAAuTfgkK51NL5PIVwvW+MGEtqqteSNduYqjkXunAOdyUFGTXFbjEgRGgjyuT3dBI9z5fKHc+sDl9WJtGVdI6yFA7eeh0cLunNDV9QIiAWJ0aXWUPUCOy4ag40bFa640TI96z7UMttLKIjL9Z0xmuj8X+WogsAK9Z7mqQAclEdl1o6yX17cdBL5gO6b2F/VyaD/o4dPelsazKL9Wy+kjiyUS5o/bNp2Fv9/ka3aaJxz9v5Le2sRnCwwIwMAIrIMDtTWpNrMtA7gozJv+vvFpMPZHtBHXjUVxR5kktLcUdqd/S2OFuD66tWDfJVKxStz03NNnabdyFk2ETNIHMWHOBo9IMQ6bpMRGKS1OHFSAfJQKFxrvnf1yElVZoSsGyUOS7uB5HrT8hvswIryl4EMATrqluwe0ldR2qywdc4kaWtNxmo6YYX92NZDKPjIe99bp6kqXRbAVbm63r2uA6tsCRLLA3Y1hm+hpwT8lq+AKrVVrOyFIlMB1nZi/B8HjS/KiuJ0wRP22/mzQsSz2ASN1hipjwHCJn5LhkCZpem3M6YyEwJHFn96Kog1sV8ES0Av9HuwVOymlOz2GrsG5xWnTKdLblJ6maSPSc1nVKyyjz4GZVo7ASPn6Mf2LAG0oCNjItrYW3lubPUINtKXV7d01cFsDJ5gyReG6Q7+34uVz9HI6Cj97U0XWqB1svlpOz/FOwzrEVKHQOLQerqdh/mOfq195/d/5OFUFZugs0m/kPV4FSZrXRFYFiR1iv0eSSwp3rbMurBxQ8z5tvSIEPwXSwKAHBhTW7tv9Sdt+rXHHzBqoFMPaC3GM09QG0Eueb/zWiGwIADEG/QTbbC32SyIixOH9ls1+zp39Uk0k+DV3CiXa8bR8KC2z9rA62Q8ji+xomJv8f10d2qGdQ+WuuoYYJuYBGlYZPoWbYi69aJxdHEWu8Q6dpYokE4drPy95EpycHYGEGkUfneuxzGNH6uGLqrCiNGqQqNl8GzjzWN7o0jmfFyz3luB/t2r3SHBgZMACQjYAUGh3+WekExvsbrA4336xugG/OOFYSdXPkyG4YV2t9//Rf961//otfXv2ibt6sSUfqpdjtOdNNhk9DlLEmxQI5+MJDFEQ6O8Dw/Pghw9PDwbcyb5tAJs2/9+ft4thSEnVzrmZ2Uw15qVwjAlT/oerxIyhYAP3kGEVBqeEqpbU5v280KXj090P5xLy1rpTj4em+mTzNgIemDH9/rv7XjhtSDCkyLm7oxqZ2zaCClTj6MMujeWuk6sBEsCoLBtnV8DF5x0faH1wMdHg807TW1o4HSjWnC9vOZmUSrcv9nfY5/fr/Rb+46+Pktyh5AI0pGQICL2M2TG+ZkzyNAENeo4nogVztjRZXwBGe9qkO02+7osCp9Bq+4rtjD404LtwsQpt2vwDyCX8MFNb++vqXL38fHl4wxGruu+KLsTOT7rObeWWAnWOvUZK1Rs5Sb9WDDMtbTc9A0a10WTidcTuu+Ol+8VgCK+vM67JhBuNfiok/rc86rMy2U8/VZf2+y7KnT91GKoH99f9Oftzc6vBzWPb81pzQZWKxpBdUKvuMZ1HBdiELqrzBVZg00iGqpylK5rVnXIl6YKyoNRIHxCgaWM4ipAWDY4xHAchlU2k6dgpHs8x/OxTKkcfHvlXVmgSToAtnrmmKUY9vmoG9jfZqqOXH+isAJDI17jmPT6+H8Tbk7u4LC4hmHIqLjtaKhVo227zZFbkwxREbbeJMsTKG2dmpTZXc+cH3oEzxnf38ayg1EZ7GdoZ/HPwAf8gekzes8Ibhyz/jCdXy8FSBIq3kjumaBPTTq6ca8knIDC1ktpcl0CZkdaGCbYBvK8GZnJp0XYbUxcPX5+SlfXC9ps92S1/IZxiy/KxTSNZtulnFUS0Uzo090SVHjl9NBs7Hq0b1OPp8AJCa3N2KRaWcjh3XCXmwlAmCXkHWJXm7szuj4xO/jK9qjo83j+3zQS9HWwLXd/E8U2skXB81gpEtwx6L1pH7guix8n6swd/Wz63uEPaV2lzJstZM1WJfuNHH9zA07zwdJ42HGEQeRIuAc911zkhOhTmeSVJjsTtxSm5xAc4AYooTM06YxWtj4ckETCwuIULsG7imMo6nNIae1jPbYT/aq/zsUg4+2tx7BpAAEO+2LNUXi9O9Nls6buxN339ysulN1aynWkCMpNUaAg/KzHJD1DTpEywPYHjB9KmNF8xzUOTUWIaYwsq68o5jsl7aukAGNZVqlbl/1Opq9fJssPVq7rS+u1iI4HNld8aXiqPrPeInlnJKpgOZ8x7W6Af7aP4KPk7wmIMYBmZLN3sWeKmhmZfObQ9pgtw90FITmMtJ120ClsXtxpX4f3pNzUW905VEAVvNa2XOIvOK9f1ntlutJgtaC6Ww1hVYDjVPQ567pbK5JZYEBazzCiZSxgtITPvbSyvZI0JDAFsd4FwnkMbOcwSkGqr6mb8q8BWattXtabUUu88BphNzlXLrUwq8CIhxS5qdq7DPWRVY/63q6SAB82s8SHJ+RhbCtUsP1fFh9ntNuvceRTkXLWvg+rQZoux4Gs5j8/Df/oH0Gv2/nQUkjxc641MPiQPPXUYNlbJfyk8yTN2fh9divtuZpp9koDPqoTCzdWR73MuYf74G8Y5AuphGyDJnwOWfEa6olg3vL9aLAk68h9Nvk9kIcw+3Pkc3Yj42Zs8XkafOfuksaSHvLLB1lMw3yBN9d95f+wkkvMuArpf9sbfYj5rC7RkpNt1RyW/cnHAif8eusazj79UF9x0PahbIp4jZ/ZixWHMBqk4mJ19pGfiAKDi0mrFnT2awunSgVRdfa01D1fbnRs/Fw1ARmBLig0MAqiIt0H0RpNTSwEVCwzQsfqq53g18N58mkvY4dpnHSi1r3jn7TjFHsWHutjUnHCybWvQ2nShG1fPo6TdisQFTTsPHatawQP1ErrhgPUFSindLSiBLomlTbfok1ldq4W3Szfe+jlPeACq915QoHe2HuPlO9q0tftFFa2OcgLOhWQDU2XzBKqjKqTMsEAXZt4xPKPQ6RHkKJJtozssPLBc//z//5P+i//v4vEZzclpap5dXo0hIFG9J1NGKwkWuLMjoeqZwvsi7bVUBzce/nhwN9Pu4FIDieTyLI9Zy2aM/314n+Xf9opOFfRH+/vNLD46PO5eqEfv55p+XrLOAFFfIWwnqeirMaZwOwnhiI2G1kjou1QWe68sdqCbIjdPo6C8FIVLxSdtRoIwX8eiehGRdge6qs6fdEt6dx7urYklZbE/M1OV3t8WVPL/96oedfjwK6MfunmIDUIcQIlyr9r+OJ/nn7pH//80Z//nxKGuGRU9sWZYrACJPoIZ8lsK6y1iIR0FHqU2ktEAaw8lItDBV2vpxZjeJv1rXkwpJclP/16ZGe1/XczVpLI0nL4EUK7rOCUsBE5eH3t7KvGGBj9pXU5wL13OvOGeMrU6vzNmVzGMkitxYplt+ZUbnUu6waARVIHUU42CoP9KyvpoyfR25r/Pn+LQbPJ6djrs/1KJ0rn9Y99CKAonQs3GnXRQa1fq9GHwNyTMt/P35R+kO0f9qte13p6ZI6hOIeZE5Gsm4qpEVrpbZV0ji4MD6oNRzh7nDRMYBuqQN4pe2LF01BAXsiN+BKACNPIxgUqxlT5XLtonsCTgS9lMxYH40J7HPIIvxdDfEWsNEIc5GUMNDjOye1NjDtxlggSFBLHjfdguNUUjMoIU9539QlaZ2kKYwxYTxgJOMZbF4WA2orAD1z87xjWwqj6vcaz9gVc0UB7IB+rcqy9gg5tdonMS1AgaHJ9ndjxOm0aEFcXUecBehPW2EwoKlFFNHSuuvEm5JFl9e5uvYdI+PaajoBWfTUmEVZ5a6wuQlGNwZgxmHN9nfSexgbzbuEVu0YNGeVtWyIiRNebS05dUpAjtWg5pbolzN9fryt5/ONnp5XvfDwdNdI7PRytfHEt4GtYfXI3BaYVbZypB0qMs7JRM0+AEiEenbSOMJqZVTvxteDycnOvl8XAUYYzs7qRjAx6pDkRpfUdKpk9Ufa9Uq3fn26Jw2d1YTEpCG9Bl7I+ShudxW735SrbZUi6Y+z1E3MxjxkFKuIjaFhGY4sZwmE9XUqG8gh9dDW+dhy50FOHdztVodp22zmScGxeVYWQJngZOG86bmu6KKdJ0J9pY5ZUw2wDDJPZL2kTJOWNDhrsIdlIJWNngfDhLNtH8msiWANSpAUOF23oEws69EG1H6MwTG1u/V3WlbfnLdJGWrMzNhedsL+5cAcO+RsO01JZb/EG8TGyx1bweWk+x1mb1XYEUFe8luWVlRd5WsIrieTpaX5AlGG+3yH+m7RvpeMSZHJpIXHx3iMzYk4halZ3ELmDo22ej3T9BGfO4Ab/IV6dsJeL6jTaz6PAbGUUnd/NPFAIJyZRSgLI/eocGSz6VerTQtWu7ypSPHzKaFTtu57DWJN9rm2/ikheFylhAUtrf7oXLSZy2TBFyG8kTUbqMH3gX9BbU7QoOKamj3AaZ78EhCDayKtX2zziQ/MtZiW1W45K1jCLDvxewk6IDlQKLWcTSeI3PbaveSZLcI2J6s5ZMFU6Q9VLr6OS1JfkEEsZkNymuAHg17nIiUqeGycscE1cLlrH7roakmF6rXQmp8Ifz6rbc1A2NlYWOs1pu1ZuxGaDcLRXQ5QcvdpnhMObFeJlVyN3ZR1O0Ou6qZwcNdZ1hT+TtQxfVT2lGabZD0jPOYrg0rfR2XKr/KvzMZONFsCte+0FIR28YVsQdBQSxNoSmZzyptfabMiafDn60X8Lie4ALTCntloijczYacjs8CUBUywH/y5erAmWefF2IEVzOCGh8iyaZfdtKGzfG5RVmzYx0s455L2n/T6XUaGXbfm5CUQoPPMnW8kgrAewAgElEXUTF4l/PxzMNNLmgQdHoNNqMcYACedD2GgiZdFwKNET/oDDYJIPwRkrFdgMceYBd6Fekmac6Ni41oduBCM2HvGU0Texr/jGmX4G4BkRwzvfO6nlwonLU4HpBVofjH6apxQIJNiNFfr1lfKzZgjKAPnadxE/39e4+dynu++J841it8C2GtjIv99h2raCwBhQeG1sB8dsa25e9YxMtlv6ni/BmLF+94Ds+J4RyCynxOLclED8lQR9fnwoHvfe+Z4zzg/8W+6zs3xUcNLIwJizmZG/BmYeBbm1eHwKGvwtSoAKVx9rf4sYmQEEMtra7DTsipiKRK5Kg1OD+Q0pv0qHA/7naRi8RcL0/MqTIUNNC2Egt9c1F1AgUULqx62q+G22UtKF794HEe2NdnwXFo9tWLgMytZzo3n7iKPTw90eNyLcpazsY6Hozmf7x905BpMRzVeBQgLda8gN4pHsyzdK7W5FIdmmsyZIY8I+wake2c8EdSapvGSRJ25ztXTXy/0sn4dng8CvpF1eCrGgBSZm7WY82Vdh+/ViOV0wd9/PqRwOwNyX8ej09m7bj38+Smb3JlcEaZouLLCXtcqLcUUaDsHjdpfBcCR1MF1bh+f9rKWDGpNGYbvYniNGm7Mnjt+rY7nn08p3s5phJxmWo2iL+MrvYPRGDaT1+FRr2f9O4y5lN2Yqxcdd0v3qu25S6wF1+YDBfM3tXWlulqhSwbYGNz8+tDC7cwWYyD0+fVZouBc040ZX2LErwr/8/NdIprM3vrz5x965L23/sfv5S4zUHNjgNyNkVSNvWD1BGo1g588xbuGvUdJAUnsKQdaavXmDH4mzdCeAnAdZZEaQxoBrguc3BDRHJzC//SCDEQtDoDzWvOF2rgGBwiOJTrkyOPeSRH86eUyifcL0lfz1BGmoV+rV5Xvx4yxaWdGshQbuRI1UEoXCiUmJwTFzLHN5lh44EJ+P/v4cL9uv8uPJmsqtbUMNktRiog1AElddH8KDVUkzSr9pBvAEsIvq31ukbmWQt4MbAyUeAdRbD3yhH1oNHoALfEz7lcZoxh5mDx+2Ytzm/tkNb3sRGNtsgXSNpOlrK1n7vj5scrvdynovix/SaR4djZfD/hEPSn2BDuXwakeX9UA/qjLE8HGiinIbU1aEKn4blBwoGe0IWUDEfRsjCZ5z1KCnIvr1duSKff1T1KwidrnsrFmTEfV5PZP3HPyeTnq7fqybwDcEep+2d+lAH81FtL680xeyoFLByyLXVvAAZ2PxjxrsoZrxMkRWi+w22rh9mnV8WlW556W1sVqtDk1ZdEA2drsGAeKkwU6Ugwq9Qys6AAuxrplfSRjszRCBXRaSncGKyGsv69JSq1mX+3PTZxr/Zk6vayfSSaXqzIY4Qzjc1wvZnWyN+etfl9tqdM6xjNpwKLwOBesbbG5ue+/gAXJUkL3bGP5YP7w/sgmbTZpPAvNwe59Bt9sNL5UhqWbfWh/VceY2tlV++fazhn18ijaWXGftPPfbPjWWf1+es943uLvBbAy+ZT9PAV/xOSf1gOiuzqzv7Y2yZBGNxmNtqoEkSITui1AuTkPUf7I9YiaLGdxvtm2cQ3MS7b1wECETyApuzNn76z23GrHaFMDlcUYe0KKNoKpwjrRtHKy6wr3zZ6/KnalxA0T68nskKo58xp0J02rO9eTsHPL95VOzMZkm47rsZ6LgmBhbbMz2Re3gTC98kwTUmKV/X9Z7U62x6js/XlQLJ0zTs67rbCxOBhZzhzQHdbvP7Ab46utMwaUCXXgJkUvhHm/GDuMs1U402SzGOhpYOycW3fAm4DfnT0MmwD/jvuO9xoD9myj8hev/2ZSoFfBSe34ijPt+4wQ9R1r7dVuTwuAjpTFUMpG9qKBWPFMqCeTujMLOwI+jwSFagvgxefSQO7PaxJtlzgP9ldPDe3fF3wEKYSZh+tFOzA5MQR/b11re10u/pVe3X6h8zi7UR8GzC+0PVb7MRPqOGU8RKj3wBvlmlphUU2FGg0DcwigMCuhDAf9NI0xjQhXQnS2vb8xD5C7SzYx2tZa/4b3xM46YEkh2losGrQsjV7om9BAB09ESvc3Ol4xOgAjBAF830AUDkiu3XXQRQR3WYLi0cWfiIb7yiGz6BHXHkGHEp2lZDQypMQhcomUE4wNhlgNq0Z+LxHxTL2WCBQ5kNhmAw4ehG9Lv+sFBtatFxJj6hgADrL8fzg1OjfZ1063laaLiUNelvD+tiaETg7REafxcOI5+oNboSiKHiUAec0AIykW+PL4RE+Pv+iwOwi1mwGHM4MOZyuAWDVdS1rH23VQVFHz3ov8naMeF255y4XdOcq+GjycZsbO/9fDF31+E31X61bIxbURoV7n8Mz53l+fNP1bldTfr39LCuKBI+5/J/rIb3T8+BT67VWUv3adTMZc4XmXDh6Hg9TzYgXAbWy55tHb2xu9cd2rr6NEfbKAJApg+Rlw4BMRuYszmbAXuvTbZRJ2CQxrGIPkTEGtg4U1Wqw1Mee+bx829PT3Oud/PdLheS/gVU0a0Yeg5HkW0Gm9CpNkvldF9Ofti/75541+c4e8jw86nk5+bkUBmVHfGX3Z6ngYuKBOJiuWRcCrbDKkqV9lo8Bx385cUHKml+cHen15XPfJTv4tTWOqGpvJqBiitK5anP/744s+OHXw7VNo4rKVjSEk5yVTxx7g6L3s3Wx7Khst3DBEWV9e14Sim6vhx9HFsxmCZhiq/RqKIHu3kiwRpREERgdBATtXw+KTlf6ZUx/P9PD8IF0hucA+M7EY3JVOMavRs3ub6ePzbXWE1DjgZgR1qvQyP3uaUzRAKTUwQ/YDO21cHNjFVZU1uQriYqm5S6JRL7b3VpcPE5iyzICgBhRpYzVlhxQryiqRfi4qf1EQCwCSlG9Prb6K7wfbv4hEgc10MybepyzD5XkniUhDhkm3Wo4qzz2jd6nVgTRECLX7jbLQ4vNGx6ECJBHjArXP4jkNxfApGn+VtJB38jQxFNVP5qzwS9pqmzGFjsPAGnw9+bOL1egJTBD5boBrQtQ3OoqaSOYGX2xGITrU2HEtrURT7hrTrBleMgPmWKCGDdx+fR81wwo2Q62eMpZIa05N2mhN6s0QOgulpou1Jo3qNJtRvW5tgTDXOfYcWsAWnf3Wz1+T9gbO1getqqysReW9NJAwlouybJN0ED2ve5U7Vn38/k3Hv/6Llr/OlA+z2yhu4E96Y641x3Om9hQizTWA3Ao6Ga/P7Ba1V0S3+V6wVFh0kEwmr9JQ5sHSpKioY1csDS/aB3NSuVYWrIs6oFh7tac0IIO508WTEWn9v6o/Z0sZjucUhra2bwfYb8XOzaGE8wtGGbl9EBhppLXnZHvnasXgi7RAZ8d2ZmYQnaXg+py4/uH6r+UcbN4Cw9zln8o9TYnm1MHN/iDpg5xiGB0zgTETghST174qAdyEwzoCShO6X3LHWTCKrFatQhFq/2RzzphZLmxwqq0ZQ1JW8rVoF1s4ugJgTUEGuR2WukLBGF8EOLt5BqiXkxVA1rWXPVwAxpidYJ31tvuJDo8akDt+nUQ/na6ahr+dVZ/C3qyGn/jPJdQ6qxbY5fkDcyXbGbauhQCNuCamuZl2VorJiBycXAp1rqoBn9h7IwMtKSu5WjdpPZHiF8kawXY3O4TlgTA/Qtd4YT7K2K22IKmzKel7Sa9PA4AvKV81mx9gZzZRdzaND6myHH5lUmBFu1iqXYv1VDu8yWDtZZq8TIkEdynsZ/FhGJ1ROZgmrZGZLEDVUpHJWThyD9RvnqgFHg18YUYc288okC3wR9aRSEDYu5ub3EvN+ccXADMwDCVwvF/P5m7d76fZOoUWDbhmTQ2WYFiC7jL7g/W1kSVwHsQDzAqySrdYnC+TY5qNqD6ZsNGlgRDvoHV/c8dNvtaienBjsoDlWjYGk+qa6J+ZxhMxYU1zFgWK2O5kAJj9ku3OSrMk1XXe5dNKG2Q555oRQmYvGjSjz1vUf8sm46LbAL0Cu1tL9pihUov5FFreZ8lFgujzvNrED+tZ224sAKk2tJ838Z2U9X8PRO9frTYzWH8ApCU763T1LC2tq9dSFtVOzA5S4vpq9xRnWvnvk9UEo2pArME0psPUVlc7vHLGSirGhKSeMJJUX6iOVCmNPS1jJ2qdnR2Q0ueT/0dmAkpW2HXRZK6kFsyKPrh0JasBiLNpS9R8Zg8smt43/NHBqx5ovrcet/55tm7Ncxy8G4X+ZuRpqnFVA7rWFqA9bLzJfdTu9gUaebxWHEd8gJ8exn+HccjmVRQ7MlzGAoLxOcjo+bEeQ3wOH0OYYAAYP41H7rleZ7OJaR46Et0sxZVxhFYh0PBzGRZVNpI5Cw1S6+/rcxFAnI6BMHym05Ew+KiBiA2hwqbs16pt1n6toIA1kjN176Mwdjd6wrX691L4d7Ios4xQ71m0iK7kV6f76wyDqRvrnfnAe+8+E9YCzKKcfa3mdc897B7o+fGF9tu9KAmOTEoBxdVpQHpR/yx+WXsadUyqAACn1dn4FoWxe9gIgMVg0uFwFnYU53Pz+WQQCZEiFqjYU1yX4s/Hh0dGWXA/7LarAfdoXVvU2eVucFwol40tlsT79Tnm9X1I8+LoiqQTCRDxRW+/3+nrnYsBL47uizFB98+ArHSYR8x3B36IUabvyWFu4tq0QoMGXq1G4O5xRy+/tObVw9Pe0s6sbWyCZkxmOCQR/qd1Xj4+v6Xu1b//+SPsq6/vk3cXyRSNcGrfJwUToAAF0rcuMQuvAXehY6dGZJFFzwmpbSQsh+2qYJ8fD/TrhdlXO3rYMztOEx4WE+jCziAU4C2SSsqMNync/nn8fwl7E/XGkZxLFEFS8p6Z1T3v/3rzzZ2/unJxepHEiEvg4CAQlLJH3S6nbYkMxoLlADiwiJpxGJRc+55ANiobn8vV5V5tPVhghtACkFJXbj1sSlkjSw2tk2tBeSkNM/38eV2Hc2rrWQiCwJKZfQy6N5HNetmcm5N1TlTgUzOt/vX+l5y/fTMgS8s5lANMDYzDscjb79kMMgWx3t4Pcr85HMtmtC4TSJMXN0CD14tOju+xiTqKBrXL2Xm6G/Zlnq/q1zCHxA2PaTmG0zVFa+RbHE0NXT2thKZG9tPcFjMkFoL36TMl9mXKSL7xCrB2hdNwaSCSDT7FFE3kPJCklF+zgG+HGUn7sceZ1QzSZfYgB+dozMTJ42K5IEqu8X4kPI73yHslSk4YHEnZPuO1ARhYNmkb9zS6tNnMhfyAjQLDT8dun026hcanPaODitdZHFkneSl0o3t3y9hN2UUJ4LYSIV2TQzEncM9z2TM4YKDTWWvJsL0JaMb6wZDXpjnTqk7LZGS9R0wwMmrX1csdq5WMEJg6LE1OmjHz/ibvy295//VT3t9eN8MYAOeek+dKJ1/NQXI2UgYNeFn8PO0+kwNaw7MyqyQ7zsWdZqHeUEB3kxObk3ApFZxKa+uZx9IB/OCX9KzZOa7RAZDIvihjVQGDh6Nx7/smydz8XFdy2MuAOo+clxAq0DGtBmJNm4OnOl3l2nG529Z0ks9Lwdk90zEGoDC73mlW7qcAo+p/bapyH8AQwTQ4MT3ThOdsTfPTPJJhe9DtTWZQGz9V9f05TV4Gh7Vhpi8bFui1KGs0Izwm0BPRLOBtHmSBjbCkveWlQD6Qm3ufci3+1vrvbWyxBi320L7KAaCMWHmPkk2rTjn++rDGM3rJk3OQ3R3G8lbex77SGHgOudftng3BnQgctdwQivZCH5+KH2Y87jNCUCbcgXK1c8YXoIBso8TPQlAJ1lIlaLQiyJbnFXJILIA5p/mKxSg7ORTd1xPwkq63X7e+BtPVOhqgpdxRF7cxfOyjb+WBdxfBfe/iXAh9I5cyszfRsrlPgJ15C2mO977mrdegE1zXRdffAjAt61vINbFKhYfp3viilOvzeD6aLbp6MAqcWj1AExVDWuI5c591AGs/z5w/BFdnaxpBigm9Xl1BwL9alm4LENvoKFjam/ZRbtaVnx0mymRZTrrdNAg5WdfFo1cowc5mN1YDVZee7aT25HrWrNKz7KOGXT7jTNzSd1d7KfLj/OeGU6AVLZaFZV8XdEHXbp7W46kHyDGu2ZpQUV6yazTAIvr7DNRd7wXKOmbesVLL+GA9Imfly16yat3gJwQwxEuOK+r5hNQLlrhS836rgVMwuaGvCYIol8ntCO+QvnjJryjnVvUzMYPLjBjDMPdTp9SgbdMxmJFoXW7Mxf7f2Y+73qvr1TMM65rsi/2a82VBIXI2ShvGt+zfvHdQ+PfWhkqCq4dhRB4KJZfTze4UlnCirCym9OsqHxBkZYl2yBSorIu+DWSIOYqcgClNqKGZ3mJyn2VjHCoVx8cI67S20hze/LwjcNHckI4uLjRyuACemTAz3V8IbDC1Xwblap9lyVRBmh+Fs/BQmdGx+r12myciOjtwL8romF3mUdy0VCsN77x+qdROGtN9Ban5pUMTJG5npMXDN1F+kecZz4l3499sV01gi9dEtsIeRMVhE+mdgYrPAz+bs7UqshX8fRSMUQrC/cJ5LLt1ducqanTT34bPcR78q/izaiqpdnRSnipN61dHW9Nu6+W3nD5PPSOidBCPXB08BwUTg4iaItsKfp3erdTj8eVOlrsHeZyP8luJ3bVVrqYIF4lUUY3QCA1Y7S61zadmYv14/YV9tz3c//r6l7w8P8vDyzN4LOpZPreH09KvtbgzNhXP0LnDfaaDdbH6/DhbPb0afm/edVA/pFwFlq3SWpyPvBf2Z2kvX2wlmwQfCZ0V7JtR2GJNYfRp5s7zl2d5+fYiT18f5fB4NMLWfmY8wjwjc8BSobf9/PvtQ358Z9ngm4FyJG3HK5GEi6tZ97tZdsfOaOD92JS7rpcBhWcYKE7eLn7mteWtgkVPj+CBet7W4Pnh0ZSqPWurwx7TDEddHwU+tRRPS0IVvNIuM231DNnK7q4JEPH9AMqI0UiD7GvYW5M6SpsC1+yvbc/qvr1oe/bt99qeWMFTLTXVqI3xZ0zkEyqdb8bOC7IIRdYw+g2AFDfWzIn25gXbtX7+A64ovceXt9/y8PywORVHe54vzy9WIqtdXigbaQj2cjrBGKpHFtHCB85b7LEuo2vrWZfZaYUsogNbhUS+7svhOdyh73t2LB+kcrfSyZT11OgQdvt3CB7Yzvafp2TcZYXeHbXJLsBxD8BCKUEyS2clHHGeO7+enksGPaakj0j43WWSDCWk4QBPfh4b2s+jrH7tc12b5LIbyiHuyeLrOXSFa6OBFmeu7Rpc2FBW8CpJlynQAyDwlzS/9HjIN2Lz7IEBcjfknO/m48U10X0HeYSYvz4GwZliC/lwZNzpRQpXONbNnfTqpWR87tFYY9nfzrjLppV9FiWxCgRUz6S2LCMFrIpmGgpAMQ3AVZDkmF7dPqv6CBHoSc6qVrbz9fH5ZjLl1/cfBoZMx/sr538EaeZhPGZoa6cnWUKXtdaDiMiuaMavYY4U7YWVRnTvjmf7c5pi3xXn8FnNOIfshY8w+dp5YK0yg8jHU1s4h3ZUS7ejUM3gjq5nSdiaW9BrNMBJpE9HKYMXeY5gF416LPa82x74EVkgClyhlEkHfTE7GUAGKAL0Sod1Qrcs5Z1RTr3qu9fqDYswxU/17bLJbM2+urt/HMrQ+hjRqcoy6SaUEGm29CVlE9H+kARwa5ZWc4e9MQPXdwBArTLYh6ondMwD0BQTMpZTs4SfANt64f0nz9SrcSYHeyEa8XQHy/ZRc9BmIndaC/5We5+V9OK+GoizbPI7ZIlY9tYJZ2SWsclH8zOtmUd0oCs72OozrdxXyMZajbNyu4aWFDHIoZ838I86hFxbNYCrAETQNHFYF7OrqwTAGNqvdRmf55XghX1dnEcmZTzZ/JI80v0V7WQZPo3plBpnbE3rCHNs2nHXJFt/5+gSeOp+QxuckGzjM4vNximeEenPy+xWXj4yt2aWw6FyBiXgHlQxYGmzOerBaGFL62AAsl3ILQkZiTEAXFYZvlD+JbqAfcl+XcFPx6Y1tv/1Hlomuw368eko7x8HOV3uTAdEiW3pYDmqQUmH48AFeaHFhZ5vBWYGB3DnsinP+GDzMOvadOMYBOAZq8nfiXUO+7NGwNjO+KZj1BZb3ubNZjvK6cPlzdGB2E3O3D3co5zv/STnNw3GnmPNiodyATwRnh3BFf9N+GYcM3w6gq/8vXgTIqzB9DlZZvHnw9EyWnWvGyWKN6dYlorg/92m++7QrfFs1Uh4vlZyhhEB4k6LYwHmVWLNdS70S4P8cjwIwX3zQ50HayaYt6LhFm1RlKhTx1L3Ywwo7rkkO0aEmdT4XQJAtWx12yOr7cuDcXDWAhlQSYjuAQc33wJ36bZGBuTHvWDyoY3UQDyPl71/TLu1SNK39perNc7XrzvdmgRMH2PB+jN7j3aa/mHhjUdULt9kvGE2PMeoQTIWGjpD5SinbYEEOtR0r5nG4o0Xks9HJ4z3y2NipyymkYNwWQJkCeDKPtQ3Rzf4e9ps9bdkpyHPAcVyOAAifQ4ro3tMlYQhp+M66EabfKzNn7jQNOCd03zV2jXA7nUFsFBp71DbMMD9fWta6zx/GU0tLAvJa5wUTh/r9Vrka+bx9X+Pf8O/O1JuoB2dQBE3Snf7yICC4Tf479quWpnHeHbzR6UUF8pO/m6O+Ht+Bs+3BHg6e/Kzdv47bo7AnWZBrci8Uq6Lk4IjZ9zHHEkDLB3Y5fzn+4i3HT+jE6EKSp2ThwmpudqhTY2xHklAFIiExuSa2HYcFOzpU77/+mkOh6L1+tlH7YL35XGby5MpdIsiyQlroJk59wdk5xygqFRBawfEt5/v8vbrQy4nlE3NcoizS6e+r10XTjnTJJ+pvKduO059TRSku2yGyeFuMya07MwI5h/l5a9ni6y2pRp4xc/bWtkRAKisJZAfH2cjQf/uGU3s5sfsOJyZ1YxOnm21LKey4xRR0PsCh0QVh5VeCkuYmymQ5tez7AfNfLu/M96rL89PRuCuxPPLUmJ/WqRd4JSqHNGonRpHr99fjftKgSyUhVkiuDmGezmQ9yrBrF427VCTnp9tX7xphpB2btzG8fj4IOtRCW/VP2ry9rp9tbdtKoopYCOLLjCtDCY2UkUakLWnhqc1tXIfNfikeJRytXTvH+ef0QRAyfaVt+zly5Nxgd0/KYB1t73/ZOAO07bREh7Ofk7fx5lcfNJssYT8VVSoWQ4w2yLArkEOJTBZ53ABP5cZrNIzabrz6g5MBdmplhKqQ2ZIcCqNGM5Husb+LIygznWWqKkTyz48Ds4P3jOSB4fuEj5v7aVUuzMW/1adtbdod+/lvspzkd+zP7eW/ecAsMj1Po17rClizmMnxdV38wwaAh4OBNhyQn+OemkKoy9zlwxjLXL9u90+uLVelZ/1PWIO1y4TkhnTGeioqZyZayBeZmnzeXMPZMOuRdkdLDoYiagspT1RoTccDMeeKCb353K0/Xw5aDOI983R0JLkn/L9+39kuX+S+2mJsrP9GoWNIC47kj4Nx3jn2I57WgQ8RT0DZF1zpHdOcmyccwUZQMI8B1jLFwHpKb1/2GONDTgEFmZrQ0b+YKM070DXelCM+y3be9xPKP86G5CRn/fWCxlQ2MOTlXpoOf3JXfUVmZpOsq5iThu2nOaTyWYt4Vxt7hZkVWwCus4oHzzeefmgy6hxv6KsJ3cqNaB9AK/E9SrsEHNYYCD3favz73Ufek3cpyXaDS+jUu4hb2KB5hnNs83gJPpy2MBUF35MHyFrux05ZggN/kWN2pS0PqM8oVkP2VeEzVYsc9qCfcXkOe0mgjRThd1wKZfwWZpnSkSTi9WBIQ+OoWwr2dFFrBvjNG82Vjs4mNSGfb0HGHPG4xzrxD0HG9GeoTo/pXJjLj2AhBO+Ov/dbblttvSlj4UJgYPNXjpFSsx5oTx2WocKjmBm6O7t+7xmt172zLtup3Z2/ZyxIoW8uvZ+B1zt801iv8CvAkBsUANtdrNNWhDF2/MnvZ3X45b/lJ8jOJXthr3BWfGub9UBJd3v76d3yz6E37IawbkSmz89PZrtpA17NENI7fizBbrGhiPYtv5snoFFO6v62NR2skY67i+pvTMJfeqevabgmxUKavfsMntoBHtF0jOuCDEOz5wxAPNr3L81uG/bQ+cJZO4axLbmEAfI5Ml5HTWbXnmojg8nOb1t5+ADgXsj5eIhufHa+4v77/l9lE22f1bsgYtWTc5nyxJbtvFpJrllLTZYvD0DC1xdykF7vFPfaDHf6b/t3e7z9cQeCyx/0i977v5N87K+udo91s2eVeJ88/3O69W18z0aBuH8n861Sn3WeoUWbQH6FXXeNMM6g7Bf37UiYx9NT8nn2f1L6xpMXZgyofN87+2e0a7/w/i5hpJxoD9Usd3495/87j+9l69lP4C9YIJxkdrFXj1QvlnnoxLPeIi2x8IOUL0UyA7JhKS5MHBvseVL7xe1Nz72k41MiypsNwvnagKZHo3HNoXAwKQ7P8a23KunL/RIPe63ut1qxgisavydE9qYat08XdfTJK1mu0eWstKCAAfa7Qknvk9R6GPPU/NayFBOeEuJlJZEVjIQevnV9SbISqV4beke8ekG9Sq3BM5/U1zjz83XusTB318vv3IGFxD7DCLWm4eAjoUFoFj2JMxaEGqmYXwU5hMzFXalPRHB4TlxZ9mrWZDWv52Vw6QtZhfb5xYZqN5JyTivwMkWuSS8hxsR8B29a0ttDmJd8HXpHSkojBVg0vKm9olIh2VhVUQCZ0sf3gS58gWsZ3n7eLe5tijkplg1Mqv/Ll9eNqWKKNJmwaFLyUFMGWk5npUTbONSkOft7d34vM7nZsYaI1vGNRddu7hu10BlfnVOi857xbcgUOeGjF/RwCLFTbQN7t0msJ/v5enrsxG22ziXEoZMcxTbuG6844nxXr2f5NfPd/n+z6/t+2953Z5H69nRWY+gR+AgWCWwxHvZxjLwm1jUbO3RUJd64F9zbjl2zDHuMiVtfwEHx506HdyHasDRAURPeoBXBhh+yK9fbwYeWoed1JJXP2plISWfETdIBV0S29QVGGQd+JvUIHp7UxL/TzlsSlDLJ54eHzfjY5H7h21sxx8W/tQsQpCTgyfC2hhXZFJa2rKT3rS1n8MMVjKjNhwiKytEHX+tb5sjfbHU7/O2Ns9fHgzE0r1pHYiKy7NaJBMPR0RfZfqZz9W7c7W0F5sDKNyT1R04yAVu1qxhuo5h95rgGUv7d4IVb1dv5C6qzTIvEQsplll8cQc79n8dZeXskerKbnjkfAtgvd8TcwgZamWmhuDsskdqL4Pn70IvOh9TlttBDipumLfroA0yBxwwm7uDX6biAYY/66QM7NhxihOdda95SGGQQyZKRMoNGPbIs7jzYnpzLjfva07rTpXYXpmR5YHAxTiv+7XfB3n2/LOZt5P3thLdmvm2kH3BCGvuYEowpoRG6JHe/Vjwgg3R3ChnRlZxkGZFq1DXMehimjv+6V45GL9bM7mjHZXe337K668f8vjlL5nvH2PcQ5kc9XXt85JjR/E+OoVI9Ll6BtgfDvy31YGQacjykMo1dAd16qBTzII5j8iYZObbxUHLW+to+mxKIHJ/gzs4unkREZ/p6hZwQd4qhzUncZqTjcq1R2biKslRNqnkPHRSHWytxgdpvIhaQqUZPgtkyOR8Wdgmh80pq0buflF+GwWyKq4yzZvePhxlvruz7oMWJDD+vxKZGtxrA2eg7F7NMxFbOqPhRDhZutoghSCkg8vGgQYHxebfM097Bqrr3WTnF9JHGCEWzqIFlBUQYNdMH2Nz3qGckX819JbPTb8X/sggxnhoyeu5HEGJQPBN1/lSmdFJDqwUBJEaGcGWodSal6uxxBVSDcktzeZs3QFY4LpBJhfs+GYyiRk9t+xng18sM+jg4zB6c4A0pURgn4E22gT93+igfq6dFoUBLQy12Z4Tcv5MCK6uQwF2B6mz7ZttHtqvsdZ2754xF7/3zP59lme2ETXLcrUo0+iEmBxo+58n+I6uD8LHKaPvZsG2BEIHQDax5PDietGfbcLZDX4+P0u6VqfZbR7BvJ7XS2TkaGZra/fo4K30Ft6sR23l9X6V4+kAAvB3DSqvZtNGdYk46DC57GNwUjqIUmo4iMPL5tsWDHbIMmXuTbf99p+p0CGSwQe9n+tOJg2U7EeflWZitgoM47w6XuSwHO0MaMdFpc4w7q+He1nuP6S8zwauXCqqFSzr7+LcbTwXIe7/21m/HaRt7icpKH/+aPL++03KUVPopu2cI7CZs+iYQUffaTl8xLmode8Tc4+2YX5ow6rfoGtuDSzqo2XSFvc5zc4wjsODAebKt7d6biFbDdMfZfdnA+jtOTsvFDO27OfkMwubRDXn0mso41zdJgDvZpc9bJoQWf9t/F5r8l/c9mIAcE3VT7a/3F9jd9mQE5612W0m+ua9Ci7vwX2Wf/6e1z1XW40vAL3Lny6Qhe8eNTOn9lLTYOlUjOnC8TcnSjGhrso/KQdDlqeemjpsovCG+9VvjdcOeBkFFCeT8TmUWM3eFSI9o03DFCVk+jsVStGBcGfMB5lxvUYwAWZ0R2dQYK70kIUFxbVuAi/wC6EDcdnVxI4A0S2DPTsJwxrWbmDlg5hfbP8c0czUxjOvYTbWeT+2IZX0t/ye/StHwjtAyDHeFmD9Ooiq4X1wbgl6xGdKFzC3AE48Rxmc2qvynjru9avP+/24h834oiHVSP04mzGu6el0blWwaB7H6mmpJMlnFySmZnKebK6mvi50SouTJT44ubp2GPyYU4miZl/pvud+1stoltYmaN8/tXTuF8oct/fdf/sqT98AYH1+nLCea7OSLQWFNPtKhbFe27rKbYrr/f0Taf8V54YZldz1+72zX29bydpbg8tuz2TwA/uFqdfoOqjA2sPzvfFeffv3i9y/3Fu9e43sSaTyKhcF9sBkdeEfp4tlW/39z4/t66f81Myrj/PgbF6dDwevLII7e517884eaG8HsLoiMlt2ziejihqRe9iUumYZffnyLI9PDygdnBDh3M+b7pnzJ0o1dcxK3G5KcHVHLUySJJ+ncS6V1BeRZ+comEoQ8UJ+K5/Z782BVWfqIqr37+9m+fbtm6zb+CwNevu8cldpSrgqbO04dWngPTNcsEw9S01Gh5vOwUSfsHA9AzWyjCXNhtPMstefP60Vs/JhaZba49O9dZbUc1Qvxer91WC8nFeXV73LSzZUrR2y70WvtOp33OmzzAtlZ7asfaxzJyadFi/zzNdxV6uSE8YANuepUbxz7XLRVC33vIxyhW2T93OX72UOj8BgmLwt/LTjvyJYHxyOfK558gy1cQ5u3Qs8Gkxzd7nljR3sGZ2ctPNWwtCz65bROdjviWwMAtDr5QSmS+0anmmjPGy1Bu2AOMiHMfbzmjMiee29obM3km699nMSRtzuGrdeNg5madReZtBq7noFpx0yvQewzvMauOmVPr/hqOClMgiump4JJbF1GEaWeTFDeprVqbggg6NchCWgFjVXR0OtPi3j/dAywp/y+PpT7p5eLCvq1lwxc492wlRamvfuRA9z3ZgFRx7VdD0HMwYORHu05DCkeQdwUCAvpx6ltTKJXWkjhx6gs8vh+Mx+v6cufLN3oo57CvnKeuCx80p5tjgdaGFX03y20EYdF4SOWOvJSqrLtMlSOXsn8mKh5NkztXCGNgf4cJRV943KtM8VHU793lo+qFlY2ilNZXXz5gR6rSmmpOsUrhezk0x/zyUAUP1cYl6KYDOzD+YAYCTWCPMJuaP2xRod4HyeJpTETF6yG1w5rpdMrq6g7gAeBEDbsuRqSeOo4VBzTbhGsdYTaEAoj3uG6jzsgXmXkWbAmzWtcDAu7FmU6gzlz+RzKc3nCk4nSkGdP4yOmX5whRwQlwuFgLsDgAs5g44oLcwOH7WW4RmX1WJo6q5ZtlVkdjYRB8bLxL3dzyC726G8fR1L3FM5nz1jy5/rTjOeewqgiud8XxUx6lVk33E8eZ3snBV2I+2llfy7fbXJZc5kemAAEmJeGGBIZ9y5wsi/Rz1LoIqk+Xkf8EHxEWRP8cxT3oW+9nlGWTj+jo7LH96J82xrrXKX3e/UTufcWIaQc8BRh1rjF3su7HHIJJzjUtbIQLNhTmyeNXlGhWc3u39sFBduF0GPQo8VOpl+DYqovf/YQSwneHe5P5sToZeaLeD4/usNfLpPTz5vzUEsBYhF7jb/4bTZblo9Eh0wL+BjlDLulf0e6nup9rVML/pf4S9odF0BJV0r5YdVHaddvVf1CzwRYen7KwNYVt53qSj/9HNC2XBdkcYO8d6gSNdduY0/UL1h1CJeFly8ZLF658Ose7JmZcboHl8x2g6pCJo3Al7d5sm+dzTnaLA5rdpDsyV1b6oduFbpXkPHODJecMs2QgY3gHdS32T/l+Pp1vzOb96v6963S0Gpvd34/7K38meWmSnV03iBDIrY7wiGDFkvjCnli9MCwPer9Hifzr1hOUnPnoBDkDM4XABe3WucJAqG2BiVhqDX1xcoYwxM3OFjan/nvSEqm4kACQRVrRpvACkwb77BmhNK+njyYmUgjEafZubUiODYL4bItHjqLp83Ph9r66UiBFJ4ncZDAoNjHYy4Ho2l4Rckfo1R6Xa1D/KGISCD7hGpgxA7Wrgjw/Vkm02rUbdW1/rmudfUxxW4NkTM92WVUxob35NBpT7XmV9rv0fsczJmcxTPAKBwtefztYpS12RU59IQPnc2jAw82MavwlGJ0a0HkDvLkyP1qiwhjBwEjPH8GcSjYFgKOJWYCq+A6OpnhUKYEX6NyK8z1kqdP40aKPfJy+OD/PXti6X8Pn55CQDrcj6hbGpB9g4dYi35Mq6oj3MHoEjuKqPQ2Y8/n3UYWrcF1N5g4Npa9GIRlOE9Hw28+vLtZfv342b89c54lmuZ10ZghL9/nuXX67v858dv+fuf7/Lj56v8/v1p3f0YOWBktKV9YWDkglp2gm3IztvGtX6GgUq+hnGPgdxaidu1M+XT4711gVTuKwUejd4gSlQ8i6p5xzkjWj7Jr+8KXm3zvilm5VBQP9AM2tojcxlQRpSDxieIIpEc2DttTQhQWdaC7s3zSTPS/u/2ztNm/FQjIV02B1g7Nr18fTbA8NPaFJ9AlnkBUWbNHeIbUGDw4AC0vVQY++wUNnGc3M/+HJS1l9ObgXQXNQpeP+Tzy5PcO4h1VkfdySnJN2F7pSz2pR0UexnFCJzeUoosO9o7Qr0duzuJS+e8sH0pZyHQ7uQ4tk+0RIMGqb5moQGanAS/L3VhlGq5rurZpCnSnQx3yG08UwBr0bkK6fR6HjmfHRyGoza7vjIKlNYBc4uoUQ66qmWDh+Ec33BYDJJP6jT414Y3Un+oj94zgWF0d35I/m4vO4BNOei1y17br3G+p7mXLb2Hqtq/ostvoQGfrmkPxC5rfY/cBMHSPAF8cH1MR3gCR84tI20v7wd96y2aO/hTfEwdWys+Z8xW4n2ND0ncAfLzoL5anS5WomZktgoIb/v2/ffvTb78lkctK2yHYe9Bv62DLG7eXdOMfHFgo0AP7A1iODYdkFK9VQd+VDjOpmNqj5RbZpU4x031NuClZ63Ztf36WqoFZ5h7oTsaZi/M3cQe1s8ynvx9DRNp4AltE5Hgwso2ELMxhjLmnC1CO01q+hVtMC3F1pRRzXzd5KlyEFY4hsZraKWS+NDioKw5MxX7U7uSKoHvYT5cd9Si0+v7O7+mqQPPscfDtu66Mk2NZxjZh+3+8bfWQcK+XmhWoIHfTP/gF4jx9b1RkY0x9d/Z/ik1SjxNf+nZOV9CRBIQmeZrAnGC7RxT7Fl0LvGsQHa+awaS6/W1cYoCb9axdrpcAbPFg8rM+oxpEXRnVd2qcjhzQ9FmImAEuc9IDsatmUaLNQnB16KNnmbaush4Kp4pGrKCpdOeNTXYSWmtlf8pn0OukQYeycUEj3cM2tXdulJfd1nVu732z3W/rXkWGv2ECG42AF65S/JensKjGsGVgcxedvooJUtwvPll16eea10HjM+HMrsiZ+gEd9ZnpNP4XbwNz9T3FstSVfacVvC/6Zfa1go2aic8W+Nl09W1l/ovzll7UXqRE/baJYIdaa1ab4xi+711jiY7J3WCXKvk8hrXLM9F8Qx5cO969p+00H/ZnxnmTmqyhe1KZp9qAPFSPzc7cZGT8aQ+SD3Cf/HGpUaNcVYA63RvdqBVa1RQSFigjaCXF0kW8ko2ZNxQVv+Zwkd8b420JAoiymkx4Ox+G5flOcx9XlG9gvNmDUAACZiuoc1EyprWdsFR7tKCKiDlJzQidwUuT2f3wxbYwKrv9d/LaplpJutKDaB4oh3s89rchs5gXfFu9P3OOJ92vi1bD3/THDPtTjhr9r82N1lHGR/Z5qX/jhgAMhWn4feUAZNXclEvE7wPOSdzrJftIcoBv3fQe7QuV7JcvgpepbUd15uf3QOK0Ik9AysJu0Fhp8nIgmyYIE/DjAOXIu1wCksYxMUV895RH4w4eDmdJ+q/vGKs+wlok29ORgISClo8Yws94n1BfOLdEbm4c9UFro8zBOnqjtAUGJS9Lxli/Xl6fTYQWgANRnqfFnW/iHnB/gRq5J/zGln6sLhvGdfuoE88cenjzoplf9+2vxcNn+KblQaslOGwMBMg8yFZemH1q2abMhlHeaPeUk79/eN8iZcZ7udoP3/6sg5tAab0cYZC92hIa6mr0W6+iwsVdfrvtHOZkgh5GjkJk4lk66s7mPNwnT7e/jwjGCMofzECVCg8A9lkbAyQBX/OULCSVTWCNfPm411e3982g/NsQl6Bgi9/fTWB+aaE73ezWsn27CcV1OdPe78CWCq0rSta61EBu/eNcov9vwfDpe324bCGbghaCn3zVPtiRPbf/vXFSNsfn+4MbGmojgB4VXp0XIQEj9XAqx8/fss//3yX7z9+WdbP6ZOlf976tpUoC4KjAhCw0WnhnhA/K8p7ZS1kUbZJgEbcqNOXzrmCVcZ79eVZnl8e5V5L5OY8HywV83VbtfvkKm+/tjnXsf78LZdP7XBnOxYGflkDBIy5dSU4zP00rgH3Bv9NbiflxPlbDYwLSk2/fv0qjw8Ar+4evth1tcGUglifXkaqXFanT/A5XNS4W3N2U5fvTCVeJZ+ZPi5yOOjz6Jp8v/y0jKwfP36i5fnLk7xshtKXz2cpB3AWaBRwXXPGWgKnaPzI/lyN8s2MxiZeMsc14Hsk5qdH0GB8jefRLoAshM0xMOfgAoNxKtcy9OoMxOJIAI/6Lzrg8WwE50rfmwqSWxbD3LNZcpajRh2nc+oaySyCG2eUjkho0iYRWLhyOIKjxAExfdZUAtP3gPQ54omYShBx85y20CMMhfVnmMUDIQV5s2PG1TivMZ/OVbHn9xgc5ZR5J14GTdLv4VoiV/t1/8pj6LL2IMwyghO4zwbwtH3jtelZJln3yM7ywd+wD7XNe1s9K0mQZaKXpVFumVaqHzTTpS0GzFR/FuVVurs/iFZknz9VPmqm5+9NzvzaPviAjFIRyyCwLPFENomzha/JA2zFawmWGUEUnIkVpUCmPqH75pZ02tQNX2QhnKO8yUDppTonIY3qnhXIOUfmDIDNqXUgcgAfksEd9qE3RdjbBjxfff/mszsZ6VvOwuIYXIXASWy+blYLBD6cacbPeN6KrCzlwPJCLQVQFKC/16yAO6UeQOaPyfgGW2Zts5ftb3OhmVoKYN3dW/YVgKkpsq9mCzqJdOqOdXgOyjqUgrqcnrrumpZgDIo9a/Kori4XXS75HCPDQvfTyffwJb6bjaPzVJB9Pk0A6ChTSwAxIuQey/ZLtr1XI3tzBzzOQt9D1Uv7miAbwbK5tPTyUs3BrOfFzoAG4Iy75uJ2vvLZbDYN7KWeoROBYp8OFgqqnpv93B0W7BHdr9ggHOtqe/oazJOwy5Bp1awMGsFP8rydrJutZdPk9GHpGUyWETF18IYgsr4uKbJkZ2AqEVC1eWIpYTK9zc5d+9hyFsql4OTX2u1MAom37Ou9HjAQpIKLyhpMrAhuhR82dR2Or7WXa7Jh1ARwy65f+77gQ/DzE24cJZwjDYwHpsNe7vKZFTX6Pi37khRU6eP0bHY7a8h05V43ACsaNY3+X/GyYB2onu9W7qOTHXhn6TdX2JtOz2CBg8nyOu1n04XmM6yQXyJ+7sX42Ayc0fdNsBFtL5uN7oGAJM+gB8c9Gf/ePTefBSKuoHGO2tVmC37K+fnT6Du0MQJLlhUgunu8l/vtXJ0c4FHQbjKf+uL6UOd+LPWk/9MzRf8QNJIkl3U+JmT50g6zBhjb+HS9jgs4enWframEkHucAODe/87jCr3ha8HMzdOJ3QjXzRdZu79GnVBK3KuDSQkITedD/N8GmFpmMWUyQDM759t1tGPoMsFvpWycDSDf5n2bB7XFVXejOUCV3HCJcptZtdnECP8g6fub9tUf/tb31VgNFj6ylyh3u+u/28R7eZK/5/cuWcHbB/GuuMEgLOxP3bgeUnTtAolMlQYFF4rOVAycBsk4MVM6aPXqAI0POQhL/131e1jGT4VQKMNGxb2ZhotnTkBVRdotWs/C4TfknGh/6SBbpcGbCjz5/IZyEzxLZPa55M4Mwr3BzzlkN8H+sMM8rQ7+TBFtJ2jl/F5pd8LASi1TLQ2VB7NHn/+0WTi/OJwwFELwNwdnsnOkB3LGTz3Vt99PPOMEP++dhL3Td8Ph272603wNUkXUjWnKfkgLeUjc6GQHzbhCoVM2KiTZOaYEPI4uGEk2zWfj2NoguLCCNp4JzsxcllhscL4AFFSHQx2SZTnG3kHk269rHBsUSjWIaIs/ayvd8IAhWiNaZJks2/uUsL18fdiUzMd2tbMpIBX+6rx8njdF9f7pht/ZDEJsveJGQMNYyzyu8401opEMecCUWjcCOe2s/Vdh56CIOkf3z/fy8vVJnv96kecvjzbXMsPhHSPLAK9UQGvK9ttvzTj7LT++/5SfP1+NgFLBFzhXiDIMPD5t8gjbgnKNKDn2NbXudy4vKrgB9QlQishU8GYZcroXlKz969cX+fLlizwqx9RxMWO1uOEemVG+r87bHH9uY37bxvz718dmJGiEGFlNc5Al95JbdtQyY9PLIS1SkxSWGR6TAzZqxKr3ajw02++3fXU+oSOZEXRua61cAv/+978BZD1qh6s7qcqLRvLb8o7sVs/4UYmztlV4VgFY9b1A8DoDWFnBza4H9Brnbc0+rPnBp7xu8/DwsY3nghLG49Md1vWzdrnDM+UcAmrFoDP7qAynrDyT0VLSezinSAWXKO3oRx88azmiReAhl+9N/ncAKXj75YbCH352gycMnNA3NWQkQOM5smzoCLKcIThdBIY+ShZRHjE1yuOugi0zYOoACx8rgy523RT9HtaQYLtIEIxnAyUD6dQZ4vqYMjTAKGYU03DlvazNNNba9orPDOeQst3WLj1c1xeZ6qD0eQ3DB0YlwSH7U80p7rd1T7dz+HmUEub5wbiwtwduC8+AYCmXma3tdqAmg22xXwO89gyNyg5jaziFh8NkGR2TAOwOu2QGN4uCP++XTb6cP+X371+yfP8hy301kMSw2gIQcI1z0/oacmYts68/84H6VB3UNA/Vuiq58+udH5pzgWmGuBrldDitVkpyhDrNB3k2fC2hU3vWdz9H0jNBwj5K2RoCktzRQQPvUwZFuPe513MH4eAszIa435cOKeXM5KWBliVaAUwpcKXlnXXTwdp5cLII9xTyZtO0Ik5LoA6/JhcoiIVk7c1BvHswmyA72xOfP3d7Ew+6rC73B2B/dlthjr3VzysczLB3KPe4DwuuzjI6289rvXI8cabGEh4Da0qvJuj+Rbf5IrOQtBEiBgoRLAeJOjKrpiSki4+T+tkkYC3G5ajO5s8fP+TH9vXr7becFdxSe2gFiGCBqMm7q2l2ueEFNc4C1YqOTYOVq2ei48Y1zmrOhM2OcJ57jhWOtAzlqXk+CjmRYp2r2y3dD6Ge59+rc2Xpmw5eRmhguTccsX1wgA2WRY5x6nhLol6H6namAaWrc2EVdxFbZF7lMxBrimn0zmfo/qeNCKij+Nx45g5c5Rd+Hm3uyIRzYMjkUkO2Nz/PzKv8bDHn3kma2YqcQ7Px1K6xzBzy/6TOrA3AkAKCysOHQNPa7elPgDVG4B9jx7WtM55tHqWTWK3igdnkqzAB4GxQla6ggZIVlDuSurcD3AHbnupRPUdzWwy8WMR59Ahe2gJMcSbKIFT7fso/T9FlnnzW0DOzj1EX/qzAr3JAvX2aPV1m+AuTBX3FAs7qUxiItdlv6/as5dysA7iWvXuaiJVaRokwZUHpBPfZ/+x2Y8oU1QFqSbIGM5mgotUL2z1PH0dZNj3XlKpjhk5ZSgsAq4Po2Ht2olLWVde5q8vuFhl6ei2CkCRzX44OiE3w5SyrDGLUSry1iYQ2zKpM3CB1CGWEP0+xxIQF8iRssBpALzVgdNL1gEdOdmBmtE612Z/Zn6c9kzp/Uj/qvwkU80xb5r7b93vwCJ/n2SSPOL4W+lbhLxdstX16cHplu7ivAwOwfvWdUbDsLyBlNJjiO/9948aGDJ4l0LtroEnCOOgvFzRRKz3+3oydHJFMDlkem+x+DhdFxzLDmS27949KpS9WGC/OY6GkfCqQwsimckTYD9dFaoFEkxRuliZ9s/DlBpuBYe6g5xcWqkcMRmDn+jkJItnz1vEZ+G+WEMLicgK2aQSVBgM5GwK7+9oGL//9ffEcjW3r3XDmGnf/ZmfoXGeb0RC8BVqOGV0Eia5L0ETGjMDra4wEzTHnk6fyXj1dnw92vmTkDkJxCSHS4l412pkyHZ/7O+arrKEwqpDnB+uLcoHFwYM+n1GG2VoI1jnNYTcUUHJ4sVTpEu//9M4pdw+H7XHv5PH0ACNF59y746mgRpThHAZqabOBKQBJVEpfhqhJjK+UYZ/kdfozHOngrHcR1U4nd0/gvHr+hu5983G21GCAoBLPOE0siy1WHqhgzI9f75vR+lv++fnLSvEU1DJSfenGaAhNL4ky0Eqv53wdpsw9O4r8NprCABve+RPwHzMgQBZ7kKeXJ/nXv/5lvFLKf3V/f2dlaSbJ7ZaUgTDi1Hn8fPuQn99f5dePt804OBnBuQ5K53ttfY8MBp1H0/O5xtwLwHtTWNUMbusU5dFyKroqSJnWTCyLYq0g6de5+vJ8MrJ/K5Noxev9PVpcLsMeyXJ8ldERzI49Hror2zYxOxFjUrGonB3ntu27bU71S8txn05PVs6pd9GfrTHC5ONI59fWNgEynCeeLru9rnu0PhYzrs0htyyWQ/BjWES67KTAlM9YM4cgwBqqShr4MsppBiz+JPvyi04AMgLgxEQGSCLExdytQ8YwHrUbJnQCroCzINv0sRToLedVNgfvQKcgZUBNnt08Jyc0f/VnqMI257QvwhidStgVMbUuR+x90p08tDmfxz0k471pqGOVRx0SZLmtCbn70l3jewDovLbc1kt9HH08lP1LIkEfjMY07wBDLg7mzQ401nS9vSGXnPsop/fnaojEgvsldzhb3enOYOLmfG+6RM+3RnLfN/vm7f1VNq9e7j7VUF8MVMkZ2ZTXzEKednxwdT07f5Sf6QbnVM91XS+xfnyePgfFs1sRWe7PmWSF67irQJL085HBK3KP0ejMcqeU6Wr/531HYGYAgmmHurzKHeNsZwVAlvej69CJOrwYmGjlGHWTv/WM1uraidBSGtD85Wye9NnnGM0/1G28WCDVifr1aOi5NycpEbTHGWjh0PRMRQRA8jlndtRgkftcVndkaPfvbcTmDratkyMDwb1Xxw6xNJJRadA675OW5Xvpf29B3wMSNe2HfL2xzCaVoxQPpqv94h18xbv16r9Pr5teff0h//P//S3/+b//I//881N+f7ybDXQpzsEnLbo0WrmyAlFljdI2CxRu+uGotAzSzHnKQEXWvXE2wu5lKEOG8XPv2XldPCutJNu2ohS1tK639p+/tacHvXCBszs0hPI1Vjm5FHAQr1PPYKf+y2vBsxFjay01tbkeT4C8Anlsne88e2vdycSh+a2fmepO697n5L1Zkh52RhmDOPm9OodLmXY6rMt9fvMeOpahN889603KSEDfs+EAyqybHFV7U0Gph9PRgNZs+1BmaGmZ2kvKjQUScJaZaifryc7KbIGPi0jhuTNSTZ/jCRlP5YhM16L/ngPAatt+njDhkPdJJl/Nia/On3y4/P7QRwaxoeT5/e1N5h/IAleQZpkc8JiQyWl8tZu9vm76ROlFtRz4ovZ0NJjxhg+l++j7s8Sx7PVnf18H64zH6lwNrFYaioOTqC/a2TPJb/XTWIJt2coW2IdszDJnD6joi8CR8f5ZZ3ZUphj1hvGlFsgg6jAF9g7asVGfezZwU9Iztg6tSDR6KADqKBtpS0rpSSPNOz9aU4mKANll+/wyjVyPVnKYfDKWhfbSXICjbJaWaXz252dYi8HGu/3v/Oq4Rc+EzH/b4z3jGrOyq8Vt+bfO7prIMDNQVKnk0gPgAuMA6cw3yCd/0OYlPsUNcEfkU+QiC8TrQ9NfV2TbNKr5fo6NDz11A/hqEhvKPubZH8RWtUQqX8GDR23zbCn5izm0isprl7ccPcL769XCVn8+3pfRhjC4ZIqIYoBspdH22pUUeGaFO9yT76kyceH7JrdtUvscoXwA4yDCOkl3sPL8/GkN+G9TPGZ04p7+RwP9Ym/479nye7+Wg8NEAWHOAyKjtwDNmIP0Jxtv80iDeNS8OWTJ9SmIJGQZDaXcr9+kH1AnmknHixkC/fCiXh57clBS0zRkEE6t7wc7UU1SBgDmTYWa0JDzunMtnVPPUJXAot0AHw4W0ZgWnKfaLoOiDkNTYLyqIoGxUnv2BI1av48qTI1o2jpqiV7RiMkdyvYu4AFQ0mz9tynZE1J0GfXnPGKKlrSOaZ6lOz125kuJUhZ9zaXTnnNuV9/faowoeKUcSC9fH+XLv17k6eVe7p6OmK+UWYEOOpM7MMVSet8/PuXXz7fNL3u1zKu339ophs/AEmJuqgZHf4LCEeO2WJxgX4OXrnSMT+OCTAeRIZhg2UhO4nvclNnD46P89ddfBmB9+fbVfjYDlQa7K6pZpoj+qFOjpO2/vv+075/agrdq+c3Bo5+eUeDGNPm7MNcAxuycT8iwtBLBgn+rEY+SCYCRFoWtvbMl9vUkH78/rVNMu0xy/qjy/vhhZZAkxbctZ7JRSy/QheVDu/CcPwNAoYG3eudCOM40iPvu2BvLcSxc/+i8a5nT+or9o2XdD89PluZfa5cdlgVQatdVN15/UqwATFZB9K0bm5n7ykY7QVJn8KJ65khu+JHvxRKdIt1BprzfA+N72WsyoHS9WtBmKXgQRgO8O0vxnDTEtDuaRfRaPG8ubUEWW8+Y4xAyGJTnqo+xIvlovTY27b4CoxwGMtanJfmXHS1kJCG7KqSly2D7bSrfRCZAmjeR4H6zMpc0s+jQuZvjP8w3MsSLpe9LYVbmteGcgQ38I+l7M8yW+LvDUvZUGbjtZToLMqeCJ6yXReF8pKzpvgrCRiZ1rW44uMO1wL0oXrpu2VH2rJ6pWj0/28oDJ+PdKZ9q8H/Ka/uJDJ/DvfK7R0t443gUSYIdWYDsUmTzmLPKrXSs2zjzUmKv2KdT85uwg7wBgvXpqwC/bPTOR8L35iwKy1rzchkCYXkf5gCKnrqwe1zvxvu9jItnsvlnzam8ASJCPsDBNrk1dyN/Jul0TIc6kMhyNHUzXTsGxc/E6pk+VsK5fcbWxppkTAZcqWOm5VfF9Vcu82IGZsxNKtGdSglZgOfo27ZJlxtXtul6uRor7Qw2/uGW3gNNyFpY+t71869BMZWrGhDJnfcUJAdHVJXoBlxkyPzsjlQZxpPPMfwPZjh6ZmadrST//fNd/vOfH/K///f/kb//5x/jfjt9epmfKHjj13MZekkdWye39/S7dvzS+6hGDg4vzRpMJZD7PXPtjHdHLE51rgihPWffq5UMY+H9K/kNzcuoCDJA1/bGQDYfpesne5bhjNAZHoEZnOO0p8KO58AdpBcE1UzHJB+t0lH2Z1pbi/OUddfe37jy+ybs1eiuKd3uTymP1/t0d738bHu5TiDBKohEvGupIAutgEpDvBlKDuAUTwE02ocT6BU0CPh8frBGSlwLfhnAMRezv9Sm0i8rZ121FM33T4OdrDJ2ddJTnK0+Z+Bbmm3O7xWIUftdZagGWD+LNdup7nv0Z2WJlwea+TO71l9jWOOrYt9alqfvr/PH2Sgu2PTJGg2UbnsqgHS5v9t8l/vNf9jOuJLcK+9f9sV256DEFmOzNMcJkjEC+0KVRA0dAZ8PtDyqz87bvZVHdr4/bZ88ynRE5rde7e7QOQQPB5VFZ+8IWSVn9WPeeiZiBllUXuvavX8c5HWTJZZxtsm1g1GvQH/r9tFGSAaibV9nq6S4wF9G5suVbEDmN2wQy9aVuJwwMGH7ZHF+Yj8LY3lvP4cgYC/W5APyhDfjXRlYjcccPg/0AHKjAtgJO4JjHv318bV/PrujRWZu2+PXdjquDV64HpBhtV9wYHVl32/WDYzrm+0NuzyA/rN5TtFp7dYDtTYCS9PUN8mVQkhRVf4+gzz2+XhkiUjun8ae/8xFYP3+5XJCGaG3oDWAxZT3PNSgZyWaBaNtRv87ugFconMj3jcP5KN5/q4coZ2xnZ8ht0tnq+p4TTDEsWHcoBO5Wlf++0qJplcfEzv6EMSiovb3FbpsMh4YrltkAozP0ddrrIGmhd4PSocseb39GP8Ewg3juLEv8t/z3ENxTINw43j1bTkFVudEy/sKu1E2Ity8pzv5qHOS+cj5Ww1NN0G6/UkRfS31uL8/RuaOKr+1dGGhQjQThWajKcZXJMZi+9lOR++mgXE1u9+DPNq86jWLk/VfotxwtUiT6VTk7vhawJnIBm6eo3w28gvcNqPetLPX4HRq1OL+8WDg1ctfz8YjpZliwCZ7N5yJ56cBbPpUYmIlQP/1Jt9//JYfm4K1joOfZytPA6k4DDJJZ0A8CknAgE4AfJxikZPiALfxm61QqVYOOBGEVIdtji6RWjb4/OXF1lDBqymEUyfvL95YQv2F31rq+J9X+f79p7y/fmK+z7xnCz4hEQn+qsnPfc/yKBGZhzxU3osSJSQGtmjUWTOm7N/gblD5ZEE/48oom/L/lJ/bz++vH97RxtdtWvpaqbHgxO7grJFBmdn+Ua6/ImEg7zUoDMtiABkzDrlfLl4msv6mQwkA436b21sZfjB4PPX6xp7LBq5e2+BycsXYQuP5mCFwmOYd9126n0PVlOvkVNHLTFk3yPWLcpj/vmVw5zHDYFrN6LEymgk8E+HA1lSCVdO5HhyO28aE3TN1JuL7s/Mec7t3LpoDADpPPjdY/x79u3grd40MVncQ6QDPTW4aPwVK0Z3v9ebfx7VNz5jkG5+vJnmBczLOR7Y1wkjl328sYF6zrDNDj0q5mSkRL49QQx5057CDDHk/pKeM8Xp5hwcT6gpydPtu9uaC8fteUCD4ZCArMmUNUN3WTTvRKt/wp7VHfzMZdLjXTrkzMlh2zzqMQ9eP5PTmGOz2Bu0hGtzpWtCXsE0CiG5T8Npx0oOjpCGwxagzARzx62Qgl+PLa3LrFeVdCSSxtW+9HDiWS0FfIWFyH5uCc3ru2UnS7svOsqW6btDfrfalHX4thd3GpOdhsSAC50QBRPHgbtXDoX9vs2V3aIWDOitzpa7LslJkt0TXzRTy2iQb0Z59Ihm92xHTJGMJumfMSI37ufQI2ZNBfDb66Vk80gHp0gFcC1SQ1D/Zg4MNTCoNyqv9s1AWxOdQtrJMsE8sm/j9Ir9eX+U/f//Yvr7LP//8I5fNHmAwQNfE1kCfs/UMsiybDqV0Gecy0zCCnBVqTQrctmmdlxBRR+xf7OgOAvVgSfGsxRKdD9EvoNj5VRtDy0yVD61EKV8L+XapdbAPuu7JwOIo03kObgVE+Lc/vVrrwYEsNyWunWzswqzINWyJpXTHmfPK5gi49jXIlLNK4udZgqNNbedowEV9mD7PrC+sYQ8Cg3rBc/CwWU3GWvVKQaaXnQPLpJwty2Y6T8NzaxbO689f8v71RT5etNN0z+jU90QHxAJgR8EOAlgWUKygqwGc1LwMdHJCGIDCyLatln15OBR52D7/eHcvRx2TBpI2OX5WigW979pLTXPmXei53Vr283fbTrD9sDqg6PJDQXU5gQvr7uHDsozsGe9m92EOctzO3/npjNK+T/BlWWXUxekupA1B/9CregFgPC5XRx0LvSchv+1/1edOmxUoP+sJfKl6v9m4FUf7mU0wIEdHjtS9P5+Ds9l/1vXTtdeu2Uq3oT7b7B2HFegzPa+k8Vo18iFoOHVpnbrGzE52JPeKHydwB+cxMxmxly0Qo1xsl/4s+zNsz+T2eMZ19phKXt/2/7AVbWymnppQG+zfRxs6v658ca6nEO+ZhnnPn8m6oERUaMzSWjKZ3XDT0tGyDiTkB5IwJMzApsAsfIieDn9l+Jb9tW6jcXly666UbBC1aWNxIVTZWlo6Mx00Nb61aM/rvp5IiIjVW4ZLOGR21xUbzropzoxstIg0XlxGziWV8+lV/T6tuGOXjCIKbftyY2APWvE76+zN4E8phvrMbDGb+WbCFvDyDHWcjZclKRZ0RCgwCDmHV51m9il8fea7QQOBSoXDN9GR3h8CHCRXXA5MsbRujSJoNyomCCNY5H3DVuf5iPvccBSGjX+jTX3eQbfAlfyqyeHRV5TCuALfz5V9xp1odAX3/chWxAVGMD6zWnRVhZw556ZQAWDNx00gPj9YCq62pVUBaNHeynswPfxkX/o5rc3PL3s259youTtFk+gYQoFgPG9qvN/fyXTaDLHz5vScwXtlGVjnGmc+zzkyArvTwblkd9O9IU1lpVlfYgLM16a6wbftLOX90i54z5559fzlyebASDRLdfDeCaqNEH32+WgGXv388Sb//Pgl33/+Nv6rtzeUDpphQ76apMTJGzIvMKpnL8sweeGZS0YMqplpIL+LZ4fCccBL2+ceF7l/fJCnzYjRLn6Pj/emKHGG19gPWqZm41eOk02I/P61GUDfP+T3z9fNEHq36JYqYgNJLtkQK8g2s6wxdybCMU8AVpmDR8QFjJX6WGRdjT3lXtAvJ5tlW2/lVVE44rwq19T79rfXAO+gcJZwQoZ9tpMXAXClsrbOOdD/DsO2WhME43tzfgLdy2t0MlyNw6t8bIbb5xEdMtuazm2Wf76uuzPNexpwpUvokWNyQ7EUAuDQYSDftL9XZNPo92mGczQ4WoOBjYg8fs+1y7nC6eUZLjwnPXo+lq6ZzF1Xd47WIXOtIW1TWCYUHWFc/k3CUksvudA9sroDUwDQkii0lWu5nUFF/o5Go/0tR6RTZiQ6ZuGZWwLy2Vp+GvZtdZAgzYNnOiLz+Hq+eY/mHXSZut+kZyTvZX+AWHsDjHNdeqTR5jJnFocx1Y3Gs9sYCBJNVgqWCfwNbLA57NF4zGWDIZ/IVC2TIxO6ErwrJPft46CTjGxFAODtqBlAE0rONGKvJTXb77Xb4PlyGvYNStMXedTyoupdRrUhg/FXHsX7G13PnctPBIqrJShwZ5eWXHM34AnQ8TRyH1lCYfAE7QNoDetaWIrvoGhBF9/5uICj8dzBDZbsxzmmU9wSmFZSV0kCvcGH51ZU6eB8vSQCdH8AfGZFlhij3o37HnsQnbWqlQ0uC7YWSgpVtyHrtq0HCxQon42ucw3yZ58nQYbeWUtizisCSAVdrvqZZBCJuSMjQGSE7Ml5oX7gPm9eLxV2I/c3VhDPNOW5g66BHepZP05YbuVBDmJhzmLbADD1h5u8pMZAgF0QWJ+Xa8jfm6yZAFQO5zXtJ+PBUdBVMzAK9PCktpCCf9ptc9vf2nVYM7F//cKXvqx5izubrMDQrBddz8sl6a2CINVCW3sqPoHuqNoh6A5WyJ2KihSCMhFktKfs3DWmZxb/GvSWnw1pbhuKA5zFzmEtvVQ/zwftNNCHXCwLjYEEAG97eeY2m5aCLSXTxeE9+hlvTpLgDMnyyMJLU9cpyNhBRisI6V0O8Cy2sWwwMnHTywAjvc6uGc1+/el3FudVzUFdzvs6E4CukbmutuDqAfnLChvOgOXilQMF9BEXD0jwbPHcG3XOpdiZuHyerPmMcolqQySdR2vWM/cxQ1fOBl6prDUi9xVVPsyQh6xBJjHWx7Nx5OzBH2RfHba98vT0KC+PT5aBJcox9f5hQNGkmU4T3fDmhzFnksMOHwG+/v2mP1TcZhdyZPm8not8vH/K4ffBSpsXA2sOZk9Mh81e295zd9EMrIsclUfXv5hcke0h6N1xHABw7Oa+t6oF7oMyxx8U7zOGefN1jIJCydV1Lk4FPpV3wbUQVyJ0H+ybpCsyUEp+zOBStkAugFIFsZS3Vb9rsFrpWiZLIC4G6imQNymwpfPyoTb42WQHoBLYPuCycmqGFXYMsmtdBtrPCHqZj2IZWNA2+lnzGwVBk9kBVvv8CpCM1DNL6c+U7XHxoH7uEm3zm3x6vG8s/+v7o/muoK7hPtoBXDdwDsig2f9EPcjMN9qE9D/HSsElR1aHjesHtF4Jx5YeuA+EpQn5NQAfPMRNOqF7+ny+/h6Jy+/dI4khHDgiN1omb2dZ3bDZ186HI14knFpctxi5I5zWblSF8ikSCwmlPsXzh+Kik1bAZW7obe3GVlcgrgjLuKj531nJDGCJH7AVlnv/HOfdOyyO8zsaFvmVHdA/ATr97z3PrSUS+BHdRURj4DibZnfWysCJsUeFs9NRdr+7pcD248/vq7sH/m9g1fUz9GwKHvDhOp5CNLtwUZA0+BLmBtDIM+BahBM4jz2zAvvPBcDUjD/p4eke3fZenk0AGmWFYB9r1xzUz3s5WB1R6b3DhShgN06ZzkxOALy3hvOu2TqqcMz4O20C+u1k2UsN3N8uaPvz79cM8+77YzfnHcj03xcJ4mt1YBWQ0pTkL9+e0Lnv+VEetHOf1kVOY0YC12Ct6G7zZmWD7/L9J8Cr119v8r4ZFifNOLqskY2YxwOlOQHM83lh18HmGYHmPK7eUDntdZHU1U9r/iclbb+zdfvy5WX791NkX1EBdtCmWZmM8XO8n+X9x4e8/vPTwCslma9WMiLg8E5yJcRWGMLjK4xD360AC8S6JqqRpfw2mlVXGo3nY+wHMzqV50o76p0uAP3OF9sP0U3Oo6h85dKTfIZsD6lDuyINmt/XtCerd67FmnyYQ617XQ28uyPAegVRp0PxjEWJOSQvxyD8fD+xPIYGCT8Txqyeg+qFGDtlqwbAUSOky8EMERpR9lcHatHiHNmzOr1nBwPBRdBJyPGaxjFyjThXu79lGTwA8f5vlS9qRy6TGz6cb5XDKyJkmQuLUeoe2e73qn6EpR9jAHWscrZxjno+HNcMpjQQ+e+dr+G5iqROpemz7txHxL04AOuZIOjkym621/ZA/347WyAcpglQBVajZ/L2a/ShZZD+T/piyFZozKh2w1eFtZfwm3xJ/JS1jtecXK6XNsce5P4miICMsN7cpYXKJ0+G70UD2Ytl65wVQKle3nJGK3MrvGA7+GnGPj/WTW5ua7pu+kQztDQLatl+VgBgOtpegC20uh7ruVaYJ3AiGq6/c6bhlOLf5jQkp8CyTnWfriNPTIAsgw7rncAyqFwjHPbnFz+Xf877YpDn8bfrrpp0okcQ1ZutmI7w0kc/P3AkxB2Zk0YhSMlqfGHTJuc0AwvOq2oWgD9oznCw0haj4L+oDNRM1+2eR4Am8E5zyZ+Nhk8oBM9rPGfvglU9iQy2dIksJDvnxUHxUhz4nix4EnKCU1RIOr3Geqodqq3lba9t4z0e4ZAVR6SqLymBP3F+SQCdAKj3OgS2MrOMOo9dlPHOyPBcdvxSBGgtM0kpELwJyMm6ol2i6Yl+/qBZGNtaGCmz0iooGLGiQ6QFtG293dlU7qGJ59r3T0UQrSFtCud7co7GhixYliWGPZ6cQu773pQD8wpfbzZgqLmDvvJ6Ozm+n7f8O6xzz/Ibs5iS/pCuZwjS0E/L8if0ARRixL1nnompgzW53BqA8hTBlX1GmH1v/XxNBfy5zX+3P8NxDn3Z7e/ufuYMrCvAc56GZySoDfoSCfBKTfdD6VUCq2tqPl+bkZ01ebai8YC+f8jHGxrw6O+12+txk6NB7l8QuLAy2ns910e5O92ZvcN92XV91x9FamSqWkbYZrOpTfz8eJTnzd5UOd62z3/qflcqh8/Zuv7JZbSFgnNOul/U9fqfX6OPNUmJKhDnl9vs1ffXd3uuz7vFAowKXlmQfPuu5XWn09GCj8ftS30XbWrTLgCmbVfVXVWVK8aabByUSic/evCLZwsSudseBOvLdt9yUH4x52Gcu/+Dkj8EKy/nFtUCcSbS/sw4yQi8i8kVgliPj6scTX8mTkgrp1y8GjVleQl9adqWfa9DdjhU1MQ7zpOPrUVzPAKrZhua3FuNo68ufgacWiOX7u+fwTeEJ6H0oN8V5hAbAvrultzhy7CP9HNcZ5focMuf/5PNlc8952gJh53GY3/CsOpoVOyd1Pzz7E4plWZEgeOZHXSxDlzdaXYOdJTnpc9TyudoqK9lF7TiHDI21hopqHhQZlqwlAafvxRq4eSEabqo7xQVmlYSsrZkABTCYMLUYI5fPK1d86wOfK8p9NUM9inzA+nfZkRkc3tqGBwd/BsMc//KQpwLaTozVsxN826RuWHjhl/E1fj+UbiXxGll4/TMDWYT0asZASqmr+cSOghfjNXH4/w3NfaE4cldaCZHSaYOuHC9bY1kcjDsEk66vZ2Kus/maETvQKcOqPjhdHsiyCg9Io5u2y2uQSORlzYkuKCk1DqTWOQdJO7WRcLGscJ4G6KSY/q2za5m2qhgPSjx4WxcVM9fHravZ8vCUuJqcIRots5npK3qFzOL9L7IXME8FVeqFLJ0rJXHTflP7jU6ov+ekQVoQJuA1BsR4m1Hbkbf+X21FPx1M6CtXMIMthbOlHW64Jzk/UGgzv1OE78WPej8dzBAL9LLhsVAjOeXR/n69Ys8fX2W+01J67xUc9ycVcgM4UPIHz2rbx8ngFc/XpF5tf373TuEBOdPGUtU7GozMkgUgJoPS5QGV29XXEmwKX1PFn8Gdb4uXmN+N4EY8uXlRf7665uBWPdP93LUTihhkK49602NU+V4+rhY9pXyXv3+8b7N9Xa9C55JFbwF0CocrUa/rkg/HzvFEWfAxgWARDMslBfBMvWUg2BFB0LjALiHAaX718DRt4/tmd6jy4qdOzVIZO/4dUAoy6VcmmNnZ0Lp9SnKMmCoXVoua/BslvO29+s9IsEHV8Db/jjM9wC1nDuFRKsB0NjNkYMRnIDh2o7kzIJmicJOZF0cektzc+IKIonusCBaGXVCfY49688igvpnZlFwz4c+7WAT1yyHelR3hlN1Q3lng6IUGioi0ak2tRY3Q8Ucrn4dG9vskXlzcHelk8L5YBe+EoYeM5YDRA2dX/xTHCM4JDQbo3lkMut/kpIOMiIK/umIzwkgwzWNJ88CARVOuz8rnOoSXI/QQ5YLhT1JclcaRDfmdQ8S4qbFxoV9PceqTYFvdF3ez96KJgtFXE572WJFmTf54/pmmyw6C9mFcqA5Gcj5VaPkmOODrcDMYAAPRuZp+1HBq9OCvTHNKA1Wbr661giimOEHJGXTA5o1drLNXK0UVgDWH5C9DX456GeVjbX1uYSj2Xc4ghCeudMcCKgAeSYHpTTI03z8fH465N1YzvsSpPjNru8Ofxl1KEGBcAokrXsqPZkZ767VubDEgZjdeQznYw5HcsTJ3eGicx3X8SYQKj/mZl8ogVU74GKNWg6bTLlzp0ll4cd24U/NkrYgBwnOj2YzVSNvr2iooecaHUYiC7bvJ9hWfc9LzNN1pix0ArIUpxSYwD6CnbnA0Zpgr5aawGUZz4D452x3NXQ4vqTyFY/ZReabPcIyjxxehcAIQFs4jM5Dlxw7tJefkUETjmYxsTvNzhfDLBF3Fo0sPwWvzZnTkqJFM2E2h/rhHhkS55MBXeXiWYNeBipmM81hA4bdzX2v9r+Oa2JJbLXsdZSh7sv3Rrk3Aliwy5BljqC6tLPZCcrjikxzPU8Tygc9YMAmM8XPaLdvkall2fdeVVItGz/b/IUOlZ1I08k2vLGkMEAv52TrzyDWtQ47wvdElbD9MV/wjfI9yS9npO6CKF2Wp1jrijIyGW2c7ODyXAZQQBnqHTEHAGL3+cmzhiflJT01L2X1BinSHXzqcq124bqXuZ8pAL6YA30u5cDSLCyUCj8amFNRKRzycjFeQOVEujf+0MP9hxydj83oO9yOmjy7V4wHFbOomYuacfX0cCeP29f9w1Huj3fSlovtw9Pndl2VJSfrP+vP7PxyUq7nNBy3MYOQc8Uuutmnbo17B/6AAlh6PowU/R58T2o3aTay2lDtrm128KaHnlb5fP+wago7G5aJhL0+ebc7yHIH0f0WSNJowsZajUi6v4F2ETmSzvXictNt2HW7utsEc4MvyjJOO/tLJ+cXnvGKLrD4fdb3rKDBxsB7tZTwZGv/8XGP9WjwHXi+M6+qLM0y4LOeIq4QTaWKYyptDIECqILuMPlc0ZgFHTHbpluOHgipyMRbwakW0qf18j36w/tXY4at+e8XBFxcN2BvNq84Ae6S9SMlHIDhNPD0op7OgGC2K/E9YSY72ZDBr+X68n2i9gbVHrz6E3qWhamkwyDuPJp555GK4e83XvvB7w3RAQVcvWQw/R4prD1VDp03br+yMetVDkM028VyGF8mCFvi1/D3IPrT52h2RZFTFT3p3MZqBlodQaz98w1CW2Rw4m7NU3GjYPIDG65EuzGn/trXwI/zW+I9OeMnHCefl1y+kl+tABBthRGdbvh2YVoiU22PAF/9jgDnbkPv9+V+3vbXijn8w/6LUoTdC8+IUeTa49yphAIC7+0dN9QxWrWlKgEALd3adubhfpKH5wdk8Pz1VR5fHuV4f2cKk6niGuHUVOXvP3+awLSsxwKj1tJh2aWspSgYhYwCMQuM5+MdyVR7JArPKyZ4LxZV+ZDPV5Szafc6poVPV84W1yStUenOQZ/3Paq/wqgyZ1H5V5bt+bXj4IuV3xl4dVw8e6KnV9PQOK/Ijvo8V3l/O8vr27v8eFXw6rf83uYG0e3EYce1L0lvF0SDp2xQizsnznVVuE4+j8sMOLjS0JqhpNSY0G6Dljm2rR0yMpqDH+mcGeFpM2L8t21+3369GXil363roJYmNGY09KwvZq/eyry69bISVY3eb4b5WTsPnmHMH5zEUoFS5ZN6eHiy8SvYp06NgqKtvIcitb3Nzmp+FErtBJF87TNweU5oADMyeq7kqrik/aHPumxKd7Z1m5ZP7JMZfE+azfb4/AQwM5UJ7OUEZXGUHSTZENlyLgMnZsB6OeLsJUoawbI0fc2qnHqpRwfLEMozJ93LzdmiXgyUxhzv9WWcljKeC3Pb0hncy6zQLRNljZ9DKUKOKM4zDTfbr9INNlxqlM02H8kYB2rfu4ftxyxCHaEjXoQkv+TdUqBU0npzXKFXCSaIBADQr6/jxN63shd3rGgREXjgec5E9NYgwORc1nMdVM3nHgK52ym5bMPGWVs4h3mtbukP4XOIdwiVDPKladWzfrkxJ/p5lkbeONO3AK38bAQh8NEZjvy2HTRrVgcwzZAf1bnkineOyxkBRjKrDr0t/ebEa9lmRcDItJ9z3hXqfXZ2TvO6V4+oNuqZFsx0VLDRXOTCrq4CcC1lhfy3F/d811VJF91Q39lAX0oHDVgtsAeBzD70v8+lO3rZ3oj3CspbeRr0Z3RiBHAwuey3ooyGL336ZYI806+LE+/PylF4xlrQ0VnJQakZdCvKRYqvRyuzMHKfybJjPXbzQL2W29OL0CGd3BEhItTnczg3ctMX6fNRSzjgBmAxUyycaAdAZ4A0xb+TS0qzizpI3Ndvb2casXVF+R+yr1yW7Z7XfrfN37mukb2ietfsM+O/udtsIARGNHClOtqmwTioEJieDWw4OGn2wfaE7f409xhnbzRga6GgutKOXEYepn0jKvFALn/ustUhP3fkDF5qcPFZAoaGIwgrEXDxeGn4VKP+6WtzCZsLPtlgye10EF/MiukBYa7LuA+ybov1aFghyNvNBp3v/UyMQZEru512z8QGK+N9yn5OmzhPTw+gRCnUMKbOGcR5r+5tE0DpNkUfg5ZiImuQ+InfUHpJr2bjvG02KMEKzZYCWA2eTM2ALTMyNMFxC+4kzY7vAedkK/rc6USDGH22oOjjZmsqAGtguCYr3WvW1dEy/k+bbV+1YdFljWfAfLptC94AIRh169X1HWwdBirZQAQUHs5rudmYH3KS+ee7zNuYFBQyQEVLdNWGmqsBxRpEvXt+NFqS5VQtQNtOLKuVAHSyLSfOzwl/+vLHsYY/rotz6WC68W7dbbL1/mBBJtohXPuDU1aUcrKf17oOezF/z0BL3ucmZ7Z7fXx8Wnnk6f4k94ejecM6Zn5Ws7BsXqbqzQUzgDX6SKxgoZ0K/w3zwY7z+SwQwNKPGcG/7pUZFR5DskxaW9gd+azTFurv774efh97s8K2uGLh/8O6xDzqea11d9/+HNfYxOj/d7mD9ywBOFk3lRrG0Wqqt9/gOh1zX55G4GoSXoaDQaZQn/JaGH1Ap5yxza9EW3UanANII30zGekiknkt0AbOGmRi2eRRyLG1gdWXIkIdbA1JSOaJMQdLHT51lM4gzr14xgwEscRmYtq1Katd6qxmO6zJaVqmnp5u7S0tWu5IOxW+vX+KTVP8Z0upJRos13X1XF4ehCzA+ZoiKdPBn92Gu3aeiuw7M4yI6RityC07B0ApraGlQhcCgJ7O6jwsln7tQjeQ9uyYSDa+OOe3jTcqOfx+hgHVsewklDuRICeMEePeltojAs4lhchIv+GE5nXCNsiWIWRcY859xvIiff96ibVT//K4THJ8Psjz12d5+utFvv3rizx9e7YOfEb+5/OokYX306fxOv348dO4nbTclQJscuMXtc/uULlAxhjw3nuN3jzey/3TplzvjqjVN1mEiKcCK79/vsnrj1f5eH2ztrTkKguHzg+1xQJvGLi2A7EZHTRlpqe/t0hKra/Ga/Ly8iBf/v1Fvnx7xNg2pWPlT0IHrAiLRi4V+0RLBN4/TvJTwSvjt/hlwJ5GeiizSkQJJ7s/uHSLRxo15flg3yOy2zog0IRAi5fg6P5VIm3pmUDm8ByLZVw9bgpaQawH7cwyOwgWEcwkT60NMfi6fvznt3VzOX1crATI0p3TwbX8gATC02gdzu3E/drlmGZdfJ61Q+AHmlIUMYP8aOv/aDxdCgypcaHvP7wfbD51Xw38T81LJiTlTVIOcK39DOUyIjgcJMdFRqtV6vt8MgPRDEojTcV6qTGwzGdwKGwGxuPjsxHiK7fYaT1F6awBlA4+TRNTqovJfQDb5CtwkmnLKAB3QTZCzFhoyMAy0Mqj4RmMZie3DMISKNqXK5g8JJfRcCJEwqGjPEx/aT5HxrlSixuIZ0H5qcvMA3lklr5GBlBA93E8SMlPXdpKl8m4cfXsgXF43dAYDemQ/dJBhA7YOH/dmkoVd5/PtAH6HovMmlN/iJvn/ab7cJ4Q3eTv8N07anq5JJT65I7GCBLZWhgUM/ImxBZOnSft0wFWXL+ujC3aDb5vbd4Fpcy3wK7qDltkNswjWBNzlZ2XqTczKWVO8+mWWRO3h0CXoJ/VDCpd13NzZ9fWXvfJYh3xgNnOznWBYOK8NHk4TJuxP8mHchnVDwScdJ3n6lnjVrzqssbn1vW3cbP4FBMTzuO24JYb38h8QrZHRJsx+bE/I9sxFOxIyk9ZE2tZR47UPO/IUBNhCTcXD9FrTLetCZ27kg1pyv7jzpkegTQSSSjAoKoUHcIughNygfyW6pFyD3R55tFo5ONc6xsV0Lp46aeJErvD4o72eJbwzH1TZqeBzj/Ab8+EYucxrDDmsx8L/6z/Nc2pXc/O/cgHA3ugxhrmrCOYfs5fIr18R8v27Gt7Xg2YoGpBIqIOri8/N8JlbnHmLSGz5XVmlomtkjCLMo+F9z4e7+Xu/kHuNn2izraBaPY1hzwofK/qS+Vn3Ow5WwinFRHuEZm89AYZJJpcAzmwRgYI9cPkmVPm8+zm1Rnb+7kv0Dc4AaP8gjxPWScKTpovQlnTeWrYhEin6rz28eSz9N8oKHL2GAPPPBvSt5wwpXEPXuX51z0ySyoBtqBHJ7vPe3Y9r7a/Di4ni58d7vO8x+ne9XGXsCW4G7gzsmzOIJaBCkI7JskA+q4sr61zzCcBzCl1h1Of8ffvd89inK2E0IKFh21/L6sFGDRApvJawagH7fy9PlmjhrqCo0PtG3SvrSZMY+9uMvpxs9UetbPfZi8f7yaT3QiUbnOmIJZmZW3XvGy25Pnz7PNULUGCKqyRioOH0uUAZhrl4DoffS3JKbmG7SOlZ9pqlqPu0Y/NDl82f0FLbfVcq01/UNt4OzuH47bWmkV/fy8PT2e5vG/78GOz4dQOqR0opEznmZdCHQcfMfioQgT27Gv/h23FswNYkwJYn0WOp6OsTjKPmzl/49TtPAuMVdpw/WwQnITP2XENTA2a61xOyiP5aYCZymxNNDC/RqCPud8MaJoRGBc/V839LkAA12V7PO92RtaeNHFpI7imtmsrdcj4WnTjX5CF3RqTbSRwhTitpa+1eEapcIvwvLfxvc0Xao8ZiMigS3xXhbwhZRPtA0kezX7P9d/RXspcoAnA6khXn0AI0q4s+4ROu59VKHVHohsiNXODCyt6jQh3MAh7kpxds7UeLf3DqwswEJiFgZnaKRPsEuK7oZjhNEnrRmQ8L6+1OoK7CRMgtCWQQ2TDlKjbX6Xff5+VwGtn4CoUFpekMVUQZQucq66oOlIeqG8bjfWoDR7ui24G+TnrOLThGsOY09iHA/uH9w8GZkllZWkubK5qV563rovI49oLgCbP3EqHGWvh9ysS9cD6FSTraVzDM6Tn39//ag58v+yfob9/Td/hYDJ6Z4avOQx1qLHjnlTDY3GiVc2EefryKC///iLPf73Is5afbYpIwaXJS6a0vON9E5Cvm4L4+fOnATUfHx+h3LKzzWcJw8GIuy82TnXMFbx6enqw6I/+TKDPSExdEH9oiaKCV+8nIxOfNgW4uJIutWcYZGBRn9+iojKeq1zGwcguo4D683I3gzvqr2f5+tcXefzyYB0HKx0u1scXeEeMTquSeH//lF9v7/KqXWB+v9uc6Nf5/Hm9/6ZmgryYoJ+jdNC+u6FEjqbm5W6W1lDRzU9qL3WBAmhWaqaRtCfNnHt5Cs6uA7sKNWaK6PtRXtpWpPS/v30aUKiApIJZytOh4BUNxiwvGp29G7Ili0qTuw2lS6sZQx/yefo0AMtKJzS9ezMkHp+f5f5JOzs+IlvIjZE7zch63Nb/8cMihpYRJozA9ogx7xj3537z4d0CMiwtmWvaPCtRRjkAUvnFsnnm4sbfNiY9C7pWyg2mMvmivGZ1Hc7noPCpWKnfWjGC+rJd15JdqwMvDeSo5IOjk8POUPM89b03gFCzj7dnBN167WVKrFQaaw4ccO4yaXkGxnDWfW9FIMgNA81uO38ikuuRuP2Lejlvo3AEzGDv5fF/ArEknW/ygjWgFkN21NV+ZYlSgQ5dRIZnZxALQF4LkndJ18lzgvfz+uDcYbZpKXV4Lru9nyGWGkRZkxupKIHby/jx+W+vqQOzrUWm7B7E4tp1QHSnl3jdBGjc0k34/eTOBLn16E3NIMI/K/lxQ8eoGRwcBrJYeTvtB3Gqv2YlKcq7eFxOm7F/kYuS4LZPc86LOZ1Hm34tP8+wW4Av5CYq/XcGO1AW6MiKR/E1w3OFXjwkAKTLCwQEV3+uIjzL7ITasyaWsoT+GeenXa1hdBMu2Y6QoJiAjFgNxLCdUfJeU+N9DqM/9pNlESaQ2omk9cuCWRNKj4q1Tj+Llg31PdTlhsrZaKYU4IuS74OMX7sRgtMVX+bMDMb9+NqXImfbwID+2iP+Rcp4RmPS6PBe3GFPe79gHQgL8Nzi3OeL1OFn3r+fBcgxADXF+XqS3Cg9W05f+G5SQzIvm8n4MGxrAL8EkTrH7WzlN8xAVp6xRZuFlBHQgYwonvFykIdNXx6XB8tCP29OegS77chNAGYLu/O2yOIw+oHo3DxDnnH/cJ9OWa7S+SxejkydU4c1LU6DEg7o5BBqKcGTxcoEnpU4B8yCXpWrB7ZlSV1o9wBW9lPya+9gN+l70ezweR6yz2AbdPugpaAzy/OqB5k06Gv2WO3XQkCv691hqw46YQr9M4Bn6fnzMwx6l/pAWqe84T5sXtKqnyHZfvEy06nzhdme+zzJx/Rh8tYA0G2v6R6qh8nGR/9Y6TselAvv/igXDc59fsCuuZzBf1p6RrneR4FXBa6UW0u/etkprnk4zsY3dbfZ9++v2z7d5HmnzwCPmc4rgcgrH664dbfT+2zAMrwXM+h2lIq31TigJgOvNpv4AWNdCrrwWfaj8ptuz/p5j/K90/FsWWIm6RMQcuvVdeoIvOzlfexJ1eVn8N7NpwlBUbUrmXzh5wuAtgbxP4RYAe413r+4PKCt0BNHJNadeIFWMiiHqvHKkjzdEws0cLcZZhacwJ50CoUUFIQuygNglrY7kHl8E3SGaa3aPFt0MtvPSOo1E3SqV/Z4CT+mZ6L38/AHnSBe0Wby1s/6jSZp+bq8Suc/lasqOI7nv609/75f7yghbKEA8MdF2HEDpQIqVJynECSl5uQ5MlYwIBWea5SAiTBXoINIAsEAYBkkiT5hdMMqw2LxQL4x+QS7nUXldqHwJEjgl+hCuKeBo214sTcx3jo4Wi7oGOVne1NEMXoa9qV2IUgEPg5SZC0B2Ij25rEQiJzU9EyIZIsjtq6oZE51v30jZDwS4x5BO0Zs8bdVekmF/pdgV40rXRlC8XMX+nuj+o9GdjZEYjy97Gx2h5IEg+NtIVzW6i2HvRQmCyibZ6FSZPovSvOqOyhW+uV7y7ZARB+vx23zSGNoPx6/D1M07WDqchZkvUQ3o4ZSMXyhG46tygTeKWurrQLNyUvZAUMF+dPLk9w/P1jWlUZkVAkd7hY47L5fFJTR7jl///23/PPPD4vyKBYYEU3jsoLhZeNZ0UVJeY+srl7A9aag1fPzs30p8LJY9tWKbntabrYp389NEel3zTzUa1g2iHhmSKSURvK7EETTf7M9crLqsZX4axpRdTtXCqhtSvfeCOu/GHj19OVJlscFiRXhjIpHwhxQd24QBa/eLIsJhO3KCWYEkesJ5Ux6d4+eTLw3HRd1xg7oVjQtnaeukvB0RYmaGckFmT0hR1yeHTQquCllBa3++vJV/vXtqzw/PYCw0QQQHdI1HBT9WclutfWwcV/9+mVlhJrlZsdU1y5zGjVIR8IjVBw1OYic1yI9aKB78Lye5WMziiwDqyrh4QJuLcqbCoW0Oliijq5mOT18nm1u37fvc3MwzzrgASAopRsc+cSws+SVYWTyKzsJK+bZ5RkbCFgkTw0yBa/WWR4Oz8aXoIaZfi643z7ehQTClKPMbsTO7AaB7dzq7YidP4/NSRCZRNv1bNzS0DBDdRZkJ9cO7HTZoGnwZ4u+mdNwWUPu1hQBFl+xPRA+ghcwEn0Eoo4j/57laC5TpiHV5U/nfVjkMNxrb6joZAV/UXZa8md2GU15LGqEXAhkW5v4YmVyI+cLjY8Z3EnOU2laV/eTcuEIPj/et8tozGMv/ULHMTj5twynwudxxy+yT/iMDmKtBR1QYaxN8eC3ghV7QMR+V5Ljptf2vZ8BK15j8qYH5ogJ+CRya/MMuFY6p/wsM7pTqhzWsxO92rzOyLqNzG1hJ9KZP24ykXyDq48J505LUg7bHrZMXOUxU548y0adDAiz7zYgOJIgcL0+53jVAO77jE1hH9F+urV22Deemcd9QKNdun0xsbzRDX7LAisynJM9CEh7hOCllYO7AbIHGzOgFvdtPSLPcVJezDA09UT4WcIc1IaOhJo5PRUERKxrmQZ6tuk/WWYsy6hxlkw+65W0/bxmGWrp4LyEHstndaVdmJ65z+H1M9nXis1g5Mmly4YcSc8vnCWVaTxzLMdPQSzNQFDHvfYyNWQd5aAxxwQQSzly2AzEZD8dR9evaFpThARKIeMiy6xaq/gu2xy48/EgsF2jZE6zvCxoZnp8sa8MJsd+NMoA9NierdTwCP7Fw718to/NAU5lTA5GEFOxa+lzuQ4w3+ETpfshQ0w3S5xnk+Ns/jBNiR9sDfmXm6bk/eg3HZxTXSN9zgXmGO6ZnMy8r1cZ5ZqNH4bekAjgEYfhDPLfZUpctul1q6HXRQE6dkNM18kVHfEcrQV2hrnrZz5/2cvoaEddSfs39HoCHTjXewArzgL9Oem60f439TMyTf39Bka3i5VOazmw3gd0DLNlW+n+ebx/sIyrpl9Lv7fa3/eb/D3dKzH7w2ZzfVhFgAUgrYpidT6wJfQ/wNdDNBxSOWYcadscaNXC8fNgdpPuPZ55K2tVfVgnry7hU/fy11jfQjyAft94TqRvX/gGfg40a059h2XzTe4M9NXyxmPMNQHh+/s7qQ8nNCsyuxd80ZBHbI5zCf2aX9NEoLj2cWT5n9ZrdR9+Oc9WvqiyYKat35zzN82nkbnXk69N82QWu0tUcezngRzXulYKXqmfphUgD8e7ONu2Ttv/Dwu65170bE+okOjdOmuMm3Z/bd3G57qwAszMXjsPC+ZeaRcUHDuP3Y4N0LIqsO432zOYDHIMpJHXj+dy6mxG07gCsU/YECA13xj0JZOn/ZxQ1lgqQKvJD+9+Nz7PeZ6v79lSOaz/vOyVVjYg6bTbZDSgTiURivL32RgP4bgDBMKYiIhtNnD75/eG9K0XFJ1cTxwd3Wkaa58bkElrET3hQLaYwGzAgzxZnLNgUMaTOybrJaIoIcDUKLysoQDwnUCX86e0FiitveeWUnIHV6oTayeU/EpxFM4D53I0WHKkIdZAN11JB59zuTPQs8F26/X/4qrYv/L4DGChUMjKo3ndb3FCeBrx7mOMz546G+7+lt+TX/vSpj+Ps7/2c5KBSn2c1UvKmmdckbxXf298GJrB4Ui4pv/ObNt8WMIw0lIu7Th497x9PaArhgIq6jzbcdZo+KptoN/k77//kX/+80N+/PplClIN1cMRimz2jj80sHNmiH6pQaM1849PD8bPpKVjJlj9Oa11tHbu2ASwZmFdPtF9TqPcptCb12LTZkhrgAjZ9Rrdml8jFaUzoWPaFK5yXil49fzlyUoHVaeuFrWGoUogEsut5/hs2Upa6vbj+0/LYNLMNDVSmSIfMoLgY/GSWUbLZqzHlFpXW4kwiFkseqMkk1PtCsEUmgtuzTJTYEXX7OvLk3z79kW+fXmx7DbNvipMwW4d3FNFb50dP07y/vtDfv98te/nj08rmSqpVGZwoEqSn//llUv4rCvOOZfaedaLdSHU0sLt2TQ6dZiRJeDy3vbk85MBWMpV8L49v4KZfTkJWlw7PJSJ3BchWyZmaXj6t+RrdeM7ABlBBzqN4D1sY1m2M3GuMBBe336bkaCRRx1rzu7D2XQ+FSdjV96KJnQ8MxAzkpVK+jevFdlXaf/Gc8ka54xnbr/X83fK61jH3XrmIIGNZRplcxFmLxQ7H+x4R13aNFuwVskcgrigPic7OrWr8d06p8OeYslbWs98DeyFNC+17OYpGcXu6Gs2qTa5s8DAhLJee29BFg/BoLWitJ7g85/GgzmCjm+176+bdoU7M+MzpIjmbj7+pFNiHeexizOzOdm2Pu+n7DDb+xlUckAgAz15bQKomdCVcZ/Z0hqBuQKAwsLP4plXh75vxJ17vy/HowTij5tueD1+AoSpIOPXQmlr37DOYa/Q9gCoVu292tQj1shLWRmkIj3vUL4qyQEq435BhLv/jdlXvSsjn3mNC+WGMLzPFc3BDuAa5WkHrk361FlY3hwGvUgP8u5K5Wbn57GtbBlY+kmt5Vx9Pzr4YllXOtZtZtcp6Sq7ugVEzdm00m8EaZAr4aCn8V/tbGp3TPfzm/dPn1vfKx7MLTQ5pXgQgJ/pjS/AN7ni73WUOXRAuG7WrDfJQzTzwfv7mDxA7l2Qe6m6By7FeWopC5JfUROVhQV1KzptMsjCspPi2X6qM8jNZbyLl16qSed4lQxKpgws9yG0LOdgJYSb3UF+0UoeIL729jAAfZSAeqddn28L3lsyX88C6Rn04F6krFAQA7JulFd9fW7bBHjGXDgHu6lfAzp6lulqz2iG2pBhduPzWVflfRdg0W7vcY7N6Y2mG7M5xyjdZFlyL9HPw8/rwmuHzemyke8b918C7NI89SYI1/OWZxN8RZDpXlnVEyn895aRUt3uLrS9mwWFP+q7rbsFqe8frLv2fZwvgCS63nVezQ5W/irjw9ImAInjM/vS+yzx0BET9J/cNQt+3212tBK62znYbGWS4nNvc77iufnv9PtcGbV/ZZltS+f2sVUsvc3yfvcewJDt8QXB7ep+z+X+tP19s32PB29k0oYN1+2kcX2yTpRs01QkFAj1dPMSx8vq3dQvcjxta3NYh2swiUAzwz4+Nj/q0ilD9nOEX8juZ/qjOOvsDm8dEDW76wDZoQDW7Gt2mZDFWcvF9u/5jEYvvF+Mr3meq8uJ1akuOCXmy/CHybNQZ8ge41hTQvf15HumDTqx7/UW83wLC7j1Im6y3wv8t10jLdy1LZx9/zEbvdZydf+ui1x3JZtuyalwAGSqCyuP6Lgi4UxBh/cJKEnYtdIdXE924YnoBoZH1+K+xaMn0pzUPaYJ75dRGC478ISAVfOFpYNc2T3JwYScwoayruLRXYJY3mpYSk+X1gjOCRF21pSbQWK591NE7rNQYPcmPod1kjnDSM3Ew6a0Doek4Di24vNFQ3Vc/L7BMFmzsKxxXHB+76nEibApvcgPZh1sODfMY7Dny7wC1470LSU6bGjxzjEyHo45UlldibtjPLliB08D8xE6ioXIX+c5Kw719qp/AWiwf8527YBBKLhCLHk+6MeMGWo2n9JbRwuGab/bdokBK1bWcygGbKgAV6Wk36cDlA6cz9nW2VKLNdXWUmqP4N05Kj8GhJmBEJuM0/K4v//zXf7P//wt/7N9f3t7x9x5nf3khq11eUx8PFR++qXCTIGJr19fLGNIBTa4jy+dL6HWiCLod1PE2xiU/6ELGKwFSkS64eJumIRxzKWIkqTZhDzLKtWwnR8ORlivXfuev94bibsZOWHIJGFXkO12vqDEUTPQtJRSv15ff9vP5hCY47GGGGnOUWMROiPXnQwQ0SiXdR0svTyCz6LGgxHeM9vJxu3Agp9dJT7WbLavX55tTr9+eZIXbWm8KPjs9eLu4BaWq+nYNmX1+9eH/PwbXQc/X08WuQI3hHYyG4EVcvzZ3JceEJlCoVForpGmr5O/Os8MG7iZrNsU+fv7b8t6031GctHsZGsHLDO4np4MWFs/TgbmMaLax1DAIcOSJD+hZScLdFeua+ec6rI8y6iLXesyoSRTeUkenh7l8SvI/NV51j3/8/WXZWDpOkvZzk06m9WnuxvQPUvNTGOCKQEMonzRgFLfa9Q1TPcOmdy6TGArcDUWdC0zeDW5w238BqXcfN796xrM8NkkPu96FOszZmDx0pZpyY5vBZ0UgxzZexFZN6tGR4GgSd/3NdbD9Y6pGORh4zlaOPVXBkbJn4chanvOuh8676DNsxvvfO9EOQI9jXX8/wl70y5JdhxLDDQzX2LPfNU9GnWP+hxJH/T/f5N01JpR9XuZGZuHuxk5hnsBEjT3rPZXUREZ4YsZCWK5uAD6wE7Ln0v4zG0gg2vP2Yfk1jVP1V5EHUX2uOrLbCdrMFu6lPm3iRnoBNvfSp0PNjaCjFvAzNenOeS53SvYxa2Emy8Zq/4moDsz6K/XFgJEYxDaIuAAAIC5ZExEBlaHiUIjs73Jt6BUe6jyrJPx5on9ZhBk2CRJdf7zoGdt361tXBf3uxx4ressDDAsp0yZ1HUEmHoRlqiOZqsLByiEoIHmt9g5uj47uhcXa/a/JHfqB/HS0a2d3/rkg1gD4tKshbNpqq03wAesmoFMT2d/tTfnJO1pzDbhN7GqrFAX625jEATqulf7qr2xDGRVvYeeocNgzALdezLpLpci3DJOIE5D7MeXbOqpwI75MAx31aAvDMfEnix+rocWyCfXlQSvUj1zk6FaTa69hNABRZ4Z932TTdps4FUEHJYllDlD9KifbrU98L3Paqczg9Biz0N/KmN8xsE9nIS8+igoJuG+oP/RuibTKrcew8R76UrqvORZe+6JlSQbo1STdxGoMlKTRGFKgcGiqhXMVE8qLOyNA/u5fjcqqJWbNf9JdbH6WN74O1mTfk98N3nM4r15GHA28Gb7iHYwmRxyYEJLckbGMfX2AOB5TGO3Tn5/scS7i3nie/zmUfWy6+MNMBGvm+BaA8z5B4vmjaXAtTB5lFaB4+/RmI0GsthntwmjlPXRQFSApng6BxsQmG1yAokfHFxr5eAhX1J1hu45vFDt47Ve69uPNzKS7vbwq7RRGhIdQkIB2ojA58roU8YWAGQPeZIMZdUL49Ukscl8qtc3WEVAebzD8J7Yo1N1rdqFIfU2bmvLswlN8fi8uNHYEhp8v90PsTJfTY5+nuVzPKF33EHLdKc97FGCf7nqq8MREwkVWJtni1HybCD0hknnE7jNXvnVswqsZ7mTvRr9NUaO6ENtsfd8XtZrYSUMrmvWKdeshvFS1Qp4un9hxATa6WIMY7vO5CWqfM5lfb/T15ecLmc5zId1/RmboXE//O4J/q022Ucfq4UtZmopYbo+R/7+EPbcBsLA1zb15CzNEeXLk7B32heS7Eu2Muwk0E20ENVhqp9HP83BKfuMofnXvbww7vh94sR1lP/bfRoD6rxRfPV7A7Btv+F7ua7fknn4OrybO8jV0P9eD3XOY0TErv8WAI8uA2OuhhtFf07O/SJV5X79iAvWMot+gZaRqk5luPbUO7QxW1zvQxVK4udq3xhnMFBZO81YiHgmN5jXG7kVwghgufH+3fo6XENn6fZUhKa8LOiSodH0bjj58f23xgQ/h+ZY/jc3UlTM/TVswaD6e3Ng9HBx5P1gE4krJFevw/uOVENacq2H9ocDW/Fe4j1197CRw6t1DQdg+7q4THF9to6wPrDXhaDAKBxXqwGQBosKwCiNV0vhHp7u0csK42WnqdEuqwFVwErM0UW0Z04+2SJf2hDy40t+/niVv//9h/zHf/yU119vnBKnme1hqnIUAatMxKL+W4MDLRcEyLJ+PeroaM3eFOvZhqazVHLnj7OcPj5hfL13g3eyhBLcODX1ZxPa+rvtupmcLpaxV0X+oKWDL+s1vdzL/dMdGgZr75NuAsfAkqEls6+T3jv6Xr2+Yy1+vX+AsuulvgRF1QGz8lILCqHytBRjZNkgs1cEEju5yDQS6tAO4sCqB/0uOwV9pLTXlfa9+vbyLI/3R5TiYHS6uEEyWVIAHUD2jHJBbdj+6693Ob2fwEZBLz0bI1zlsvRyyp75XV6Daz4YQnVD1qscK4i2EMzW8gIFgUbLPOmUS79OzQLp+unaaCbw/HkCQ0wBzWTMipTcIRzqnt46I9eAQ3+NMQCBXdb7MbYcenQ9Pa5yoY3b1+uYL2hGzzHFp+59/aPdcQHQZ8bTy+Tq722dFmuW2hIEba3YQ4DUf3+NNkqVjcNeWY7z3K21j1LfNsGPe7PVLe6AXoN8dasZHBl4tQvBrL/OEyNO0wdbIft7ivhY5NaEZKMjb9gu73nmbK82DMXkEqUlQa/adcU9dt8CQAxqPaKOIFuJjlNzkraZ2OiPbO0OG20LAQYJdqC053f3NDIzy/XndK+tXbhlJ2oAuVm2bCyxbAhU9Cf8epwZ+bt7wHPq+l/bMfeHIqugTSNzP4klfzyj1vwdYAhBKjj8yggaWOZaSwwSAxA2rB5q37cZ5TeqT5khH6ellg3XK3c2t+lIMmea/oKdK707SY+Ggf7g9z4M4budBQOBuZLX+sVlHsBvlakIrLTz6n7qFixhALpUWfD9HEpjbsRgl+z9M4GXFEvQLvBD1X5xaqnrFn7Hlwc62UvQWBbK9xgJNOYRfR2/LmkNhBLALEynNvsA5ogBnOIgZw4+X+rXqGehJAOtox524IJf1CWacIzDybM1nLc1gFLxxF6bsudgluvF7YP+cWMO4b6nNnQmpZnJsc15jeXSDPi2wFoL5ut1wIY7yDHAlvtr9F4mB1MXtkdgX9bm7w4VPhEDYaVPzJRW4TG5Hs6lJRqyg2MMqmebRqjlWwreJpQv6nPYTN/jAQ2kG1OTk96wb2MDKdAio5SrHsIKPBXrReylnr4eNSiMa1S/yAbi89pZarqBoCfXkv3HbunLGP9EWxuft4074qOLa6ypd1cl4v5OeBQ3851vv1zJvb+/y1K0zVUWl5D4cP9J7QSS5VONU/35sQQRplBcBgiIs1xb9ZxO8/6Q93v6ijrRGz1HJ7wIPql+lp4DnWL9sDywl5L1WvP7iFUV2zLmcTQdgb57A3y6w91F7i5HWc5kBamfaRPTrAS8740W9yruR/x975+k69eZv6UglvqN6l+ejieZ9qo7D0icapuXHfqaLnK5v8Cf12Q5esVdSiWabP1K/OyDQEQsluwfDoUU9Jtj4hR2U0Ey/bpoD+CsLQVlNw1IfLhP5U3PUanlPt1GtuK6pOTX2H7vcbL3wgJ2MO8Ri6h98H5bebfGKrr/81AH2nnM32MozXbWtjw41iwJ1Psdrazf12KyEkndY5ZEtuEVvD63C/ZZqWEORZr+9e3fnmt/flyPqAfi97h3V3qiRJZvunq/W48od/68CTFQ8obtBpokqTfoWYUFfl+jr22dOw8E2qddZ8KwIHUhWJLIgD1MlWGKp4Zq3tMnMpRisDIUdwBH4bSuYmNC7fmGrA9DAF6glPlZJSjKmO2OCkOb6k1TAAqUhVOGugk1w2oN1Qjg2PtYDywQ6fNCdknQxOw765S7Ujk/DnQ40tnWchMIlkYjRAbpxpp3wIsjquZwxn4J3LbbwrTNTm+dJL+I0WtcTdBT6UHEwRvKKz16bH26nIo+1Pfmkb7OMEWl2wA8Zrb94gSBCdfn+jDQUDEAn8w5AD1+oCFCPfZgJRb+/HqizTGI2T53mFelpBNAlDXy7Z+/y8PDPXpapS6rm2tWDQ1V7Z6QudHpFYtOi7tgGt3751l+/vqQnz9f5c+/fsmv9bs2codeVsOHRTbZ96yaT3dTp2k+A7zScapPj3fyt+9P8l3L9LQ5vNjeJA4j0EOiDbtZ0sbpRxXg1Y/Jrjx8LVoWIA0NzIh2r4IJIjVLDL2wGg9tWv/yxyPAK6U7KzltMeaV69HqpJpzrMYOzKvXd7Bx3t7eAMaAMfZlkx1dRjD9SuyNGCgr4DdUh3ii8yYExghcLTYJhufXGMlkb+VsIJgFe4dBnvQevq338HxnjdvXzxncqXd5aUbi9PkF8Op13Uf9fvo4s48ZmhFT99bpPpvgz6d44O4GnjFfm2a420P1la4nR7JTq2hAqvpMHZrx9YMU71UWshzRrwCGm1aUE3K0ofv6pUysUz7xVgqzeIleUDXgNTsd9n77iHpmMUilPb+wlGBdX+/Tpp8Nh+L0CfDqY10/dQpig1jYjWGowQqafzvVZGBPKRNdCypCcJVTBV7RnSixJ8VoXy3g7Z06L0vxBsxwVJalW38M5BAP+EvTU9JAwG6trG+LB8vORrmUS91zMOSGyMDi+cda2ARClvmMxqht5Xl1D4TAlJTSdKs57tFJrSypVFBOlrbIzWY/o1NNSWYwRVu9SMdkCAGAX5N0CS+7LBnFAU7/PGccwe5nBmcVqCgN7MC1LY7tDpa1nitQZkRFYzjF8pra/AH/XxtAm3TXyVPBca2HIDB28be8WCN8H/IhlRnjjAD0UCzZWDDtMxzA9gy3D3UB0DsOV4xi9JbQ4Nieg4b0YNBaos1LpgEQlSprAtBxdXbzAH2Ahrar/h/nhOwwplEpADBlA3eab7UNSgnWMQBdRpt3XHoECz0v4rUvBuAXO7VQl2Y1kjG3fKIm5F/HoY+Ug2LJMf8vtXKLjiXtkW6UXWdyS7YeWtxH9/3iV8rb4M3fjj3WkPTUXieYcjXX6Z6wn2DJLXbuEpi7DgY7uIBEioIbhXpNS7wxzVKBpIGsLN7rUM+X+6Fue6WeJP6+bO7Fp+G6/a7+U96w+1CBMdu+Zede1HV0njXYD1qqoj1YNJGXmBDTz4m99WoiR99itPMyOnjVWFj+fEwTd7BLCNhcDx7q+4HhjA+Ua3FGsarENWA9p0v1jRqo0Xwx3AomNJs/VPjvgvvhoJ1qy5yd5V6bAjoWB/hzvPm2r1cDsTL/CGEjS8LjAxn6nkxVbn3McT07Ig7IYC80sZAJgom/1p9ri+asIZ9Qu2XIdYBFYvl+sXNX7YxPPV16xkv3Wm+ik/pG6eLy76/bfGYLjnmO2g6b3ajPMz2qDE5MvZs6vaMLDZ1nQEeZ2Q4GLEqziVB3m0RHk4NUA/m63QZiDGCL9v233IaN1ksQRye1wS7KeGJCfoZ/+rX61Z9vn3J6ewfL/O5hrOcTAOQaO+zWzzvsZrk7HOVzd8Ie+LV6ea4mIMHSUiBrfb424h8GtyVi95gwGEqvX1lOB/WPVxuez1wTAF6hIsk/o8aypf99O3NNDiXoBI/zqO/X95mVFXlBstbZ/jj74wHtUQZtcL7XRP9Z9igl3KN30xkyWrrrqddhZiSy4q/xB+nONSTXktH5bF+7pVUxFJbMThNBxZ2yo740iZC08IS+00B5cqDJP3Ow+HCerdeeJYg1AXE+X1Cy6ISVeRm1kB+4g1Z/KMD4tfqyWl6DCb9Cu1qkrT3Wsh7/lgyva6K23fw4JlfaZHuAtTv6/dPi4L+B85oAcJ82rJuvcRxyYj/U85ikvqxWn23Bp/g9Ak30f40MUUyIPESC9zIwnpDGouNrt8leEScO6fOneCh3pkSp6ILxdxEemNGLi7kdIb59xA+nI9j/DQ5Z4BYE/4jb5otk371JfH1f/16dvdsKMjrn7eH5QDsgNklx9GWFQGoT7D2CFHfiUXYVAmsqf1ek6iyOdLAHhjHOlHAUmdlFerI2fbY6CaneU4OztuBVvA9fUwex8iaoSBuFzYJta3xacd9eCXSAzW/2NDoEfAPpX3vj5XzPdPUe9XNVry6bwC58v36vsK9oxuwlVbygrUNw6z22f6uOamA4+MOD5PhvfSzWRFfpu09PT/Ltb9/l+/qloIY6tcrkUwXHsjzvS2UZYgAr67cvK60dExzYz68sb68n+fn6Jq86qe7tQz6+zuzTRJiNjaargrAv7d+kQIQGHcqmWR1gZQf98e1Z/kmv69uL7LVMS4N0V1aLlsrm1ch+ycfrh3xqg/iZACfACgPIIOuDrxFr3scoh1Vuwh7KWB1q0qUHOT4c5PGFANbD+n3ac/JMkQCIRJr/urxqGN4/T/Lr55v8+YNMtHebOshsR+xB5zT8xAk7Mhhj0rLY9ncH+hajbHMk7gzHAwGmn83cyqimaQc2mzKUtBTz+elBnnWa335XrzfKEYINXd91f7Vp+68f637++ABQuGCNyUVY8tI1/m5BWO50F3SgROO9iI8YjrR8NKdEM1aWZCRtYFl2aOiuFGRdN12/3eHNslrtPMHQ2XRM7c92Od2hN8u5fAk6lYazE89mPMvxjG4ft5xnLRVRY46pT+t6Pjw9giWm7CsFrj61b9j5C8HkMJRO7t02eFkdgUzvD9Ec+xymTQ3VU6XRhN53hpM19GwgVoPRMSjCSzHqmHRzlKXYeUlV18vYdCm/+0Sltt5N3kNgFvRkMT0+GAXfWQttLRP75cwshSHrclfLBWIwewuI2tpoBORCth4y2tr/pbRJWLD77sDWM9pPIHTZdzuakr930BPDRr+D0dXaAWCf7DXxPq5LWwrsbjFwEKyjubf5NVBeeNU0s/5e9B24Br4OjS28XSORBpQgdsyeub+Wb3ViFRzOqQWpce/AcpAWSHnA74m5KCO3riOeg6r/CpNlWbOOw8Im0QNZPuyHlQ28Y78plGitPjAnXO1l93mW84WDPVCua8zVpP1DlME1Uq960rF+rW92UKdeCMhyamupA1l+Z4dzmeu9DNH3sb6YYDtJs3VtXQSlZiW1s+aP6Dz/Tt47/VX8nIc1z1FPEeyKehdgz8CyLoBXYzZkU+9H/27nx5Jzu5Gl+GT/NvYVyvAuE/CNGVPsBnzBLrBHhrCXGPtUuY/jk++49raWKkOpB+Ek+ume7rCx8BFwvfWAXGLah619NjZMeI6zpN2m9n7khuE4EqxEkkCHqEzU+wC1uPGm865BlhaXuO8tVuba/IZxbHFJMibFkls5VQMlk0dDBEWMNSVLqYCfy8VoLPQS2GXF9HztT2OgcUp+Lf2ADVyPdR8Rl70gj813MtaTiOfYuQd63uwm0ScsDb2LHSaNxxjK192/Op+7dO9g1zvbnlqiodrPDTAV3tt+uD5vxjqsV7a0yc4oDS+lJnqqHUxsCuKDs6ILEQN0P++d71tKvc7KoLQkh++v34KvN6ZGLix15YTPsfoU/rxbDz/H3MsFfoED3bppA67PkiCrP6/JSwWw3n69M3E47Vn2OhIx0vuerKE4KzbGq7JMAiQX+Zrd57DJ1pbA8+doKfPuQH/0/kQ20Lic5aT+20DVnPjkK4ZNCnv5u8d2zetaqx0byBLSM6c+5u59IoC1E+uDFYYVaNsUvd/V5ug1pstIgkDe6GZeXPvRRJd94sLEY3GfgXuw+NlB39mLXPbzui7GJtQ1MN/MfT6svfqcGqdVX1GE1Ue5gpbxUSupzPdhxdbeJmUvq/+6IKkhxk5XmTmPvP+k8VtxEkmymLwBp7brdToyiAbWZw1PWFjOuN0vj8Hc59FEASq/lgGl3kX14jA0rMAwjzxs/ECJkdz1I8rdrcc/iq+5j+YPmjsc9xDfA5h6y47r76ar39oHg5JaGosKaDIk3wxqaZOWotEils0AW+CgcRliSSE/nL0weIGlBhFuFOLKRSBhC2pgQWDTnM6ewkHkwiRfpIGCIsUdWJG0WX8fTIR7yW0U7+C9rWTuGGFLcUTWnFPt6zAzIFOndcysQS3ubCBTkOv3Oc/GF/CG+YJpXOwZQao4e2rZIYUF1IvuSxBvCctA2lm3flIcac2B4UEE1A8PPmvolfdSGjvK+4RtnUmxpYtAVbgaGuMK7PYAVjIUzktCHT2oTDzLFsrmHh28oxxYR6xkbllpPcB6pyrV8dntjbjx9BeTuYtDFRC4Fsnkx26n9uFS46MNp7VB+suTfPvjBeWDGhDo37Uu+rwG36cTm/uBYup1zJ4J1zu0iRZfOpJ2VbifHxd5/9CpFif5Os+tBn60un30bypSIrCpylYzIBeCS8fjKM/Pj/L95VmeHx8x8eSwMzBGS9vA1FoV7WpgT5oh+vjCdBD01xhYS+0ZavoNjflIvl1kT7ZdaeGtGbwE3wCgiIJXz98e5eHbgxzu2BcMBKga7BqLQOV3VQaXs67FFxq1//pFQE8buGuTcQWBWoaNnhvO4kC6MuVhZOmgMa90nd2xz1YGlucLnClkYpPJnWWg3XhigsrhKI8P92jYruv6sO754ThRX0rLNA5M3zAIW5J8vH/w+n8SePv6Oq8qS++9ySUcr6j4vDGj0IBBrsPIa+qDkSw4icF3CzC1Aa0oG0vLQ+cL3p8U6QQH4+2N1On9yEye6hw2CKWx1Z4N6oBpMMveDp4hL1fnPBqgLUAVg3v8znrCLAaSoIHt7iDHe52Q+ST3j4/Ys8/1GlEmup4fzTxqmUWa6JwxIGOm3PVz68HYzhUNfhx7fLucUc+TA0ROJ8d7hg6Dsfm0Z9dZotK9JYJLJg9cf9jUN8iFA60NzIjv6wBWBF80a6r9DHQAhI8cz864qI5kc95V8tF4O2+C9erAh4stLJeozzHb74BK8TUaW5PxxaY+xv32AAhs2rCukTU7bNgGV/tgv1sAXPCryfV1yQNl0bPZdJ7RJ8an9XqpHPqOEEzBeUnWi6teg7OG7Z7ES8u8E2Ph1NnOZhgh94avX8u2koOSubueev+lAapxQE5jgjVwj/bPri81Z9cztS5j8KYSy1gUEFT9QyZFMr9srnvhDwdHlf14PM6YXipIgujQhwHAPeR8XJBBv/Xge4b+MHbemABpzNK2hixHQ9Kl5KbBhlTLX3n7zP86YBP3gD8PlTnq+r8HnpJUGaysZ9e5jSVU7yH1JUIlrBNFMAMYxHlWAEuDgmEx11hZIheRUD6IKWXLYnvKfmIc3W7B56IVDhwyNOvPWJYRwSmBiQkfXGzil9jfVa1NYrJV2rp4UOetDjq9HJIf1DM3AgNj/eM/S6z4e/br7uvI5zvL2oNiB+y5vg18zsoGmMYOjK8gEM5UrnqqpFJ1HUuNyWYEc9EYL2w5sK7D3A4jIBe0FbhwCuHMQJ42Y2mJXbEKFL0dY6kBtjE2FjR4Dv7V1s8eGK+Mxhv0UuKqVdbrVHa4gg6jTXKMSemUfg+S9PqYSZTF4qohrnMczpQsYSe9TEfwrl4/hIMsRu9lWXun+e05u0fMRnhv4RIYiSZXPDvJ9mQ2nWS6zJm01qIhXfnyzpI1EFvs2uS6LMmB+pIbCz0Csc0Wcv17WbV4IuyjA6NpHLr7imwtC1PDGrfeZ97kncCrQN5H08XoaZfZSP1j9fvefn7I4XCH8jo9NhPaWPigL8Ea49SYvx2TRuiJqw3CV//8Y40lDvfr+3ibhMS1Zai44LuCYFoR8nC5F7lwXc6nGX4UEtCpL7N2fRHl93fAQbT58aEgy2KlxVmTzmtMockRHRZUe7zttf/sgEmJl8sRkxd3p7P1FBXYGfGWNW7zwn5Vskb2pEKphBsySGkcMWhKfS2bsL6cF/YIRulwqclFDC+aRsRr6ve6DBNI4nl1kKmRGGISTcBSRDyBSbNnJBR1UNJRWVijTX6UbL23JsSL43lC4t0BK95fi6d7tUCyDXACS2hWvw4vGGgfB9NhQ+raFU3r7/NgpYfrW13CvlX/Vz8hfKjjGfgcG0rFKclRNqjbc26kg+59vcLLmJkp+IK+v2RmtaiRrS9TNd23QDB//8mFcDChdSfEMyeLGXcvU0DAVEGpCN603kd0/syRSXIl5L1BNUfRFSPKt4za7A5EaU344uv9sdiEha3iuUIHMwM73HxUTuF6tgEZSm7On+ui7qwXiGn4xZvO9gBWuhibzYKfGQK0o6MzcIKJMz60WWoToGwjxXMNJHmdvkaeGYi17SEIcEBIbjdW88/xSXKkHftBaQFmvPdu/Uqqmb3ZGq3/o4yMy1H9ebPONZNVHc3/HPX/3e/1XqrQE3GQeENbZFcfOYCzcX2q/BRf4wag+rUyqG2v0Uyiljtp2ZNO00Pvnod7TrHERIoLQAuUvBlr6HRp/ZqcNURQcFUuWkr4lZEFhwOk02wKHUtvKOvBtWZ1s/WNUqWcbfyuRlZaqqdMoT++f5fnpyf8fNxNNUMB9yAlAGvvr+/r15ucPk4Y+zymvVGYbzfnrM2epQSlLuKsC19byFGhg6VK+/7lAWt098zm9ZqFIMBVatY1GVNAY56L9o06fQG4+vHXm/xShtgnwcBLGIiAa0rmjK5rQp9mYI24GhBt6Dqk2ncvGmHNBibQ063sq3ormaV7ls3QoOPp4U7+WPcXzfDXn4/7HcGcgWCYM6aUAYO108bp719gX739eEcD9/PHhRR3mwiWrOl7lgAERIc/5wq4uj7ugBRuiK05ndGSWAa3m45yN3Esu8qd3od+Bzh/vgCw/Nx9oKwUQMnUchqaMdOpisjU6UTCj3dMx8J16KjuMAUnnrFtmUI8X/732GBUm/DubKqggldPLy9y9/C4yv1FXj8+5f3zAwwslOSMZNMtkbUycMKNA3cADKqh9DU04H2goERbp0mWyUrzYBRDUOUMIj4XhYZs0Dz3047YZ8gD9sAOi3oNWYEAMkaHfMnd7+Kauhx4wBf73nnJ8NXa14AilKZt7EIMyNq0T2EG1BgFlwrENOAJeGAhoOOOUkz2VNaBg2u+/76mQ1+KAefUri0PLWhzEC/ajjHIW2N7jTUAq2vmIP84dnJXitzoI3Ntd5qz3INmMZDCuRwDe8P3AJVC7T0po7094t4RSE5WQifSZ5L5/TrZE9+jni//nlpmFE5uJiMtqy9yMYjI2d/RCU7sw6Jn8Hh3lt3bahOylqtrDxEC4LlY8m7VW1Mtu+wdYUxkzgaCVOCnZ+VokODT8Hx9tEy16j2UUzhQPxA43KxBXYfhupeoy7mfP+HKtj3r7lt1yYDeVEwD8H7GDYjF1xCUggir0hgZPCSbopZsGrEChKkQuHK5YxnZGecDwWvyhtI+2Y4sEKx3NuAnTZbYJCjB4H5TOiXt3PtUqm0JpK87/UPXPVIDVYQgiQFEKmT6RBsJZqVNwKrJC7nOwF8x6lOqn+vXyf6Ddv068GT1RzSY1S+cZ02c6UQuA+kbE7G9R8G5Gbm+xtzNFku0Gt915cyXVgDrSxMg81dtZsw9JfjWWBxNH9OnSC2BLUPVc7U3kfk+wjyBp+2rXvFyfe+Hs6wxxG6YauzhujH2y3ReFWOIiZ8BHVFsih9LEdVniOBGs7PW58z3G5yDJvud32P2A5UPOegQfyf3gfNS2RIOJETgw06/nfP2eg9wWR1IXxpazpKHyXqVqb0h27/JNNZ47nWu3yNl0M6mgxv+eUFfu/yj2qE0kMsBKcgmfCofBdXbgWh7YDc25ymlVibfZJNr4TqITfcT9l9L6va7Vwx20uoMsHBUfY30UwiQSDc9vCaH9fNtmh5KErXv6+mIhujZZga5R47Jhvr567lA4/h8j3Wm3H5wTS5e/jx0vqQ//Pxv/YXtV9vn9nwHsS5n9e0+4fsrOORTCRG7TBzWs7vbyf7hgEnXXnKngH42HRM/34kcvXy1v13Z6MLkuv56MbY8pgMe9AyeGRuI1P5XB62umHbVZ6CwlY1v4WDq9SRQ/7kxsVb/WtlvSPyJTcamjz2pv/31xcossNYW6PjMN6qsRB8yB38MGAAKTjltWC9PbVBu7LBRWlsexoiL3Z+3r3F9bFhCDZlTZXbF8z3CPhKXQaVGEbDxI6i8lZNeJ/W/rwm7Ll6suyickmz3a+z46s9sMAT93eQo3Ww3UZ1jRTLR9zOFDzKjX8zQSbGeChJYGLnSW7e08ejMwtjg6ZZdG5pg1F5b5VqIt4sUH0swvNXIi6F77nSGv5HNIgTmSjQoTdmr4dZAimh6o2oDJY7XklKn1AtqT805Uedmsg1Z5sq+mqwUOWYAK+Nnc2/Ui3ZQ7N9U2CYsTrn+T4AgBgecykYAxRgvtV6qf21tJm2BPNZZys1pFnF/BaOvG6hEOiedpFJKNdRBBeHOYgno9nHr97UaJxUrN+ip1VVOPGVtCm1z+Z0zyPs1LmEaerm1a4g9XNicb0Kwr+VP+7sj/qYKXEv/Xl9f5e3nKxqP/3qznk1n79nkiomZPJCqkTUQlAtyKXe2NtbwE0Hsrp4ZZH9mBUZbU1U9x8dVUT/c3cnL0yMnD+5GcxLIndJzqplBNOtejauymjRLQWPnJcPC3m5em549c387K5lsyqivWFH6bNJG2KMcHldj+nyU528Pcv90DwdWhMyrbBOGvJG45AkUXAX/Xt8/5Icyr97ecY2afVJQDzRqS/OhDAEbO1qJHQMf7XmF8oQ0Vl3aBYQLr28QZzGJuCswWqNE/acCLI/3e3l+ulu/HuVpXc/H+zuC2tIcG7BfhqHW2X9+ngFevf71BvBKwTewdnJqfQOk6ZzIworGwYP5ehYsAClGzSIjyunOvO/9er06UEDHKqss0mFnsKrrioBqdRyY1TuD1j5UcITNQQ/3pMl/fR5l92tvJXOqD/V5gzkIDiJTH3EhSqWC++NWSdZsDuZxdWTAvnp+Wp27BwRql8sJGbyP9xMb4Sbp2BAXsGkyg2lSsFrAmVoSA36PB1PWx0QN5SipOtXeX2qPZrqJAaqIJQ+k6llPgDjDpuoDpmDxOh9MUQNFHpzqOLuE3QJF/HdwEoyJwhHZFnAZgFdcT5amszpwQ1LX4HrrZPgebH+u72HJEF7ryJH34oyiZJmzqL/7oKF9HsvAkslLBO1qEJ6S9TGz6zGbjOmU5hBOQyubJKW+9cbhexbKQFna+9pasc+E76GX5fts2wAiliifNtXH12WzRn4t6nOU2u+zNd1159OvZfHeiV7yG8rR3LHrA3532kw+Cn0sBwW7vaJh9U2wTfHyY9Mt4mVOyUAK6tzBpgFz+RKCq+PXUabdh/jkyTXaAZPF2XWVxeFBsF4nQPbRJuH1WVYPBFme1HwkihFLVdkrRPXKoZ2RkayEoTSHWNf7gqmwzYCDM6Mg4CAVuBVnWmXKrMqKnqnJG0QkMXsr1Xfys9L8w0JgObPUaak+Fsa2WC85lluxbJBTIxUMS1inpe4lporNC8EFIRNYGwoPiXYPZUwzA/oM9rPa9z11lSWYPZvujHPK5WKApMumwLY4+yTuA+/J9QVqaNrv4zkGy5dlg54wQbnOXOpZq0GSZ0Gl6aH6Pjf+7a2SnHWiYGbTkQQFvb+jl9c489P7IBFEzTLbVFaVT/w9+/RVOngAldZ/K+PkfD7VqW6h5Z1weE6uX51vWtoUZyQKll5nbhMCi3hyc2HPMSQTtV/RmZPDSmwH0o7qNhBXv0z17Vyso2MmcwMJnCGcuWS27EZrEQl6zQNAvq5N5wOQON2IrdDDbbgJYtCOyVWcEMErPxd2R5SxMnftJijXvhaNfVV1d+0LLJs1Y5P6WEIoIX66soPul/pno6WFTewOt4BTWYqkzW3hPQLrvW6c8NgNeUA/KhLMmv72z/bETplHgCcaC2jJnCa4pyNLCLVPlOqg+WsGWw+Mvcsszh5DItnsLoAYreTQqoz163K8W3XDznw7nk2yWYuVqK0+Td6zibkCK6ssQn+qPM8E9sgz6ntNbx/bs3xrfaM90/JITUxqPHFe/316/ZKPPfuuArwyxTmhD+u0+qnrOp53dSjOcBaJfbqSx/bi/vtcrwH7l4x5XF8zmAwaOJ2tXciF0x11iNRgje/H9TVavrlb4yqtWNCzp8MZZgfrXa4TUQ2N67c2eHv/6ltrnKfJivP6WTvtb4g9ytgXTELf78CS08oGJCyGNgACHkLQL6PJa7UnhUyzbHO10GJiTDVR5qxZTq4e0JoGutJarVT/wxjuOIUj2WqwNcGPZ863gcTU+bQv9MF6He7P4/sbrrB5ODZUE/X2lFxfI/V1MQHSAETqyilSShebyFJLJ0o/uQULsmMGaPCARaQalVTaIWqynqyvk22ybJTixnH2psdbZ7HeRHAuXFjwd2kUtq3D7mAV/8Hgsa040dHW6bcFJ2p8khrtYQQTJGdFT40Jcb7U969opTf0s9+hGa8K+7RueuGBZQYo1+aKKIyXZjRvVZTyXpvStKManF3WHHeOV3Ae3YE0qIDvmcvmEPYU3NrYs3hJl1RhgiINvU4YwPZZTZHt+vv3KIxytdfuHPn21PcMZ6Bz/FNTatHQXimWxD2uCs9ZQxunNX4u1tWYYpEeib21QN/fR8sqxp0q5z1K1DTb/evtTf7+97/kx48f8lpLx77Q5A+lbwh++PmXxQ/zaI6lnT+tlR8oO7rKni1w9gsaZM5tFHRG+ak24R7kaTWS3789c/Lg/R0ac7NHhOCcaa+ty/kMUEivTWnO7I9mzKVCBxk0UpFOntpetDXw2nRxSu/A5ofKvNrfTfL87Ymlg+v1aDlU1slD0pgRdY3TCAquMq9eXz/AvPrrBwFA7YOl6xeBHu/soTK7mExhD43e7xRrv/6acTXwCi4NrtsR5YXAfGq9xo7r9T/cH+X5+Um+Pd/Lk6/n0AJ311WDUWLVQTh/ngFe/fjzVT7fz626xM5bK81IVaFv1zgHOc6l1xAEFLKV9q3OMoCZYQ1E7+Th6QFrfbg7ogm63ofrUu+hoEGW9gfQZvgqU9o7oeu9sMqLMuWOOjFy3TuUBqzrhrLC0pg+hsTj31iLYFduOTqdU7wu/n5/BPvq5fk7Sgm15OPt80PelPWlU3RwhGmLNBbQoFdr+heV1dKzAB0U2doA/w5tV0xOLLOkZ0bXJ069ak5502sI5PwerdTF9QsYRjMBQvR2qS5Xr1Pa3oV1KFHvtSl5YkDVHKda+us0qFm2/ad6oC1+1u+uY/uowQ66wra+TdvSP+5re29cR+mZuWBCGYOkAhPhHrYMrO0+4XeuF3K71+21Opg/DAZaldT5LvWzbHBIqtGLgy23LG+/XlGG689gRUQZt7XowLVr3Qk/S1w/tSx4DH62fs4WDLj9sPIhz+ijnCMxYQGQl/2ZFvrB7AWi5QXGADzoWf/UHnATgFwNpFZFxsDXGkGPubE3lA1SRgJYWd9nTlBwEeTifc1Bvs2PqPvpoLjU53iwEEvDdcv03KMIDKygVNsauG9RpNlwyk7vX/6jABc+lV7TvKC0w68R9z2bfl0DE14jv8TASLWTs/b1mc/0GwtLBlHqZpPzsFwKyiayPM9fFwSfGb6m9edZRgRPLA4c2fvE5NiZC415o02dm8Pvts3PSGSLiHhCKsoy/T733wD0DsaEkVZeA5s0gBoF3V9KSyw7M86TACzfb725fI3Lxh+knhXri246eTAvuBCQhPgou7ZMkqeJjPbkpfbZhjTM7X3RS8sBayt/BoB1JgPr8gV75wk4ynAD3f2e3JduoI/KwVjPpIPb0e7XdQ7AhV6gMzHATF2seXvxBJ/vi0+X3VX/7qLN583vpZ9HX4oqubGkub6WmBEDyHkxXTygjy1Dtj6wj2wknYYewmCwPrdwSXrds9VTYtcY/95kkT2QHDnSdVSg45zOdj5SBaurfEnPqKxMSKeNDd7v1ErJrdzf/ao593az/dwzaf3yo27w5ChioBDvagI5r/u0rGdRqxU63W7+APR6aW12sO5f/JtWYRDI2hmr6AC9opOW39+1PQbjBMbjlkhR5s5A//S8/k371H7caSnix7oEbFfC+NqYiWKTeZUlcRTZ27CZZbnD/a7RK/z9DBeYQRTA8X9QKtzkrQcFb8kDZKcwLtVJiMr01/t9m16RoDqme1nFHfZz2BHImg6zTBeCbTkMmkmbz45fVYSHxnqrTFMxa2i+6bLulSZs56/VhztwGMgQ2OWeINCelefpoo3YOBRArEQ5nKdb/pSD7H7OdA8/Th/wqS+ZMRts7sRWEApiKQttUABL+5he5no9vr7dWhuxJ3kJLpjwI+yEExsUUFWg+Gx9uvsvgY+7LEM9R8UmFrONZM/Cr2ubCIRi+IQ4vnPty9a1cF9Lev0QcYAGzhn30YbwJauQuPXoYwj+booo3y3gJ1nNJH0/ZmZSAIDqpkJaUu3ZAlNUFyFVpZaSlwPauMeATGS/4VJjUPyQM3uMMEhxJdtv9GgMimYwTTBRt12kpl0KN8yZZgxR0bK2UmYRtqsTMrDZG1jhI42Oj92GU1MsSFcHUUu5kMlcqhHUpsH4HP39VEB35oSKIl5FSyyhtPX0a6jsGtuPCuB5eRvXJPm0PTEctSKeTan26+Yg0VY5hdINc2D0Z6UoupGUeL0uL/ZvUGVxYaT3csOZ/Sz2c+c4SjuUdastQKfB9kPRXgOZ8hJQZ1QNlqdJ14GG/1zlOpSmOoAXe7LwfRtY5tfpQRYcT1Ny07Q3R8qywWrolY5etIdVlq9VYf/HX6/yP/78KT//+oWpc06T5euiAswIys39hjPh/TGcQu+OxTi2gLI6UDn02Fh/VmP29Pgg318e0bz9Zf35TimrQ1CKq9woKHv6nDENT5uKq0ONkoaxKSOv3d72sKuQptU+O+2TfgUB0KVcINaY2PftXp6/36N0cHfkVBLpAj97qCFa9bley/vbVwde1b5Xy1KBHrAczRGFUFtJCTOxPfbPz1oq+OAN29PoYC0Bg2wyrFpBSxu0vE4nSr486ded3N8d5LAfrUdnT5t3hgpo4yjNPMmvdf8/fr7L6e2Exsosd6ZxZz+T0hg1dpbB9jRHiPfRshXd/QzBCTclqzRtLRd9eXqWx29PNsZ4kE+lT09f1EkqRyi1XINUZQasa6v9bzzoqWCQUN6V8v78fL86Aes9rMHAVz7Tf0xiU1TDeSvX627DXJhrHZLM4e98/7v1/Z/lfr1mBf7fP7/kDeW2XzKbjIxhaqmeI59G2LJSyZgZjIx80IDrri044NdG1toURikniX58BSY8iCgMNut+FdojMTXeAJoWpNT3qVl4YeAwutwY46lw1f09lPVRe00K5Rd/m0JgX7zfR8Y1jrCt6siz4fxorhzMSZLu3iMTCOuSGyhJndlAq9H6pPF6G8uSp6CtsRJJFmeuCVsOsBQ+9n5pa1QcDOAbG9ilLIQJ+oxmYKj7CPfcmTGDM2TdJ2lAIwLYxPK9DvjDzYps6es4bzVRtKHFOzA39H4H9F8x5g324howwXM3jERM+UqN1Q7GIHTpVEuWPJDDuqZSmzq7DfdTRveADBLetzuSnMrp7HAFpdJIfYH+WHBfMkp14HOtNkenWh20P8l+AOtUTQGYIACw9Ouyvn5fbZgziBiAsi8a5NVZeL5+tWl40/nbUjeXCxAPwzADllVQplzGXPJ4nxnZbZ4v/T6wsX5y29X8iPr5VjeH4zewDDQZ2Ie+hZoM0tJ9BR+UgZ+Y9Sd46n2U6O+JcLKV9lFUkEKHO5Cuw+y2l//y4g1ILEwCepuA+UIQi+WCO4AUDtijfEzXxUubDWjyM109M3YIZ6knWGLssUqGoOnPerb9rMhmn2zdSvuZVQQDziCTgNL50GDKCftaafKh9rSikuR62dlqvd2uH2QfTVWf62uHTAaByu6y6NkYeU/Fqy2cvW3KTQVhMd81k42tANZZhzEt1rah2pFsjdnnJlfFyvQBKC7w58ac2/TswCK1Da1yO5KnV334bKWXLuvwW+YCTKHYZOo0WImo6fS9JpHW350CuALgMbVg3NmYKCVKqdoEjyFwzpRBPVAuRo7BNkaY+YwNR6rAB542GFt2aDEJJgFbead4hYPLzSZ2xBTKYbiKQSFHaj+kT4bwgoduXQHsF5bLRp+nA0SjXz/acIOR0RwqGLQCZJFOr/BNyHocU7NrjuvzeQaYDU1/63N8iEkeB4L/YwMGFtcpi/uklF09hUpwW4z1OlppmSYTtY/r/nAHpiUSyevFai+o949PsPTp5xLU82Q172EgwH5SEOuD06/3nOg5hHLqZNcEVs16JnbHSY7LUdinVUsTL/BbzrADBvYWxh81ES3XAJafU5fNGE/wueaflFztjj5PWf5aiQAcYTdBVx1kDx2l8j6vPraytRbkS9irChVV2djLtud+Cqm/EvQsmUmb2A8y1Rq8w8de33defVcdmNFAXGPXoS9fgr+vjLgdnsMqj+bLeapcQvsBk21MEicZxfvNyte6dyf1xRWMZtk4k2uMK5SBBSBr3MPG8Fpdy7hj2BM+ihlDMj153jDxUuijaBP6y5y0gKX6yH7WHMSCvGfGGDzMQ7WdDuzyfqnXffIq/dMisSdsLfHe+JZ1oEFIpBYzVkyMUk8x4ZH83et6SrUTAQizq3AJRzwenToo79D4y4UVo9hDRsedp6hYVCn4R9Kh3CJ0Q6dItiiuPkbIXQvM9dFYXn1Ppfiohy9konIyYyuOIBYa/dKc3hiUe92wL06phmfGRpdAwy0eLIfrqq8N11IV7tgCMDj482yNlK+RTH/UUjB77xggbhV4XYfwOncqYyBVbByuZ0MkvKc70hSewMConk2jUPcGvCm0yFLa3kd1qqUPoIbNe0WUO/7OUjLt3wFkis/frqd/Fm1KrKPdWFj/7M269GAukWJMzzGnAs6ETbZTw/b+uRqGv36i9OnPv37Jr5/vaMT+dSHgiLkJqSnixiQyJp1RQ50N6XvttE4oJOvFxhKFpWO76DQkLQN5ejjK9z9eADo8PB7xe3fkkadSFstqML60JO9d6chsoohgdxjqOkC1IKG/YbNsxNYz4WIOlRodTRTqaNq7xzt5enmSp28P67XcM6AMwGQMLmdlLa3X9Q721bv8+PkL37XnFac49mV2kK/UwB4oTHPyEXy7M2X9SKjH2IMumfFLtVl7QT8xqG01DGrI1uvX9Xx5ekDfK506eH9/sPW0c2VrH3sEKfNKJ878+kHwUvtgoadDdpC6ydj2O/d7tL4e0in2W89H7wANWrSPzWoUtbnny8sLAKHj+rOvlbLaWEYhcFIHRF0TsvJa0nq2QQHQh5M3GF6w99qE827du/O6L18nTlBcLmEiisiVTERdxQBjFmcUedCqgcG0P8jheLeu6yOALN1HzV6h1NYy/m6IEeypYU6jgbZTNc7uJPvauM2CMVWauALMQgo3vZ65Us7ZA4iN0jXYpGENDk7x9W8TvnQ9q10sQ2UtxDKpqOMduOoc6t+cJw+M/MtZR7xXAotVfzgAEBq2+56Msvmc6w/qZao0AMvPcwxkr/0FL4lqZSBt701lJ+tZ4p9tk590alt20O6GHdTseZwyQ4Cp9xn89xGYqkmgcH++L63fzHXvJH+vqJPqurnfEIK+f7iO4bo6+dx8d7tbQl+2+B7xuvoP85LpyLIZuQDVIS0APVAKfFjDBS1ZUebPBc0FqTMWC+jAjtBSih1ZWEedhrWT8WvVuQrknNkEO63O9rhb5X5gzw74VN4wX494ADi3vkLzD5L4NCVnDVa7r/pntwEJUjZZapNC2aeksR9+vxc+PfPmdvclmebfAKzQEn61OR/n9X7XtZlNHwDEujAJOXh2P4P5DOaZZvmXmRDsyKTvuK6ZXoNOeKyl+DqMIu1wDnSgy/lL+9vo/fuZs5JbrxAYpSYe/IHm4Yklc0mar+tAf+evChPBXFcD94tPE0XYb4EKpxyLlN6m28/F2Y1IsKXaPD/qBlZEhLPT/dzsAmFAArNefpfEg952L9wTB0Ho48xWCpRN/7KXEfuO+WZz0OCCRHJN8A1iPv0EgCuyV6MuRR+ucM23znv9/UDwyiS7xRwB1Efz6Ln1RIPvODRWl/qQ2N8A7lzpgMJgtemyUqfTLrnp7+RJbym1Kbv7CXl2dmSvx+M+iU/5tf2dPRby9w9rsb3GWzFar/cmf6HZgcWmE8aUrtR1u5pUu5Ef2Oal2Sv8F65BfS68D1pheAxp/amCD6rgE5hxY5PjEu63lmH6Etm6g+WvPsFSOj/cWyuUOPhjoKxowlCTsfvXN/xamUn63idlYH1+ykl98cV9NKl9LEH+0EvSvqrr83bHA0AhT7zxvAwd67SyFZVJf7db7/iIa5vSRYZ84qRZI2PQJw52dGPr4+Nm3GoN1MkCbEQIVECs93z6+CQJZhprKwjtjuJTAJdjBvP1MrV2ELH/VCk9quCgBh5L7kBT94G4zxyClA1QBxZgCTB/OObh1S0VZM395ydzanxtt3KZa6sAyo0P7dKPVpByr3pFWenW+2/aqT1dz+WZ5eXVh7zhS2N/k5EvUku/cfDEVEt0HbNxn9nvy5MOOhWx6rXCCg6sh/679idt7RoaodJW0qYhRgzIn+v21MlAbrdvyU3q1rF0v7uFFcV18J+ncfSJMs3YOYjlB9dvHn/Ll85RHsLtpeh0V2qYfZg46uYOof0t9RfrjXDFQKZBcl3QdnMeMIiVBjEg9iwoRt8mE3b0eTC6Rx6gDBYDBCQciAqEDE0w0bM+0GGJ8tr1hNepYfA14uty7TXkjTx1LOdOuNa6hgio0Ti0rYu/XzyYPoK5rpeY4NTFtAPmrw33wiXlzyD/2aEuyV8hgQHVwLvOkrgjLAzYmyxuKIJZ3HLXl0Why7kX0PrzRij9+R5s+OSnFBw3KhAvUbDXyLWQ90rWDbQHZgK2UCw74vUMFgJw/dheZ0RGFM4USjEmglaZihqjd5UKvfqwP36+yqeWZL2f5Icybz4+EOgiAz00aiVWPFvvEMueF/vu14PnJLqXY71GsqJymKaxZGZQJjTtnuTu/igv357k27dn9GtSxtDe1s8ncKmiVXbLx+sX2GLaBwvZMzCPjFFikiYImLdgqTEZrQyAJbxi+XL2SdAm8seHgzw+P8jTej2PLw/Wc4FZZ2bSHQCm8r9cVuO8Bk3KvnpdDTyZVx8AV6iDjHkIMNpGwZYGHmlmM5nOGmxsOUq+Zu9JwTJLNgtkiRSat+sFwxBkglh4jxHMtZdvCl49yPP69fh4J/vDJM68coM1WtkgRgiv1/r59iE//1qv/8ernN6/bAKKCKdu+YTFoMw96LYzWoE5M1b11FXHygAEq3VH2LEbrRH6ozys+6792PT+zqfTuoZnZPa4jgImoQa36ClzuXSNJz3rq3RjNheerVzyuAazj3CeljXg+ionmb8sbWETg6Tuv+lzMdCm0wUtK62fs9fpg8fjKrf3oEFrrxjNRqpDV0vEEkfPx4BsC6jwfHL/M5Nh+JrNphXy5UWKT29KOJsozh0Ky6Z0Ws7Oywg9G2nsWwVUUmtC701Hq6MrDCzq2c2cOugNMGNpnVbyKBNjEJ+SSL3mzBtMHQuMk8kmkrFceez0ZQzCqu4vUvsKxEd1LMxRqT3TrC9YbYYsTT/TD0jiSRmc11peKBKbH3uw6UES2Cmp9Upz2+agTXUCmwGse1ss2MDKckJDDag1qMrey8QnZXlgY8AoAtZC5ogz5to19COxg/Vr7yUGEJRSGdG+vsYRkQq6mGPZgwYMwIox02MpmPcyi2fCdqgLAhv40OxCZy+TMzAM0NRrK60/iDILFZTaH+4xkUrG9UytDuycLyyPyOz1l5KXXw7oU3K8OwDE2r1/yAn+ylnmyxemEeaLTtDaGftqG2Tbmd8Ex3XITwyUpTEkYO+NzetAijvybq8p+wkNcKdJ+x5duObqG+W+hUL7bDGHmoCTN5P2v9dz6deGbSvQ1RdMAv5YXzTL/p7l9zPAq1lYrday0pUJbaViACIMdNof2rS9+rnaE2UZ5PS16pLTAgBrvtC/AHgFuRlr1rmeLWWKau1NnIxo9wyfZWA5VU6+tkL5F/OhYFbYWwx/dxk0X0RLQhFnS9u/Kp/Bb0t+WkzHul6ogb3LrgE8kdVOlmbfJwgtNbwpmUjV9RXoxQRWZS2swe5q45ShMqKdwNnsJH0g76cGmwhfN4M1C1krnviyJIQCuJEhtWUCDmMtjXR2Ta9DRokszvY6TzonmybuNoMBOht3t9LlVuViZ3+MDCVf88YySX4N2eIqDLHS9+LZcVnALtqUX73aReV3ZpsIsVLZMrruNnZeasH8wMIDvH6Jk2VTsjMazn2N83wx2u8J/E/2fk2ukKSteYTc9SfmmsuNB9lakOdMf9ULm+J1TMlYWTLUEt76DsFvaP7Dwu41KD3fNTl3nWIxJtoGDDEpEYaEQJ9yoJT6GUiYGftqSlKfr8/V5NyvX2xTsztwMul53ZvTohPKyfzB/o2+3tSanEJJsGt4ewNgpX4aJhRrteD6Xh4XR/uh16j+bNK+rZquWPW5sgE1iQ0yhfXIalDs70Hbbr9db0baFpEj+Nf7NU6C/41JswTuAJCi1FfkTg5sXbFb12JHgEXjBr0npelTpM1XWFolTwVvUgM4Bi4/f06lVnRRvJjg8+mRg9kpvqb1F1RwHLpaWWLzBecHi1+buWfDDWzfs7Gvhgv0V03KLCzLU59SdZT20dZeX+xUVJDo8VJCfE2r3r1k9uOObZTMXxtsTRGRDWLrQJ0NDBhnia1tBrc9WiVSdtroHDZp0nLDhX4tWKDabH/hvbnORuxnCX1vu+L3nEzGIVdpCDNaWoziIYxJnU1X9t/3sYxI1BfNZvO7+6Z983aSDLNVfQ0KYI3V0NGhzRvKomycMj8YTZB1MeZRX7veFECk1tPBn+8fWIU+ZCd88eKBABK6G7qJAB40tLIRmxIhXGQ6YGZIV6FCQzgPEMSYSIlHFMpgA4BUVDLcezys0UkefdKDK1t3bCvjqC2A32OcvNdtYglIcvic7vOLtPIGcwLj/rTXbXrB1PfwPevBnegQNwfdS3IKjZ8FIt7Y0XuMuJNf12xoghrvbXst8W8lyMXvHrf2Yvs+fuCjHP2j94p7HO8dtzcMNesxTK7cJqtD59nIyQzTfg0KVEmvL/1ajYFOyUtvn2A0aV+pCryo1I09Q8E9abpUwoymZYHZe6I+BT9PJmec2CQ1c4VplipjaCa/Q8P25+dH+fbyKA+PBzBLIK/FGxouqH//ev+Sk5YOasZHQbZSav8Ld/JuyUoM5G71jiHoNwBIe1yv4enpXu7v95j+oXdyMSXNmNTHEev6ZZSO/fr1Lj+VufbGiY3bvg2IcewM4PxbDw2wrmqfEGbp0UNj0Zr/iwW0ixklez/tocF4yZzogmzQfjUqDw938vxyL9++vci37y9o0g/DGkB76ALNRidm7dVBff/1KT//fJO//uMvefv5SZAHxtPKfyUGrO196jq7WjK90Boc9sYao3BhbDJ68x2OR+y7Algqs+rkf54/5XV1dH7qhMnPM86yZ2dA7XZ9WorV7XNSCyZlZQctik1S2aEp/NP6Gec1uNOpTuUSQLbSn3fXeSgfW27oPH3OutbKujrcPxhzgFmrz/NXx1JFWRVANQMWj6tMPRwRVGJtHOiqiZfApBE2/SXV3xwSB4Yn9uXAhBywryzr6eB2zjVw8M+B83+hLWLQZZ+pRj1PdrYtaJJSWQpRB43bTHUZQlNo/xu/XFL0WtPkDkqv/yMQ8I8ePfBR+oy4PTyTxmtJnBykE4N2bUIPwS3XAZv3FvclSnUUkwVAlJEegHMAsIEdce/MiXPQKLnsDBL1tVjmd3uvUc9HvVVDcLcBYS+29jC+35VdyTwfxYEg4544Y6SzhakFT5BpT8Js2CrbwGOrKwYDaHGubpq5BgCh59HADOzxThMIe/nKn6vyUCDqy5zEYr3BknipmZ7/O2VhaU+8zwvBmVXmlz0ZHFNxObZ1Lk12nN+dzFlPyUE8AwNQctd6rMby0AoAb2QqDc0uosR35IeVOlCkl/u27vyO8eDreu/KYOBOqSBQZdCbnlE7onZn+liveadn67Ca2om6v8wA8jCIR71LBU3mizVuLyiPbkxEn8zZZBDlhOselLyT00zmFhgQC0t91HfWvXLwqibywv01uS60g5uzwx5SuF1Mn6X4mJHjVYn22GL2SWp5mgT/ckitqsDB6GLAMGMcK+sJ1xTLwrb+1VZQEeiV3Mm5OT+1p5zvo/5NdQ9t7WjgijFvd1NNwOjUwXHdPw0WscfLufWOqgCqnoup82M6kE7E7OOOutHYNbnaIrtfaX2wun0RqWcqSQtodYjKYu+PYQLZ9igyGI053pfYldqe10UAflkxpmwmsOI9aI03wf8vVk5nbV/K7Cx07wM6dcNOXKb01tAAfGDADnwCv0+hd+D1I5YWNbA6xi8eU3BNYdOnpuudMdLWtbcR2zihL4Fs50DXREEDnxSMpOLMNipMTPdlVaPHUsmbSVsSrjTfS1+32GcN3CzGAC7nI32FeL1L8umHZgv0uep3rReOwWCfA8kOJ/qr6itcLCHJeEHEUbwhuS/m/b044VJ7ZjFW3lncImghUlvQ+F4IfQct10t3whI1ZS2pTFipHatsdA37BMp/BmT1MZ5r/xAbI8HKc6EMfmX+6nrhuuGn79q5RhJxtU27mdfn5ejZSqCXlvCK9lJ/bvMgW0yt+zabz+Z+pLMtWWWxQ2u/qFscxJqs714DwahLIqM3Aq7x337uZ5t+qPJ4uBw4uAOM2oHlg/sJ8dk8Di3Y26xvPQ8GbE0G2i7ZGiCVKia8DsSnk/aHYoLWwDmQHda1ZTxlhB9ZWvKuyjNbUERM0llsV9hEjVVo16us/Cb+7uzU5ve/u/f+5z4WnbBu2Js2qjDejD7qhhezdl1PI6e2rcKRXHEXib0gXLHrzS4OsCQPIjxC98zmgizf4bAj7f3uyIB1PWiooz191sDBM6+8GQfdPIjRA7q38cXqJJC54YCXsz6cydPKJooF1X3GMypTrImxg1he4tm7UoPOeO/+qFTnnENgY3+rmKWvf7+xJfRTAU46FHtxbMgmtVbfQbUxIonmaDJg6AXjWkk5pYqHFds1ceqBvwffZzEaMwOhxVgY1aBI2/8YGIRL4vNTP9khdaURNwBBuxfvhSTpRnCxeR3eyxkHcL7HuuatySyZV8PIQDmFnlNuqIq9hkyEBHlVOdMyN1Uq+j4Yofq12L9TnSJEer3Jia+rK0ELzOZMdkF3gIuNMkamUKoCxv0tFtwjA7NbA/u9PD3e4bueI4IPLE/Q18znLGets38/AcC6fJ6ZmXaXGbJM1mMDTUt1ZBdTmnX/9BwN1ktoZNnreBjl/kn7Jj2AgXW4P+BvcFpNEdeSO+0XtQZHOl3wbb2en78+5O3tDQY6ykTJ7bxzikyhpKHx7AjVNI2TgVc7GGx1amdkEAJ4ZfK7w23mKk9jYcmhlg0+aBne04N8e3qWb8/PaIh/0MklPuXDdOWEXiW6dxN0zKcyx368y8+/3uX1r0+sbzE6eJ0UWkqdquL9q6K8piDb0VhHRo3+yEbGM2RVKckPWqq5rrX2RVB5fn/XLN8v+evXT/k6XZCtUYBGrOkj9Kg2XU4c367ipTpWGVZkYZghs1HPuvMqT8v9UU6Px9UZUWac+d9L62rlwGatpzcHMXlGxuQLXZo0i3JHBpYKsGbQtX/ABaU4ZNrqvs/ljCa3x939en9HlEceQL2/LsfGZ5EQJyUYvCQNECiuRzDWWADMKQCM7N9o572pSfEIXV8/a0nVnDEZUb/zfPfMK58GU+wcuT1hAC/ijFqwgc0cOhAW5cD7CqAcdvJeF9vkUuKUK9MZUwolwKlnDlV96JRx+10sk4RzoyCDBeIA+TSoU2dPgSM7727oPPhz5g+XK7ArqmNrCiMRQPaMfBdI2gQ1Z7Px2jjAwllGeN9iJUjGtnBAC0BSKAOJgBg+fjRGhPkCtYQ9rI8HKdGabMsSI3cLTF6cn+FqTcQartYSqVXYvHFqC5q915HU7D4YZqYX/BqTBbzOWGk+SSuHxE9qEpZsjZkJImvwpMMcRH2r+VFO5881iDqtl3fBNM9pbMw13Ze7/Y79VUay2THRXsvnFMSa5+qsRtCirUwPuCVLjSekfRfrQ2nrMVFv6zlYJBnfrq2tXkwiBRjXVYMMA+F9/Hh8dLKemq/ppWoSHHOKJEGi2XsrKkCnDbiz6qFRzl/6knk9BwUA1vJ11rAI/cEWnIMC++z9T3mes03SXMAAhdFWEEYz+8UD1sHKd5gAUxa3+lHF219MbVJbtBH0t3smdwn+RAUJcuvptDgby3xOrk3v55uwdQEZ8mSLtSkAyOdZcOl6of4uKOH7lAo4eTPcWK7XyQp6POXalLy+/2BtFLL7+bRh6mdhyEdmCZE2wx7Pq8ycdeJWG9iC60mb5K6VfWuT8sj0RZAYGHOe4Hdd6/q9hDOcq40z2TOZHjZsXYJPTY8NpWfl677Wfxt7DMwHm7DofjSS4T5hVf9tiShoTfXFEWx7yaI19bapfYuBh0yrurxksn8T2chiTHYfWEKdONTTWTZnXFJLCqDHEpLZBAsrASIk93v9Rz+gtRMx9hRA2GuSQJQLVPCAkWENw8VK5uaECdt1YA8+vzGm6pdQp0xDJluqi3+5Fsmqd0Zxv7MxkwEzW59J4sTmdVh1AAZkqC4BwEp2M8HzHVhUF6UZzYlJUO1Jio9PQga2M0gz7hGlkcnXT9hP6+sk0+eqC1/JWhrNr2ay3HqyiQGQwlJ+yPZ+9RlWn3y5cECHPj7ftYxZ2VicUFj8rNj+RF8ctxp+FwTB1m+y8839HO2cLeuZ1H50u+ksp+N59TNXG7PLljg032tiEhq2AUPUBvRuhCyI98hrcTv9ZGd28+zpfgFQLQR16aNmANHLOSNhj6S/MHbQNj8KpnnFmZ/BltxooBjuz2xIsv32not69vh0xiZqhx3A0i9NkiZUE/B8YaK8lhOOZ+sTGlZyY6fwyFLLB7G0RjKPuhRVDdAB6+6Pq4QNZPyr3I42bVETyov6/TjXC3rGud6iSNte5+bntXPRel/a0acN9Hq8xPXYJiH8nPv7FMNLqAf5Xu7fVAa2SPX7+IR+OWKLiRvOSLvo6GReP/g7UqoT+4xUKriTPlP9jPqqzYHAaPOJ9bAoKblzAGtAxpuZqQSBEGsWSKd+Cog6P2OyLIuuhQILJx0Vj3rU2QwAFXJF1Q11bIySUvuAba/36u43IEnLZrRgxH+Xg/LuvjYA1nbd/ZHF+0Zt6fgtI75d21uoZ1Q+0cm/JXT4N7WDNOCyB76qI5L6YDwK/22F16/h1edunl/vwx016dd++7pokKIC8udsy5DcWNbmdzUbNnRGlJ9tgw0Sy00xuahcxEuMGAim1gh5oGGCaSq2nE6dF8v7bI203SdGwHrsaUa5gkhCAGa/G8ASen64B3vo4XgAhXUYPdk8ymVmQ8WzNYE8rV/ayyjZuG43kvWxUWB8F5M1MacH5Y9iQYn2SzqAHaO9rx6e7jHBLk2pP19YC/Z50gDqpH2vPr7kx68PsIV0UstpNc619w+agGSAeDnu+VjpMgTqQtPC5A2wQyCpChn6CBTYBrQj26NGbA3w7g5HeXq4Q88rZV4po03Bkmny4HfuwAbVbgpkKJPtQ5u2/3iT17/e5ePtU/I5M3grLLtyQzOmHliIDLO49x5kmMASlKk6hGujrDtdawUKda2nwwBHRKcuLRgxvgakhx1r702H6v1+ni9STryOi4FAPj1FZWTaWQ+XwfYW/Vw4lfBwt0cPhp32zsosS8gW5FSjLw147O4rAHnqqGiiQjOIupc6ell7BSwelA2lBusKqj09PYERd3dP6vnp9NEBWAQ3pTbhdvCk9kARByA5tEPPxg4lSRPeH5Ni0AzWWAcbHSkWyMDxm0m5H2U2AMhKtRObr/fgyQYg6RxyXqPrlK4ER5qzqIA6HDxxttFQM4twEfO1LowytbUl1IfW4Ncm0mhgjlJnMabMBjDAPdQSQ3pYXia/ff8KuCI5YA5fyLLHa/rH/kV7kCjTnx2/32jnKmj6m+D6lp9z6+/deiWp71ufk8LgEZGazd/alGQ6k4BCz/jAcwDoTdaUuZcdMGRy893+kX2M14+QpTB44meM6LuhPtXufFjP/Pq1fEGXKQB6HmYMw9F7Ukf7uFcmqpXOVcBhqQH5uA/NtBOleM653me8xhS+13sYe4CxAxwlgIAo12t9SWpfJHt9CZ7+LV9HijP0hMnL5P9uMud2RsvT1GY9qt06rvpgl3AmNHM3f34ByFqUeQrAPgs7RXsZcQusdD9rCbEldxC4Ll4yT8x/XrSfEyAelGXW3lejs4QcCGl6oPPTc+8vOJOsBBlr/qZYT56htrjIHpiFZHBT16bDRcQTpNeJ3eYz+fdhcJBgNLA6BL2b8/qfnff6/sbUzs5IGVpj/OiDXiaWWE/jDH2uDdxPlxPadmCLh1SD+1rq153Xpp/7NW1+L22ayv6uDRMRj236oRiwqRdvXWBgOyo1ZzD3CQz5Z4pNJ6du9fJOT2QV+9lBp/YZYnZnNP9xqUBlXUMhG30puYJp/hdfQ+oz/KPKGW6JlFzT+5Et2R4N1DC/Nvzek8wlZWOh9WBsCs9tX+KCR+B781lbX779zZK0c/O1qr8cP7P6+YNDTzbAJNf2Ms50w30lY5+ZXGcbKVFLZoelylMOn1Xvc2BSSM/7OLDMO19seMeilRyD2QCy8OD3WVsGH5rG5LcRFcSGQFjCEf07dardwKS7xs+1H1aQFd6MwA6oDyf1Ht7JUnxT3PdS/bkqyzfWOv7d39+Z79u4E+utQP2F/QO1bYkONlJG2EH7QJndZDnhTsqejN8yed/aUu3tYGS3Yhfm5xb/DHJf9ZM4YE11DX8RoDyTRqMN4Zrts3fToQ47qjoxN/9t+/DrSuHc+AAB3yOvajjMZMphiIv1/ppXOzOv8dig0xEXMgYHXm6NDbr7gZOoUN4AKWQfuYSp3JpcPapeTBzmpGt40fZGE22AJjcP035VyzqQwPRSsh5o5t9c4zLhu+t6b7VkdA57hskbbQvXpl+n/0zbN5nq8ZPuPYLdmejkhCcMLfNbyg0H2J6PDGt0Vtx51glq5jCkIQAbG2DGFYMrN7LYOcJSqevqPCBoHNmYbkG3N5H7QQV6BwnG8/d7CIY33q1faar3oWUx7+/v6En08/UVbAROKCosJxyuHenJAoVI+e8cV/H+Ar1gb7+3xRtcH4sNi2NgZ81YqxqvzbKvmV9QEFD4kbHkABgBiK3mdGd5MuTeD3waHEERy3rnug90aJwi3RwWZhQ8OF2sWaCPlw30QdvXDrl1hmSR2ji53tMwNvptAAWqAxXWsgb6xSi5NSNUoyV7i1Sfx1+7o21dEMJeD2EUL8CekedgsCxUPEgIbCsw1YBTBK1LALDQm4roMTK8+h4DX8Px2kKab3bCcpFYjscAlYqzXIxav2wCP3GHqwBVV3bMo5btPdzjuzKJJks/cBKXZeu+FjCDdPLgZT0bxXppTYMxN7JTcgcLUguasieTPd8mZHhwk65QrN+NBklHnb5xR6BjP1Wmk+8TS0eETWzPi3x8Xtaz+YnyQe179fnxBWOXLTjIYa89GFos2BoBYu+6vXL2gz5LlXha2PA+lSDnkqvzyPz/AEoqpjg+Pcn379/BIFMwcLI+epQZKmjI10hW4qx9z15P8qp9r/58k9N6L/krY8/Y2yUG38nEPRH8c4cnpeDa2T5vpvrgtjSYMllRHai9bbTH2MvLo+zuduwvAMBO5LDKwaR7oE2DR5aowInV0b0fn8KcpfEmy2wZ7YRRzXttXnxH54KVDhn0ajlyyuHpQUcS0xmeL7av2oDTjX3O9X6hKUoDZHGCMmUHNOrDhP2bc2um2wwm9fDj3Z387W9/yB9/+4b7YVbrJA5aqa5TAGywyU5MFszVKLpDQH1Np39vBlntB4C0abLzZTBpoj5w9p/3OboYCytOiSkGTDMbb+Osq90YXHI7nZaKNz51F0DYm8Rq/5HhNZ2kzt7OG3NKqkAgnmNluc7oJJoyBFDL9Z1LmLELKmvKzroQGFjCwA5PClXnWloQ6a56nTrjejIZC0+znkPs4cBFJYuzARu8fILTKKCg8+FpL4mg1S0be2V/N+Us0H+6HtWpbbwdrGEFi3qnqQbaG+eOPgzP7EDYB9fqa4UEiNCuMAD2DGkOAGC6SsBUGa2fXUfjUOcEgKwLIHLzp5LbmmJAkLRJnMqiO8hR7pcHucyr/j+rPZpx7pSxop+nE3Y1ELqzPliYZHUuAMSLMgW+9nI5rHplOYJhMli/0Wx5ZweypforLYgi8M/sfg3+4PMOFehue9zOSws4LUioScvWKyv6aB7/Rmc6AhBuCx1c0MB6XIPIb398l3/93/5F/umfvwEwVv3y9vqXvP76ycB/VsDvC2tGVi91AMvTLUJSjVpKuGYLLvWapz3kGQCWZsF1YpQ2bgcra13rpKCMM8M1UL40H8nLjG+y0/kFrkbpGS4tO686YzB5bcmb6uOGvlrwSoyWiYDMgwrbE+pmS6ik0r1PBLT82prlvgavm08nBp65rpT2WZlsXJbClVr+6YlGfx+wGdZ92k2L7LNWXqw/z9oz61Pm5cySLWWq7I1xuyj7Y/VBEicw20m8qWvqvdjZU7aXM0nHaceYw2MG01cOFqG/5NnKzhc7z9YLK07vqnogMOHmUK45OLt0sMmPGwAqeMr0yy1pKmPbj5hAZ9w1GAvH92/DUkqp9gpjAFHqPsagGj6jTRjzaZWtCfdiUzbbuRiMdZUl2Ht/T6oPAiIa1A9WRZDo63eBcS6xnShlsdjv3ZdYwj0nJuXGAIaDWZxCj58uPhi6yh0MGqtrwziB7nqx+E1ML9DmwQctZPjr9wW9ZjkhU0EHHYigPrhWD+ibeVlnMRtTzH66bveSdYDiZ4JGej8aAygLy9ue7BWAN7tbrFfrkiyyUj16GOQw7MTBab0eDEfQaZ2zsXkKy3WbYDW72iUJxMEW6lYHhkrQvTsF7pDsU3syrz7yO/w4tKuAmCbYnv2eDKn96re/f82tyqZ47GsyWUsfXWeIrYvFGe6jJzK46niKTbKYe6zglU7xU0D6i3iC6hYfpmT9DgfzZxevMnJBreeQlpC9m6UDsLwVip8HYC07lkeftT2DJpcnH7RmGAuNWCeLPLced1Ovo4R6XmXpgDdH30v4aqtuy+t6qv3WYSyYhrmuh+Is83iR85hZZm7TUz3m9vi95IZFMCFRzJ/wg9aIIclKG/2aYJa3UwjDz81PLLU9ClsdNabs9tHZeL3PiO41JajKhrypRk+O2eQA+IRsG2qGO8rd0L2msXOS/W+sjpo6TJr1Oxy0dOVu/dqbcqEeYGkQHQFmtqT1alifXx2EAGA5Y0sF58PGxOum/vr1imlxebHmieIjMH1KUZbiIJwwGCLg0CvOW4t6C8ziz7kavuacXQc02/d1JDJutv316rnD4ALUftf2V7o9dGruFhWtguU75QJW2rTF6MTfWofoKEp4H9m8pz5+J6i3wKv472IG0jNWNzcGH+afYxNfNlRYv67Rs3JjK1PoM3PXWXy/flcqGH5gzhdH2jZKZ7IaZ76H/m3proNo/aWdteLOoe9RaoFJktpcGjpqdcYe7nby/HiUFy3ZezrK4cjaagdd4JyoQl2Ngvb3+Hh7R+N2by4+eM3VxtmPe7bNuFjXS5MZlpqxBG8E6KPAijY8B3DSZd0GnCulryo74EP7Xr1p2aD2a/rA1EbUymM92+fzI5M5cwU2Cz0jptZfzIETBdaKsZQ0W55s6kgxkcCOWmNGZ+vonmvQpmV4T08P6PX08GATHAsz6F0Am0hJ1z5nn68f8uvHq7z9/EDfq/OqX8BsM4OuEx5dRri+dtbSbfmOa8+yllJZSYs5v8NqhPbHgzwrePX9Se6e7zECGE1rFbBaYyVlE/i9KU0YZRbrtagMYPy5A8dFG01SBi8X9qE6rjI0lL14zT8dZwFACYbsusfnLzrl2gxUZi+RMB822oqNnuvozvt97UHlU2jdEdE3U91+tz9gMMHf/um7/O37H9Zsfq4MJAVYkZF33bLVNwFgj0CBX4/3PKilSUHM+e8WJOuZqQ3vL64vzU5056advxjM2YLX71UX+m9TsvdqYEeXnBn6HhVdib8wCBw9oA9np9d7PUhT5Q9IJa/Dp542HehgEKWSeqz1yWPLlBvybLrMcxrJjLr3Jyl+tnwEt69VYcDrwVVm86J63/EzkpfX2L+pDwguNMZKFldy2RJgUR4RWNmzfmevvHxkNB8mBrsSHLZ4HykwflimJ7VUy9luLnC9jd8AaGFpbwUPuG/pe4Hgb87SQ8BGdvuyPMrX6V0unzs0JhdxoIOv0ZIO9cEOlkzUni3as6ko+31cdYcyNC9fMh6OOOfOCsnuwCYKkTdYrvKTGeB6ELsds92BzdJkvGNFJ9cpYR1S6nyWdv6bn0U7bcyj7JNECTCMazD3/O1F/td//a/yf/5f/7v8l//yz5C7159/yb/ns7z9+IG+kXlZ711H0A/rawZOLlWmxJwHS2AtdS15dkaMSQcTWjPfKDEZMMVVQf/LOQPEAjvOdDRtsQ1KENMind1xRoNYWdn1GnLdDDAqDggZSFgBiMbsMeFu7xv1tZ0hBbvrKQv11VFe2TtqqPCwB7V1z0WMiZZDwNQzchg4lc7uMJBq/qzLCdngwqbIDuogTtAG0SJf+SKHy05Oq30B4KRgwGHEtF6VzcuJgWU8d70Pb4BB1TlkcquNRUN0IRtmluanwZfzxJuevZnsK5e1BHW22mcd/mRMOy+pxZkIVQyVfaVnLJSi80w0nYHn2rnQUthJorxMnczHBJH3lnNgxPu34dU2NU8f0Cm536dtTBhlIdX1YBB/8fXwARNenhds8va9tkNIqv4MgGV9jSWKUbJZmARCqfMSEkylT7LXz0Fcc7YBJgNiv3odKqtju2fvhcU9auWNKBMO7EQHoSJoOGPqsfmNmezzbL4RwblkZWlTlYEhs3yUlxHk3/SqAyRKuNBhRzKUFm+obgAQI5KCL6K9U5GUnNjX9IgPGpEU1Qm1Pvl5+ZqZYFdZMb2Qhuv16/YssMev40MrfR4I2Kk+/Vj9Zi1t1wqNnQ67UPlfzypK3M4X+GOouGJhKPHYRN/IDEDzMW75BUgkzld74UkWMLGU2a59IhMZWMpQPqyfrT7pfDa2Ymm2qI9JG2PQ71n1+LIwecoE/blWNei9sPdXQjJyryWFx1U21rhj1im/WnJospiMTUi/u9SEcPUrLKaHbdCWFpcROmZXyKxDMnaXcR/n6VzXhHuACX5Iil5U79R7S6FfYDv7Mdkn1eRSJ3e+YQA4HY/4nY649Tt/Xb+Hqfs5PnfCJDM3/qr8LAgZzbGEMM9UvuIOMT6lwHRg+ouwQR4IQF5EaTfnznIEXIpNJgJzxBwTRQTVqOwPBzhOKkh08Gik95jcs+8OhG7QAWPutbnyvmsyGx0e/Xp6esHzpt0aVO//Lvm//x1NtmdV9WlpAaVBEARIiGxiimF1Rtkvabg6nL0jHA8MjXLrcuWrEIOXtj49ANaUgCvVBqZ0isIdvdo8mEKwg5Nu2Xndo4oks868fmpwlOO9ekCValYsXwlgBDfa/TBYoGESZiZNzkwyTPGYHiqG1sd613RbwCuQ4wh4rXrLdR9FGg0cZJ/cKNPJgtH4vszs2ojuKe7f0q64eIAyVEXl7wEDtcrKzlhZwFcmOrB0xPg5i5cVBHkhcNUAjqzTLxLLg9xJqWWymbKUzLlV9spxDe6fn+7lu04efFb21QEKUpQNZoERKK2XRPDq/V1On2wwT+WcPMxo18WrNdFLFZxOYd1wTgodUs28jSOdLwVR9nc8x5rFrswlcQCRlfnqxJ/PF5xDBZW175UCzcqYVCqs1+YD4IZxNwducAeL2auE0bQTQLLaUwwOF53HwYGrGsD2cqVnQs+J6oeHhweUDj6vX3d3LKHRlZkxoS1bE1APOgc2w/84Abz6+fef8vbnh1w+LgB0koGsypiCYZ8vtTa8QvmtEynlsF6TXZ86nkaBR48WldPdgFIXBZCOTwd5/P68fj2B7Tbs+V5FDq30wcBblQHdp2lqsqcGFdPnIL8Dex+oTJ4vxoDLcHLAFfNGmgXtXIz5egpN4S1bmnMFLIsFdB7IAEDzPiiJNGcAWIedBXADghs19nBA1+dqEK2g4vcX9iI7rsFg1gmFa0CyrEG0sskUzPPmvu5EqS2LOqO4Axh0yZxtIpauvTYQPeztfcYaQHu5qO76bNl0ldvz12xZZWm2MbGX3Vyas98/GpjB/U3ijcDFA7XBgClpfaoc7PApU7RxVlajfcCWcwXVmkO19M64yJXdWCybzWm/PtUzNb0tUp1hwmmLAU0+LbGEKYB+NshKhDM0lNqhqQZa2ZhZKbfPMNRsCUES1sB71qkuHAvtRLA/W6eygdiR1bbQ/uq+ZA4jGWWsTqAHRV6+/buUSryHxiK2z/d+byEQY+Z4wbnIlpmtwK0l2HB/mbaMQUm293RdJXUvihnLruzJ7ae0ANaZjrqW3sOR65VsCMlxPXNfcjzcydd+DV+0bxBKqxcwPMgoIdtJAX0dBHJe9cLlY8b+zwC5NfC/s94uM5KAvh5Vzny9Sli30UGBfk2TMZm6ANX6sPleX61v7gPGUhqjr3vvlMyORr+Fw1DOyxmf+/L8h/zLf/tf5N/+j/+2fv+v8rzaUTBmTu8422ovL58nUfRh0olRWmkwsInsvK7pPGUkKU4KimjpC2/akgkCtg8mVZcRsnkCCC4ITuHbJfte/ThfTvoOfv6jnMPnTvS5q3dZrNxJYknfUPWv1NcHoC81X0n1NwHca73RZzqTO259oDpE8FA25eNWRin9/jmjNJt+BkfMfKsxydWe4jXQCbn7t83JAwAIe7V+HbVBtNmZND3CRu4fDmzUv8rwn3/+icAfflBuZ2e0kuwKQhl7Wqmpc20Kz6vW3r86PbmgFykrP7Q35brDZNX4NYqDi0wcKdCSvLzXAaRNQquuv32n/bpYSeXY6T+W9PC9FgPlPMjE33JjhUSg2P0sBwLqbg1bfZaabcCam6za3sEGuv9YHUWp79385EtLrJso1c8sVmJt9sjfpk6nd52eCerqb0drjO5sdvZEdACKTGVY3SLhfmwSpca7s7MnC2NBsQm24iWe22SBiPfHgi/u4KPbddwDS0sX02dDcr+abTZcpr2UNcaM4qxSiWxb+hRjMjlEvJTJCLI+S1pKCOa2nfnR1k998N3kpZ+l7q3b7zRxuut+PRuaBNUj+6mDqFZtphNSl5l6GPdhYPjga00Ht9kiN55D0/9dCZwyzGz63Wz+v7YymfYJlQPOgs/oi6X+JcGfnAisxHLqCGg4oaFO0Ctk53b+gSc+zE+tgDKSStxDTbgf5sN6HWdcy2xDuDxR6WcQvfI2hBZei8tYI6zERu7+mfuJfiYW7aDtOGbZnVafFjHZiBJjPZfJKqtoM68HRxAUJuMJtHmwVN0+tH5e7qNTJngvWk4INhZKDelv5ux9/kpTvqn1RXXo1JP+v3ugXHkDbvF7T9yIvrCtYreeW/CqP4eJDCw3Xk5xzwOLSqrCcepbcBRLaYycHokr9fD5wx0SDz41IPIaUM3YoAxwtyeAZc10aymH3YSODvbpiA5MoTfHSAretGsAln+mbxzogLs9AtS9HZBPBPDn1YFZpJaD2zUXCIorQmbWJtBqrVH17/et26yKYC5LY+pIU+b+nO4gbgx13Dhk+aX1FIgHCs8LKYtBWrkWEdytIPXXeOvzbt3X9vBsr//Wa+lY9n+/Fmw6fKy3ug0O9u9nzs/o77PcXD+fvuiGvTnVGypzOOwwzyn//oAmo0iKdFlkBp0WHFYgtQFYzr5ZitOaL53zQGegGHXY2Y1WwmTBhQY2ALjWvd6j0fwg96vhUeDq28udPD4pQDvA0c6W7REY+wGBPmrPXz/k4/3EMjIYd07bQQCtwbwXYItRSYuvZaqGNwZ5UTklC8zUEGidvTcebfvBfnNzJjPy8/MLwNW7siJ16uDHJyf21Okf7A0zA6R0MJiMujR4qYKX8JgrlW06lDKvimd4TQb1p0RnzmZPI2BTY6XT+15Qise+V7gHZymZc+sQt5bYasDy9XGW9x9v8vOvV/nx5085vZ7RJF9LNVB2aeDGvNln2axJ/J03GnaHfjGQhZ54Qobo/ukBzoYyrO6e72Q4rA76ng3op52BhtXgsVxFjajShcexZbGVzs4Sh4UB9eWMfjh47qUZzgFOGvUM9O7eEgha5r3q73E6Y6IWGmW6kxTOCwL5UCpQ7Oy4fvYycAU1FwWmFECzppcP6/3+8e1Fvj+/yMPxDtR/nQT2ZWPUVY4m67virJq6nhtGEAJ9y8TSSR2rXooMLOjqZQOAZfaig0OibIwL18n3OAr677JO8d9wcFwnFgdZoxNPMBFlzUMfkPr+ucPOvT3bniqgsPutrLl9jk6dN5qvIIF4NjiWnqgM78m9CrrUM5wy9M54/TxpAH4NksJXtAUOpg7+NwQT7KGlpVbj1JeuxH2u95UiwNTuuXOGPDO4YXTgGRtb6e+B34nc1H3JwYo8Xtl4Z5lEwMX9FPQgS8Uy84EJVq6n/jgwuV1f+2MtafS1Hq7aIFCevffGDsk87YdxlEFrS1Ru0GeNz1fWEACsh3v5PBX50JHrlwV9hcZZ+4mu37Usa9HEoLFIvImuASMgYpk8xWDGARRvRu6+Zv3uzLTc32cM7G7uzyaB2L7aZ6qN88l1ygjZrwHEH//0Xf7t3/5N/vVf/0VelLWqJIiTTo87y2m1T6e3Vzl/fa6xxgzfStMlaMGkKnnSZvI7lMJrI3Y2BSfAtJ9CT0YAKyNAcwU8LrMBrbr3mGotOEPx3lJdu54J2d+3Jxh7MDf6Nn7f7sOT6ePrZFMTI/AUAtPB7CaD2BYM+nnwz6zvs5F/X3//2ZnEW/0EzysbWzc8379vdVl8uE/ibQUgW/Dj9F4POJtqL1++P8vxCWPY5Oe6p5rQ+1P+Lq1Ut9klb9PhIBZBILtmSwrVmEgD4kSGI6dDZusTM9S/QzdfZhm151niJPOUGvurjwEsXjIgpzMudr8eV9TrLlJL4DzBHnWOT0VjRUno1at6YuEO16FWcVBIaiBT76e0ydjEr0rtBxhBR29jUqTZrHhtFWCFn2QHfuCkwnofN9enPYahXbvaAh/u4UwbglBm46Ql9HwdeV39u0YZTRt59M/Myf3LFgdHliB8VZ+UrMldTY4P9D2RzA0MuFiCW2NoTcjZ7rOdBvt4+nmtwObCpu5y4tmeLP7QS1AG7arNJRa7AJRxmdH3V9+x7OTeBgPU5+TVz1p9LVy2VWTV/eIimX6X2gfR9Utbu9CiJuicAUNBMnpU7z93SHrLQdDQfofSuguSivBLh6UyAJ1EWqu9wn65P0FZoUZwFhbk3YA7lw+W9K5rnNmnwW2jYgWHk1aCsPm6+peXZe7uh26Cy6VUGfAJ376G+prYyF1tbtYkrAhsrMYi6v8udwpg8Xkg4c7uq/QyubUBXh6uQdJiPb7VDitANQ+Os9i9rfex2IRBr2hTN3e/voeSlTByQBPmA2NQvUn0wLThKz6ErwGw2xheuvOy9dNuEXy2j3iPv8MU/HfTnC+oyY7KWh9uqCLddPuVF05e6RwJ0y05lD6gETBKAJN13B9R+0ph2VsQc+C/183V8ZJUzBSCHZ5vrCzfkGCcyZrZdyWEVRFMyZRxYS+bPQ+2TjNUxfrr1xsOkCqArm4/iTnTekNTFSTbum6xby34rQ3AWhZnJ9hzkjkVof+DreSVsgSgZtPMQodcYXBOTeQlSXQ8pE4+c6M+JN/jYfN5vWDEe4sO0a2HAw00XBQA17/ZeicFCamfU7xeXqRvHs4o0+5uK+D9NVwFMoGObrCV3bcZbAOeapYCE7Yoo973Sgw4uvXopu8FhYW1cdqu/azMvcn7Ton1bLIATV/rjXGLv8802ASxnQUeNAoMpnMdm55HPg/MlKcHeX55lKfnozzcaxlWIlPBFIlPD7ko0+n1A2DL++v7qphPmDaSvHRQyEYhJaGIWCDiWavoYPHOGZRC+jzYqGdeUM/dhiuIfYaXMxRSiE9faCKvzc41C6rOJMqylja6tvWlMOdsZEd6rfEuo/fkGa0mnIBVMYbHQOqGlOLTecgWqxkLsJEGlC1rr6vvfzyhHE97d6mRqSVG5owOdg+Q8lkbUV7k4+en/PrzXd7+el+DnDNYbcTMEhoOaDLAS0H4XqYgLVW1gIuWkJXC2UN1aWaGyhwWlEccJjZfvtfm+PdyvzrjOtlRAX9lZX2cv+BAy3hERk31qu8X3of0WGuWORLkLJzE6sb162uQi/VoW6wRam2QLg5yNJ2mJaKnz4MFw7s1uL3oQB07s8ZAMbCX7CefeMNeWur8au8rBNHJRw/bZy50OtVxeLy7lz++Pcu3lydkEs8nAp2ahNB+hl3gW4zttlBTzMXGDCu0mZIxAPum+W7IwQSb9sKJqn7Qs8kXGS3xs7w5rGYo1T55Y/XK9bxxbhqjUyojDX6CJFzr5HWEcLxnghvmbOzVhu76EkJeR6nO0WKM6gg6+/d4z81O2dnaAPa0d4ngmTXybvdhbJdhMNZ138cFZb36OioHOvDeDyy8P5zN0oIz7+0hBqpyBLnZ8Q4cG8J+99lV13v8SnV/KxvbUh9MIPQMjkqGdN1fwrV6xrqY9S7u/CfZTjKOtggMymrjQpPbGgyLAXUWyJQWrKF8JAROLFWxnnnORDPbmjzpEPyPCHjGMij0fll9LC3deLg8ylnrTc+rQ60N3Z1NYDrzsONQi8PxLON7QgmhkvG1N9Tusn6teicf57o2mK4HO5Kqz6G62YdWwn9JS7XBDmLVvfVJYJmZ3mHjS+Us1Sf1R/S30jgG2W5rEMHZXJk1GbpfS8X/+OMP+f79Re4Pd7Kci5x+vsv/+O//Lv/v//3/yP////37qud/ru9xXtdjAGClPZZGLSMcKQw64ZdBgiZKOUSD/WxG2CE9o7pTmtRQ8ErLBxWsVxaPWA9OL+/LzS0i6J/YEy76mmTrOAhlSkSYsFK2+TCmTk9Unz0kgcT9QH9fPwvGsJChBaxoRG9lzV5+6H1PB2dCB3B9++B10+b055M9ubRJ/2J+MZ7reqr6qRYQalRH0+1vzOs2PwupZ5cXOxd6ntQX0VYjOr32/uUeDBmdMgkfq7Tk4raUHJMmdT3/J2NvwiY5jiMLgpLcPa48q6p75v//sv32231vZrqqMjIuPyRyBTOABOWe/daroyMywg+JBwgYDAY/to3FtmjwrSMwsBPiYvHMNFxYBTKYgdDgT5mxp/V8/TjxrBvJxsJ+FgJYy9yX9vn65C1a85EalOuxNNse8z3g6Wo/d3zPiK19vZSxjn/PXrRya+FSkiGAALoVNwL2TI/zfL4soSwPtmg0sMU4/Jv4CL+bcz2nbsVK2XwHJvztrBTT00NnPZ5bYCB6k5cQh3JNqq2in+njCh55sgYGQskQT+CR+ctu6ky4jAEE9DGMsdDqJ+Vz+Dz1Rcniw3mw+LmhYPcIv04TunqtrPZIBCmSr1QxcsJo5z0MC8fStIfgfoFpdqmVAL7S4efBV/NzNsbzD3i+JjcHt4+1xoLaUAJm//ocNDM7UIdTX4+lN6CSoQGBmV3t3DeGuTbbWoJOUwAck++dwOrzv2uyUvdHVq1ftX1jqoALYrOJnZCx9SqoQyYRzvMaU0vtoldKa2TgpfFezTDCvxSWAttrPNE+oIwwA1BSZtJuHKoGpLOdOaZktzcAx/0qB+q4Pl0DU1m5yiRzMfd8CNVktjbUl78cdzIeJ0qOJPekGzCIcm4FyHx92VrFmbYw8T8rnjFZfGTxqTcpUu0x+A9wcRd0aYeZUv+oWBfiEipAioH3idfZ/A7/fM6h2/22l1tCwN7J9s1Qr5vPv9Yj8/e5BW7Fhz5nYn2p7o+liq5tnUP8OzhmkRJYHa/kbJTmSPrG1i5Z0DjZsUwQwYKVfIxm+DVzQSBqQmdBdzpGn4Bh14TaDcDqUOuhdUny3wEJTe1g0Gt4Ojzh2gFa0RuysgvXG/HMTQRHbDO4434NCN4c7C2w5YMOMGqrOvhvHu5EjNX4iNSuDBKvM4trEmkbUekCJ8vMjL44fr0o+Pz2mngd2/vcLr5omPxet++zReRxXQ5yBVG4Xz1igNbe2z/btad6AHDr8HqWbQpdLP158VBt97W9X36vhna/qz/rHtq5lk5hkFIsAydd0MVDCUZDgRRtcb4nmDaNbQ+4g6WdOKlXQsOqnf5UbFzBF218oNkdgpYznA7ttFkQk0wQbdeuH68/3yAwrsyhNDvw1O67rhfx4/MWSNj2PALQ5MHuiADbnT9kk0d2ynD2sgch59MF5YK6D0/vCkQoI+wIVprPZZ1rsdKigV1Vkgq22/jMnnsuBCpQKaqUcAPXAZbUNbgQ1JKELIQeimqbFNj++u0zApgv63hqhztvOZ1tngZxZ3H9/HVcz8cLACwVbX/+60Xef2q2Zka0Gks6tvvvar94pyFzZHioEnTS5AJYLftR7j8paPUJX3eP6/VpqdseJ4oBOW/QrXFH3MthPSh3+wEKNrxxTRYUBHCuH+hBPoCrSwa9W9lw+m8yCcLZMJD5ql0P9687kdeB4FCyMCTepyz1df4F+7wn80oTFroR1Gk6nc7GjphxLQ/aEXJd35iXNeDWDJOCnSr0r8AntLc6gVqMJs6N7J0nK6QEZKgGgGBHjgInKQYtDKpV12Sxkj6bKxeFtaYHcAIXK4MzMMrtwq1EQMdC8n2Es7y3Z9yPoayDrUYqW81bp2fLNKtTBCd8bkyI6ihWsKy33c3h8M9tzBgXTXXWTNMe6tks2wfueWiv0ethKZIwoCpi7M5WVuhrH/PnzSMsa+64N1ovF2NFDBLm2myqNWTkfaTw1d+znw+1ccP2bwHE8t/dsn3+qPoO+gU5NtO3Cmd9Ow99TaTNXrDP8TJMCRnr0EHqapxLW2MeyLgj2ZUYboJES73Cx1I2+vLwKNO6Z2edrwvlEQD6Z9pTtSlqDw9vOwMxCUQr+wqsv5ndONFKfmygla9nFz92phuvlRovY0gwOXuH69IdczvTN6VSbT568HB7ZnTAVl23dp5o9n09A7RT71cFx9cvLR/XhzJp//U//yX/z//9f8n/Wr/+/O//Wm39izzca+Jotb1oVsIyQgQU+h36yyMSscuyN40+sgaX7A1eVAtpXG1qoXAu2HqTtKJVlhE6lcHvq0hbhz0o6YnBBlDiXxXo7Tvi+ff+dwV6ecm3UAlrTMTODCvOS6Ox/LKNN0voIkDs79tsXlufsRQLH509KdSux5mTrhl7dX7mJCVseA+a4zwXD8Dc9yrs9rafKDfyeH8vl3XD7l6fkQj0Bj8oN1vX8J1pMrrm1IjkQq7X7YkLL8GHjzsuHKvB/EnTUl20S+/qKxxVGPpwhL+hMck+U9pDS9Zh86wMLJ6RntDh3mjrwRnNKOfKJpMBl78QaDD/2f1G2jbbn9IA4GLRvv48+thJ8+G3vjzHeahmpCUN2nOq/d74OlLBlvD5EgkDbQ24bh5WnXV5FOnXQgRKmZi2xGjo6q3Pgy9xybZH+JwtaIYjZKEvBr6T/S1brimWdfrrPJ4YLTGGhPXSytaUca/P3Y0HBP67gzaq2deuvlXLNpk+rPqqC8sCvROtM124n3cAiXDQ6BlmwORgPqmuYTakMB+ovHK8XP7AviNBnuw8Dox4fQ9NVLGDpVYX7OvZOgyrb/5xxjhSIiLs4xDnx/1XARefow0RwUFWrv0FiV/4crrereoWxBdlYK0+z0UTBpmaVV4+HNddmxv+vGWA+fp1JqV3NgSwVVr5bRman+V+MccsXa17Xz+RcUUpgrmLq/zzNMGoSfqHu3vG9DYWjEUHOaO5BBlgZVpfM2azS2HsymBqPOZrub3WP+k5o9UruwXVNZBvSVIBLOiHr+cd73cmsw32fwQDk4krFM7yfEJ8RztByDr6tdfxTT+3PQN3O/e+n7d2+3qNtDl0WxZZ/pMueh4wi3UqS90LY8lHfGNsrJF12Kj3tJvQtpfxkHXkDyUi+7G2Kleks5UCTkC08W8X0LZrcQq8/33LsnKHqWkNOT0/OEDhfvRvWir0z3/+k7+zziCvL+9N5yvZcYuNv6D9JxdRqW0ioyi1T6AbnThxW1CnAinJNC42/mmb0I0Afqfv5DY2opoEbZzx1BzW3L2vv52zflpGrD0PnyOpHjp0iPt7TVZmyecv3RjH5/3qERd1c8QIFnK99WyP9sh2D2YwK1DVtJZSNDgWDIz2O6D5AEB3FeG/lTWMB3N/L5aBNKptMgCsoGRgqs5c7IjnFGVv/IjOfZ7Vg9M7ojTq8ele7g97lK6ps4VrWOauhlrbQRMxT/LweI+s4tP9DppX6ogqeFPOdI7yoIBXltPHm7w9H+XnXy/y88+fcnzT8qws7JJlTubQgliMW5HuELpiJ7gOTotVUH4Ch0yFbUeuMQin0v/geGrp4JlNFRSEeHler+f0DsCCqP1smQ4687A/iawEHvymc6SaV8lywSlcF9aOggwXsA2TrSneD0NitXPTQPFwFWnXskENYD4rQPSo5czJ2G4NdHCbAKdVWxe/nuT573d5XoOdj5/vAK9UP4raxaabkUq3jrr97Pu/GvLgtBaW4WlpnnYBvHu6I3j15ZMcnu5woKvDpM87Hc/y48cPjKPOobNJx+GwBp5cF6B+jxy/ZTJR1TMZNGlsX1ThV9BrpsCtHrq6fi4LwCsdL9WN0QVDAdD1cD9dCN7upioezSy/wUWJtoRnwrQGAieAc/Vs2N3VxIQHBNAtW1+rulifnh7k89On9fuTHNbPfzu+AozVUljVSqPjOVKTQNyxBNWuARw5zoPUM0K/a8dJT6540xA6dsE2xb3gQPTm0aj1LdCJD4sd6qnh/GIP9t0CpWDjcWDbOehnn5ee+WcSsGzJgM4xl+tkS33vipj1v98KQLUyJKnBqIiXqXjZUtsbDhRXp6Nml20f1ZwidX7A/NL/9P1zuIdE0CMZoFGzukIWAYLNQhtR99cGgOIHG+sjaAJh/qqNsTneaM9UpkppgZ3PX52rznFur6w2tc7HAJ0Nlu04yObl5vZeQ9Mja+/pABkTVth3pZVNoLQrONPxejr2gs1LLEOdtMPD/g66fOd8sQSLgaZqOzWpsr6D6iuux8z6/RVJEzDEZgI4qvmjbB89kzwIrj5ABDFMgzBeZ5cEtcBqss7RKdxTncbSGHX+aPZ06NZ//1pj21agrAe11C99eHpkg5+U0Dzk5/Oz/Pnf/yP/+//9X/Jf/+t/owvhKBckicbpgBJL7oeFZ0zyUqeEJhTTWNCK/aJMk1mPZC0bXN9BkwKnstrsgkYZlOUcoFGYMhnoqPILfrgU8+kC8wxjkRwMXsSZ7AyeUjurk3VnZQqh2pvqbyVncjkzN4lvdGUPUB/TgKrSdDeLldO7ffHyLNfzcdvq8yYBoNjOaTbGZU2gSWM69PMsdT+okFo97sN7Qb3IZBMAOslcg2lqIGWS5HUfLM6l9mt0sEpZ8zvZj4fVDxg7vx2dZ88nsBz8mmOAis9ywW9lX08oyKnjDomU/cTf5R3KdpQFLyZToCLOmqT0RElx+iZ0BsW6CgrYfmA2j7n53pL7Tnu+ZxJt72D7x9lNzVb7fnNBcrLhuqA9jPFgvgqAEfGg3lmlxYD4EWuWvs0S9m6W7ckJLGRoOmE9YCkGihcG0skYhngfJmfA7rR14/Id9K16FlCLY5svMAQ2EPWIHBS2M8NjOTtDSA6wBKGeRLpX1E831nh2qQSAV4VM+LsdZB4Ajo+e5LN7z9m2WwOcxc/DYmDxQGaM2HOLAdzFYrI6XlLsnBCApnn1syxfznmTJLWD6+hM1JjYNyYdmNPUw8LaKATwTqJfZ4rVl1ba2WDJHnDY8m9wvzyF6zWTyLEAkyOAxXNI9xaQBScH7EYw9stqR/NgxiEwit3Ho+9vZ560yh98WVMRPH9hIyP92s1ky0E1D4c2P3M/LnK328uHE29OZzSdKubUulQzZPGMrdwWsSdhgr0tJtVhCdpsYKDGMbgAFbFfP+uypz+tYN6g5KKwb913pSk0JC0kvPR3GiMC+FOi0EG7sjqTjdIAwFi0wq2QBcokbDI/s8XaCAd0T+lnGj0dNsRuzfd8nds8t6RKKS3WTT15pI0JZ2YbX9+OuRtQuMUDJlAdU1//7U7eFsCKbzCkhrriA3JzDJrGwq5mtqGVErL8GnA0h4oUagewcAjW2mD/rgHPrjsg3RnjQbxt/WoHkmtNJEN6jycE2d+/fQGoof+GSNx6n29vb3TOhhbY8/1d2CxLBEe2g7yl0cUJ+dXExL9vXxs3wRYcun5u/7u6IDZdfq6u58bC2T447+lqQdGALv/2tdvr2l5zBf68PKku6mv09t+NIR8MILefMdDyc/2BdbNHINQCs+v33V4vNmNF2Q01H/f2nhPbMg9e3jrxSRLKjuale38GFIJs39N6wH39+hXi4Y8PdwCvwJTLRgk9HWsXCxfnVIaIa01pwaGeGAoMzYXMqmWi4bscL/L6811efnzI20/9egdK7wx0EvV6dpo/urr1Pt7lfoKWl4mbr87UtAYDLGs7wJFxAuwYAikKt5+x115eXiDgrmLYyLyIt+xm5seDcOiJqLAjmJjW1TAZGGAsBYJjFjwvLXORzNWxfAjpySbOuT+YOLgyr758ls9PD6ud8mxntsDAAwmuIS39+Hg7ysvzG8BAFW//eFEhcWb+YCOKdIzVW9+3+9T3wXkNKNU9261juF/XwtPXJwi0K4C1e9gDJBRjSWk2R8fwf/7nT/nzzz8BVmnpigJFh8O9CWIaSDuye+tRSw2xls9wyF1Dar4EtkpxWjKZcvqc+8OjMWMTxGlHC46oLzhZV8T1/07mvIUMi7Zizib27Y0xxPaKl+5pSblqDFzsenQd6PVryccXZZ2twaM6cnotYJyt+6EYw2dKHmg4QLDUtZBqljG3YMbOHSZXDMBSer0dZ4P7BlzpdW3VQGVptqDaiaFc2Y7+4aDDYPpW7n5EoENqyXcFHdxOGVDODjY8hzFvM4Xk/Sx0p3a7viQACnZb9dH93r4hGDRB5gZiNRYWWo5nK690gdrcSk7xHLRAL1Vs1xlqkX1Vz/DcOjrRBoSkjwl8R3/DS4vjmY8mAs5YlXJjHpjU4uf1TKV4PSTAtPGLwAg+x+4HgfuQKmtkTHTyIAJtAqlIwBWW0hBYbWNVSgOwW6lWyzRKaZnreEb5efbr5NfEdZqtBC33r6X/Rr2eaa9Ay916OOq5cSGCoq/VMr/RynynxUoqqIUHMA7glXVZzZSTQABtaw33U3WDcrc3PGPttoCB6th8w6EX+PbZ6UtgU30PfFZo/hKTiHEO+flt/NOQaoJVnX5NehxXm6I29e+//5aff/+Q17efaBQxTMVYNcm+DzhLvAjH2QTuN+pco/xFr39e19qZ5Uofp0XWGGa1cwb6igcDrinjczQi6ILOHoLjiWw9GTdrvjD5YGDFYP4pcuYbIfa4RrZ7x8GyGvSFtR4DkM5/SSzrwWstcVp98wCEFwssAaQYyDXYHLimYAUsAFB0BjjcQwPPXWTeg7d8y54ljq2Wcfl9O2NwTA660ZdykIuB/g6ls0i6G7sXZ6F2EZvGmmTx86Bdf+lsis6dsuz0d7qPjmB2TZZgUx9sXvffAgFtMK6VSXthZ10JwB7uPDT3cL9HGZPrpXK+lsbajQ+OXUbFh+rcufYPbORsDK1iAH0uPFtCzOT2wkuWOns4JCspauV7XQkkwMg+eYTnGcnQz0S31/Tp2tkHNnuIt/x9Cz+oY9l4A4t6jZv5aK/tz+lqd5bGdKxxUSmb/daPAWVDRugZjReOmTL1MFUKgqw+nIJXn75+AWlCwas5L1V/z0va2ZVb6GtmY5F5XGRLn53tZuHJpB1N2fxpWZgI3cYw8I/CtU41AbZrSXsvVw7sTTKD2EmcoK8z3NrczoU6ainYkNg0pRtv4o+d31Wv0/wqlWBIZ/qj1GLl3Opa1CTm+bJDolR1sFTDCd0cJQDgm/XOve/fWxznKWPtiKl+tu7n3Xr27RaCWurDKXCLLs7jWIk3JN2Q5X4xO+WJRi+N7+1UiGs3zDS1Fd6NkGw52gZfi/pZp+kImwCGlILlar8CKOZrGj+nZtMJgtMO7+7OcrccKv7hCdB5JPNKh+0ytyZZWM9C+5uT+55J2FhFuBdcFwu/b/dE36Xfo7KJeeraCizd7bx1/uWNv/tz4nk+5ZllZ7gRfcKOrXYVYAKTwNo3+iC7OPVoAJQMPZDl4uw7E1VXkbJYooKW9EbJ6A/QsXOUHVhIyQ3NZIi5iNf/+/Mo6DzVCZXkAetQM6ueYaJhLHK3O0j6/CR//OM3BNO6oHVRnbRNMk7lbOJ7frRJNWA2pNWIxQW1fUSDvzUyvXPcv46OxCJJ3AlpiCUnsf+M+t0DGPGFzQPMr9/HnQF53HASnIIxfHfmF8ciq2ZaYraAQcQ1sPXvxmH7aAGEHWaLXUe6fl0PBPBzIa/SbQyp2QEHH/0zFLxytsfoB9Iv5qobGKEjpMEk5hp7gIeBZlon64CpwCj1BJghZHB5sUymM0Fs400UyH36dCe/ff8KAOvTpycrBRzg/Ct7SQOF83knx/dhDdxXn+Yy8fAGlXSdm4/172vcsRzX4H5aHfBJNRhO2IdqIJWRA9H2l7OcP86k6cIgGUPR1lUziA0MugqCw5xl04dTuiy6oaz3//CkIvKfoI2kBhjOOU4DBlx6gC/lIm/vHxBuf/n5hp8vFw96C7NDi1GLC3U30kjQSkEs/Z59Tzh4hVuYEYCIM7nKYluG7ELcV6FjgXJNFW1fnYvvXz6ju52CV3faCQ+XulTdKpQ5oNW14HBV5o+CgFpm8vPHK8ArzR7lmaWDDLgbs6KuX+8AZV+1S4+VpyFu1CxNIRN2vBvk07dH+fT9kzytDtD+8R7XjQDXtKm0lO75xwvGUb/gCGYyo3bocrJbHac7zIVrGp7Xsf54p4g/SjjftSvlh7WcFrPDC+5BASXYRWUSwGFhu+FLyqbNIpiDvZVcKJNwNnCXGUIy0mILeIwJXyhs4LE6CGi9vh6qJ3ZvRBJh/bSHOy0dfEL2EuKT6zWqcDs6gp3OBCpdDzFQtrn2ZwObTPR0Y3dGC1y0bFczbeiCO45bAlLtSsVUUqoaXRDLnJllZsBonprrLm1sV/sTtdmqE2yZZO/VjaDVbIXbMHc+0tTKrMi8cSeojengZl33d2GODfsVtq55W70tjbZvlNhuHJogiNidqSdg3aQNa7WWWRiImGXjzNjnOrvAS0ypN2bnJ86T5coGoyQlXfD3EeswI/SnJHZkGwfKOS+lOdNLry8Tuwhj31ggjrnA8bJlLm/ONXSBAkzbznCbr50zUFJuFP/Us478RPfAexwam6qWiMa5cbZDciCtVFYYPiqs3OoMGruCv2uvJ4C1nmW67/A1QUN0nmZ0RUNJzMDzPi0F2mu6P+7XvXq/O8npeCLQaq3quRc0wGA3WKzyzHIP1yAM/WXsPLTSGaFzDRZKvT/vJis8MwM47EFR/dmDmLEXGL7yNVzLrs5nrmMy0GmqOnIKYOn5pE0RBHp9auMS7FsanLHse9vAmtwY8smYFgT5mflG8HJZP+OkQviqN2aMq8QAFutPTLsn+drVcVmYIbc5qQqqvg5GZ9+39at2olgXMC9Hd7CvGCt5SjwXHU4GGOEdK8MciAVpudsPCf52cdkRW29jTJa6zSnG2tkEOL4XvOS9m6rgf/T7jn7f4ALqEpKKpWfsL6WxIKvH7kF1KbXcdzT9TDC29DOVoZ8KEiq65rW5lO9H75bu3XkduGKZWpMk4XUvuAZn3x/lA7HQWdkPQn8A3d1X5w0yC7b+5uMFmkBptjNgYSkxEiQGzsOnUcBgFGpAJQKgqZiikc+dWFMggEOmQblcWkmSCZATuJFqT7gpnWISgEJj2qKkSJfvYDYtWZcyZWEUax9Vlu7MBXPb5inuZfUfswlst9+3EtFinTYx98U6q9qeKQ6uJJeRoK9BsI2aTWXp5XBy2Ctkonr5q4J8UuND6p5K/SwyWnld+GxL7hT1yZbUwDfIZWQw0lVe4dPXT/Ltt6/wYfTudI7fT8fVFz9W8LCuW2PEcKtRSqQYs4X3Odb1Vc/3EkFLP/8EforKMfi6nayZlK4I9XMVSB3Nf/Nye0y7+TEADg/rPWAv3+Nv89LICkiSL6Wel5rWbOvB92oR7xo8iOvJBl/Q9zDE5Ar8aAXeyIZVu1lqkvO83wHkklM7U7f7Ge9rB2t2LcUU7LTZFbF9GZvTcSho03Rek5XzNQBrwj6fsoOgdvm5+TbU12w+n/vBxfeIfSbL161rfR4pibKOn/qf52RN6VRLMhEgnS0p7ruzt4s8LAYkPMiCdJCMbCzGO2lsYu4dzlKaj4t/m/+MKMiafni32xrUuMxPjLOlr9SrXS6DSQEgV5g4umqu9Av8xOc53jf2pL0e3gYSnEN7Mjc3S8RKaqrzOKRcK8Tp3qN37GjOAMtDHLRqmjgo05hSBbBiRjR2MImPSHvvQSAHFszI6PfRwpiRFGJ39CpaLnawZqd8CssJ/+MP+ViNigJZ6oxpl7diZS5ae+xA2q8G9xZiGAd8Gyzcymh1/050hqoTnBiP+9956IfMWbgOBEJpqQwIghP9oncHf7so6IhM5mDo34LDXaRbtHEeuvvcBKu3xuvfPeo8hZV/C8TiZzRapX+mI9n130PL6scN7HRSCeOyZdBFQCsvZDdgjaXRGIQTQJX9nmVd4zDV8btY2Z8e3N65xp0K3Q93q3H87fdv8o8/vsm3b19RCqgsE1DchQZLm8mh1GBdjxqkozb5zAxOueTW+jm1e9wNO2MYcJ2rjhGErk/FsnQF5ZNwJNRIXQyFH9u95yFV4LSOjY05sxgmfFnBq4Edq57uUY6nB7cj5chSZrbpVTujrCHdZ8q8ciYNHUFnYNA4UcbHaN16+O4VFNshdCUzxNYADiut07jAsRzQ+c80WXCAEIBP1j1DX3BYD2/oKn35tF6vlg4+4VAfBneq+qwO9uusbLZF3n6e5PmvV5RjKpB1OZHNpgdwlhScpfZ6d9KrcxS7PDrjZikArzRQUDaQgoFffvss95+eOJ7TCLF2ZIG0/fv5CABLAy0FotiWeEZTCqyDHbvQfV7v7+5+j9/p33W8P9Y5eH19l4+3D7wWXR9Da22U+s3KyDDn3DoXMSHg191KWnTu1ek4HVY3fTxqFaiQVONslV4BIe4ztdN+flTbVgqu/+HhjqK7h7saYJ5O7DxYzJny0mBcd7GMnjpTS7ZEhDVwqPbND1vaD3USdbx3Vah8Y39LsyN+fVX7B+PFgL0xdq5LzKQGHhXf6uxjO89ysBP2nJENEXT/VIq3Abc4x9QOzLnOj9v7oWze3xIWsYtttHH+eZ6dr0HpaM0lrHS/BZ8FAKS/rgMYqgbVNWvY95O3YI+ll8mYV/6eDoJhT9lrJyutbp/l57RILb8wRy6Os18L1vm6VyZvmiAtCMJzrOGLAy4x+I3/ru9p7L66nofqSFXmqY8Jg+koYt2YJN1Z0wVz/Ty1523O2Hx93rq9i5nvbHai0uAMvNIuzSPAqBMTBrI4Eopx3at9X/fhw0EBb+3eXBC0K5A8H9bvuzPXQ2r+WBz3uAzq+hqd8d8n+Nq9lc17NP8plgZ3lQBhLH1O4utLuK5szj4SlyawqwC5nk8qvK2vVX1ELe/bTQVAFhlX7vfQ849+T6mOvu6jEZbvDE1BQSm2Hrdo+KbBktoOA5l5bZnSBKUBFLBf01h1/vycx70BTC6tjN9KwJ3tGEuIsKaY3cXrsQ+EQO5iIHqxgLYypObFgIt2j73faOW91T8v1Z+PNjA5cyq1cw978XwJ69d8TAMtU+rn1Oddwp6KD18HcY+IsXkwTsWEwVGL59M1QNh8PzGBkhKZxTHWYOyTCEiu679M67ipCLOtQQ9Il8u5Mmt0/sAizjMCVZ4ZAzqanfZnrPtc1jhqJutX5xcl+8qo/Vj9Ie1wqw12tIuyATfs5qk/zqYDdvGRQKkbtJgyWZDqaC2k9vHcsnFzxljXoa/69vS5IzBX90kJen+huVIKgDwHdKhaYV4kTztufqAsVdwcOnrr9U42jurDkdmT61ynDdhlC4qamWF9xUezc+0eFSDJS2Nd1nWZen3HytIetDR4V+35EF5TsB4G+DasgbfEoyWligH/u7s9JCm+/fZNvn//Jo+rH6fX87b6vOWVLG9oV14s0WdsLAIixsAy/bPG9ibYn4xhjuvOgRkcgLroT+nnvJmfpHtZY96HfIDP4+WEMY4j0EU7pr49yglt3rwZ1uWDVRPb4z2eY4yb+j0cr22E7WlzpvZgPhPkUdAIEhVzI7+AhaaJCi21/UWCfeuLZGczA8sq4cwmAFcWJsIqmAPd7L6KLII+JbCDvboDJss+W4G/yqYuTTvc99U8j4E5H3wtu5cmqzRWDW+WWvKsnM0XSnZ/fuc860cAvKg0W23I8ePMDt+7A/03raDQJOi5rWcHcdGtUDunJ4LBYMDzpiyf52tbaKulP5Pj/P/KZ4l2fKPYcOUPb19ztYYM/5j85tFKFSLq1nkoGbXRtWCslGFnor+DAygVoKJRGcSzxq4HxI1TF0KlhDp6N3a6HhV5ByLIa2hGZuwGhM68U6YbGug3xwmSbkGJbcCzIdcPDw/y7ft3eXl9R+ZNMyLvrzM2iB/Y3WAnoqn/fx4+4L8ystFpqx+RYvDcqOnXr98e4uYklMag4m9Z4sF/G3Jvf+mBGqkGzsexDxT6zwelMYrG84md8/jvxmD7qA6ntGvYvlf3fD8o1dhMDUzD/A9cr66lFgEs35DVE7PSV39eAxdd98sz52QbIguiDo8CKso6me4BCCkLa4QoHlka8P9nMkAqBJQIXql21ZfPD/LH77/JH398l89fHuBEwfkTCwAXln5AnFGN+vssZw0c3uhsZwUd5tzKOHycck/pnXFyJ/5eE9UaZEw53Bcfg4ojOWqeUXrfO+asT6goP5hl6x5CN6vVJjx8eZRPX9aD8elBdvercz5Q/6G4IPDMDMb78SSvGiQoeKXsHu3mUwx08rWVktkbzYRM7BwzDNUGiB+4iPlntJ7VTBXGWhmChQKJCs61bkbMJCjQCGq3zsGXT/Lp8QmB2TTZs4oF+3VNFmaHjrN8PH+g2+Dz36rd9S6ndT4WKx1kwB5aRnd7p/07lVIPdf8M/Rta9Or8T9Qf+GTjeXh8ENkN4qkldfR0HF/fybpSHbGT3r8FIFoi+PP1RaZ/7eBYvR8/YON016NEz7TUACC+nwAoxgNULHuqN6MBjI5hzVTVa6bGm3o1mu0fDcB6jQd9pqYOW4lLLY2DU4iuMlNlXtDWULRe15S+934aAOrql54dyqzTrOVFnb7zqXeUitSMTGvO2gMOYOtYaXhhio6lXujYOFpXxFQDe9pka8FsgZ2OZwSvip8PBpJx7Sw1G9RKHMQYLYEJljc/NKQEADGyv/iyzqjqaCI+ZXbfS6dcfyjOUUtsRJHcbHNr5+HGOfDMes3yCwE+itw3cftiNjbbWdJDOg14qowPC17Y3dW0HBIz5a6ZxPvGjq3vc8sx4nsuNma5npVg3Y1D9/yavEj9+cnAk2vA2Wbd/hTzEWxuYhdU3yf1LMVTSj33vORy67y3zzeQcQsu/h/uuS+d7Es12uv6LnvuTOt8MjgPdH8DTLKniQBi7cjwG0dzjgc2wkhkOd+te/zTapfeVtt5f1jPn+MCtpaWt6sukGgnQjAwJksYlLrnhxLKHkKAxISLddccrkuFyFwamrNemt7JcOX/9OO2Hav2+wZMZAMXNJHy9vqBM/h8fF/P2DXIvJxRdXBQfb9BAbx1mPbr89NFfPoBYBX6CYuDy3Ft2GfqMM6zXjuL1EqmRiv3586sQlunjBtYytOBVniZMdKGa5/M1x78FGdWhXFzAAu/t25nPCi1ock2EuV+rOdYtntLxnAvxt6xz62t2kPJV7XF6TqwlPhzXNvWJRgsALcfybe6g/S8g/a9dCCDPqCIatemrO+yAYXJEGwlerrKoPtE/ICJeGkBPbrHIcCdzIbwfZShBUBIS3EvlyrEPpyoV6pjq2sGu0o/TwHTk/mvntgy1h0Yz+8KYJ0RhzBBKU0Db2BwCeixsM87prAUs4gsx0U3ZmE3SrEV5SwbB94czGJ5GIFFrOONJEhxH85tpAF/6PI7NFvoU0oP1n25oZ4n+DxNNuSxC9wRcAfgZbtGsomhQ56Bh60kLd+0buFqnHSNjLYcFk+cJDKGPJHMzy8VAPC1Ekuw6hqsa9L1DMPasvjBEzRtPBdsGWiOrrGANljS7uAqT/H9+1e5X/04gJrWidAZ2tAfLM4ASlLRaLXh+rxk5Z+WTFKdQHTcVH3buQQfoyVSfG/4WTCv46V+YX41Vo3N613ZI/nIuNzGPUkF6HVLKXsHaar7ve0T0+Zcb/aYj7inUfpy/jiOgzECi/SxHDT/1mtgGwiC5RjHi1cCMPYHG+kywQ5fVj/kLKcaH3YPj5txBhMAdD8nDAkZb7qXtOPhbHEavgriIsb7LCVU1n+TQmI8ol3FCSpz3Vc/wRNT/BSpDQPEWFhSur2XL23/LZbZrJ2WTS4iT+v5mmZPbYqfEcX2u4OMXJcF9zIaOx8go/mqh/W/hNhzMDZWonH27urqhlupsych4Pu6lkayPY/r8HO8B5qaXe4TpP6oidsad4YO78k/Q8geDe8fE1DdGrO/T4p0wkmxDKsGF1wHVpc5EIlWvR8CXYYOJk7oMNnBZU4Ia8gHAFOeGY2HsP/sVxwzHaWeqPx9FNl2ZkvNioTv9QEjL3UA3aGYYk23UCyVTi8pgp/X3//jH/9gMJeZhTy+z2agFOjah4mS+l7dBP0bsCW+Jj5vOzH2Q/ib/ZxbxtWR9q1zxpe2rEd3bea4OMjjYFd1NIa+DNIBsv56U/0M/Nvf04f+KngK9O6hDy5uPfxznJJ8CwTrgMu6cdl5I2bNXKQ9AlM1yxLez//uY7JlxtXNk3n4g3WlzML9g+zvtLX4k+wP96tjewBLCEFl6UtVGBgucEh1jyh49dtvX+Qff/wmv3//AiDrYBmlVAgkwvEXsqeUJaNMn7cfb/L28oF/a6ZCS9aQAQmt4OnwNBZFLMsdxbXtLICVsd9PukeWtp5ql8zBDyKymbIJWZL5sNr8wyifvn+W3/74Kp++PgJ8SauRv0ixvgfr/50Z3Ch1Gt3jVIT7xPp9X8K1J0chyIbyl4HlLVnH1lpwe5lDHWM9+ECLX6+ndoejo6XjMLpDO5Ilpmykp6cHglefn8DyQVlzumEkzcfUjOjpRUXwX+Xv/36Wlz9f5fhT2QdkJjktPpZNuRNVQeH4+82+hf6FOjcHZTkc5NN6bcpmu7ub1rU2as6VwKFld17eXuX5+UV+/HwGkHW0YGtI1LnSTL/+HUDXyzvApd1Ex3u2zOTF6vBP0MwS2EjcQwUKLEDCYetaWRntfsfRuSXUwMpGsXaWDmIdf4/6XmYfEFn0Xf8WC6Y9M6zzAXHl+wPGAzZ7NgHM07mxn6CN1gAD11rA4VvEkhrmTJiDBtYgnDMe3OikeNDyqNZxhs5g63ji9sAzZ5GpRtKEZaYXAxss2Oj1Gfo5bwmV/s9o2y7eDc4YOokCrpGFccltLTFw4hrSRUhG23hzrfn6jt/j9XhmzYNO2o8NKJBTvewoyprGoTuT6+cPrUQh7i+4MRtwyTscbQPb+L0PHPqss4X/wqAtXMv67bycOf9qIwc61786Z/wcnX2uwzWKRIiCgK6EIG/xfZToeLK9iAN+/Wf9nx5bVnAbv40Pkq5fA7sdmLWtyQKfDw0S8+E0ITMpi3X3AfADAZndu24fZa3q2fX0cZTXt2m1MVqOvEbi5zWIWe2P2vcE9iuDAHbd0+CmVLDKLzOe4zHJFB/V9/DxCozPuBaHjYRFfESfpPoL9m82XqG9UdbqfvcvWRSMW+/p401t53pv5QJgZ0LiI6M6chyJcNBWZgv8cvUjwM7W80oDdUlBMFjQkZDn22qLi55xkxSDSvCeDg7ViUz2t8yyxHD9/gUAydrBu/8Q18E2EZk2PrKyYPZlrKxIKa5dZCVRC1kMXvabbE17rB0DqOprDM4WpR9TPzsE/ZSXDCyn1JKy1e+K66UCfP1+veVzd34sECAHYprNJDudZTb0l/oOV1vAbaqBnJVVe1Y7N3Fh7UA5Wyv7ZaKurp7NWRvZCINLD14vybSzXLJBbbqW/hw19vigoPvMfnxkDhUrN00WUzJARsOV3PaLM+uk6mF58p6Avz+nljKBjWmSJKbfNlsnQwhUh8DbcI0aZF4FqXV8U/0s96ugDZVpF6A/pM2JspZQZbLUfG+nxrSjIHpY86EbqQP7NW5JqQICDuDqtbvGZ/WJhxifMLm2zFZxIu2UVju2s7gRgFwZr3y47fmjP6Pb290OrH4Frr6tPr4CWYfVB6PulUDLM1kCTYEgLZ1T/xrauYXJdwexdN4OB5PfOWj3cZ5tujb03gZUaVBKgDpZrfzf9wdZWN7wRcIauIP/q50xd8jgRsYMgVWAudqc6a7Zb30chetbWGVtelk9KcJByKv9mhsY4xqR6lFqshRyHKYDl6ZUiQeDsQzdxixLvlp//hlbO+BxL7UpE/YUbNFsSVpbN2Nm9QeAKmmJO5fIoK3Y+HSp/6z4b8cYyDA032ApFVji59q4DEaQsM9bptU2DWeW8l5MQzOUcJbNuPZN2AbY6si0dH9hW400ztZsbx2cZRiqBlbnF8n1OMd79r3oSaFfzUdcFxFs3dpanhX962/ZeQJYmnVTEMoErr3GeAjidWzBSAALpSw6MQgum/hm/XdgTMXDwD+QpYntgrZ0XT9du0HuGFo+GUM1aiw18oPSREHTxLWU/ACUCg55kAvfer0eDZRU1P1y/odcPl7l9fnH+vOxGicEVVBLLOaEGsr7i8X0qwHfTnz3mtTuy0GTq9dRjMAOJH+tj68vYHdYbpU1unGqBG+OaG5U1TS0De9D5h0O/f3dqXXWydaR4Dz3zQDiOvDP7K+MGcFU9Q1sE3nmrxia7qDIDSacryGuGXfyGhCLawtZ/h6w21JSOc8sgGJ5i3YLGqc72e3vAV4pkCVafjHume0rxnzKSaKOjDvqd/cqSv0gv//xXf7xj9/ly6eH1XFO1D/RslW9Rz1QFTD4ULbVUd6f3+Tlr1d5eX5ZHZuTzB8UEFUHucQxtMN4ni1zh2DatXMm66DBcYRgobBEAhoQWmdd5isHGT+7WC4ritF6HI6FWFmJZpq+PqLO/7D+LLuETiUq/u0185dMwVCUvL0c5eX1Yw1+THNALEsnHpgyb5Hs2pUapdZoCe2ifdYXy9pAi6iQjTb6WOg8WymYawgBFHl4AIX606dP+L7bD+JBry07YxCZc3Ne0HHw7cdRnv/6KT//paLtHxBt14y6a1fVte/lcikZ08SzL0td91cAFoTbdf1lAIAq/KklhNPdZGlsaoEBnFKNlvc3+fH8LD/fXuVdQXc4wCPZJgamfZzW9TMvAAr1vmupnfvdvnZAR+ecubPJdUUAVAP42TJjDHI82272SJ1To1s7gMX3x2xJCcy6uEfhHOymGpixBJKO7Ah9uHtoxB3A9hX5sHbkujfY7XGonT4nE0HF2khSGSj6HVdjmXw/BxgMcZ6noV07xe7NvIQgEdeXCZRruaV3D6uJGCt/Gd12RTaAl7INSaK2h3dpcVp2ZQoOnvkfZE6LdZtqiSLafpaLOFW86jksvbbT9uFADNlPrWTOrwe0cfF7JjDTgf+l1Bblva1sZ0Bk+zQntt72Lx89eNQAtSS9PfLn3AKDc123Dn5Y3jKcj+1s1IKWoWpo1X1Zz29Psm0dRdeXstxransJwJgFnO18G+xc80AosFoMBIDds08bwud0fkLZfH4dfw/qe/Ya9qaXfQxNJPZmwD+ytEC7Hy3LHo1AVHsReIuVdmr5nDa4uLvfyePDQd4+VC9U9+NqfxYFe5ikUNBHjIVRE7hDqU1+qi/goBUacljTnKG3i5zDUs/5GDT6g2U0bc+JSLf+wpvZ62lPcbZo5bmW2L+9y9/aIGK1qzpol9MbbLKgy6DaI2UQrsG2dhcEAdjZjEvVhmoXZFpB8AUEAfgFLNaE8wKSFGVHkEthkeLMxzCvME5bwJI2yN3C6vcVX2VSz1Aw1JJDYyyzbjpWiR3O6vsUMLn1HukHUpA3B4AcMMpgmjfFF6NfW6maX57cHiwQSvZUBxAl7I3ZzkO3L/QVZ9uLIei0joLN17v21br5Li5QHfd7WOv2Oi8dVaBocbaTtHjE9+ZSyISLlRDJzlkfeL8GBTe1JG5Bw5kJLHUwKcq+dosVbwaVaZM8yaUPJpZmaBfpuT1bN+JsexiN8KoWGUGWbHtd79KZTASb6gQZy0pg5P2sQNID5b97+FijAWOwixrUK9u4KzNcrHxwEqlMrxuxjP3XtvI16OPXwGTQDvPesVOylUmWVlnDn4r5k8rQ2wGAnixRdEkt+eI2z9/PAQPIDux60sP1OcIYdQvQeSUSwddcZSq2CRRN8CkoBP/y8yOALGX7a+WS6nImMHgyDw6twrtYTOeaijkkH/Ra9gl+tgJgmnwdx7Z+p/NOTkc/o5hgq4G/tDOUyYSBUhuJXaB1bc7LAxK/Zb3ecmCZmV4fq5ja+GBMILUwIqkswz3tkTZ/e8ksg3QgxkDq2oWuWqbmD3Gs+gYqkRHo44xumJ7oHCZrItRjCqy2KeIUnxp/F64Z5ynW+ZGJPpXtEYDE/qUNFrwZh43AZAx918EahjPsoN8Tz6jhimFW79dxjcw4WmOi8+rDfpxPcr+eMQ+Ze9xLUOGTqj+qzF+TtGgNCpLEhlud7ZO2hitbPuw3j4fH2kTDwEMlZYBcIShZ5nnar/0WxxvKW+Ol0l0D8YMUrjW1/b+EhAIGxysYbpcJRgZWHM/tGE/qvJM6zie4HokDWM6u4sE04UBx4IqDbQOSWvfAeCjF7FgEMiKA1TOqxvr7WJ/sTmij9LcSQae6eWtGBIMDs0dJQicAofOOwYPRIGNDA4RHMGO+ycfbb2tw+NdqGKgx40Jofn1RD+DfDezWsY/P/RXIFQ9h13eqs3njwfdqP/t7RDbV9npi9yZ/uKFzav/tQ78PQGtgFhwK/9ztz/EaohPQM8n6jg1SyyB9HJnFb+/XAp1YN0ywdddlHvVRr2cjQNcy9tfgjYIuhSkIMIEUuNrdPcrdw+N6ID2ua38P9hVkmRce8m0OpLI11Hgc7vby9euT/PH7d/n+TUXD76m7pA6jghwDRdk1C3GEUPir/IDO0pu8Pq/r8GM17uf1UvLEVtmZhrPOuwGgFDgVE5NnSISklDkvxbJETn5FNidTWNrgLPOOenq1Ogt6X1rmpYeCMoPGu0kev9zLk5ZAPu4BuKgjq0LnP1/eqNWVRruGIm/vmr0/QlgebXNnB3PI1CzFSxIGiMQObG0nNE5ty6E8baHYt5gOmBVkSNwrBC6H2mlKhTTVoVD21dOnRzDfyC4JpQSJjlO+EFBR8Orn368ArlT76v1Vda9IPU4OwBVSb52cHoUca9AVMpmaTRnr31lquSCo2snh/k4OD/fQeQDQYGUqADTyDMf2dR1bBa+UMXpWCrdm3iTDFvtnDlY6PCvgkz/gAEw1uPBDb2nMGwP+4x6IGfzo5MWEgoJJAIAOEw/d3RTu3UpZrK019npuFH/ftwQh56ohQqDxDmCja3mx++AR90zdtglOypR6ZIROFH4wkEYs+PGIjSWoKS3dGeWHuwNfoHSPbf6idkjN9Koz5h0Ai1xlqhyA8YeziDHGNVW3OSPqfpY61uhmNrIrmd9HDUSMRaDj6vpLY/ep/tnUvXHCqV+r5UTMueMFldQAvnYuN7uoY15blgtLyR246lnW1x1qOW7XIC7G/SqYkE7aafte/n4a8CwyimyeW53jGuX7utemNIZWByaqzdrVeX3rPet3+3lZaH9pRxiMVNr8SLuq0E71CwaCfb7W/LF1CuvvcvOd+Jx6Vd06i4FivOZ67dYIxx1udrBL0LPRRhzDeWSZ+agdCSeWr4zsbKvnmIr/TjtU0Us66/tcUEKopYQXLUN0QOqGD7JleYuVlW59RD3DcrkY+6i/Lw+APEhH4OFgZ7C58eHjg8C4tDOCiYpltSnv0DA6frwgINaG8UMiY2WvJbQKTGjgOSwGyDHkcN+Hlz8wCSftzNXz43xiCc+yjMZc9CYvDvTTp3Xfy4OeOl+FIMpUffGxlu35/PtjTPRX4J8LxcirJpXa/cXXk3e5ZNe5GIB4sw8ETUtbw5VFIOGjcdvXwU5co/6zypMUC3JrSdfSwNxqM/DPIOId/u622X93tZ6EgFotSwnnWQXJUltLHtwrG6iW0sm1Ds0te8CzTMQT2UlcI9VZUgPmfJoMnCnWXAapP8H+UB8KTEArPVbAyrVIoQk1Z0oL2Phxz3iDKzG/INEX8TncxCd13IgmVAkBjW+0Q/XpQB0y2qsB17VcWqc8jJH6fGxXLwWJzrFq/tTkXbBPPjeeNKC2VaE8gOzquKvO5mkegl/EpkczfE0G0lfvWc+ifBVnVIDJ/NRxGSoTNILe8ZzqNbD8TCzG2Ftka0viObV9T28SpYx3TUAqiPWw+nKV4WR+N6UZtPHSOgaHdS/OUEhgAmRp9l9dG20w87TGG/p+uwO1OvV69exXX+hjYlzke6oBGc0WxvOhsn8uLfH1aT27ntaXrG4XqhSoXSB9nKvXgwYHO7kHAGKEh3XeTx9WjTCHqosbMS7PsbZn/T4H0knY8GcO4uriEg87iY3gwGqar4kjN+Np2V5HY/JxL1DwfL/cy1TxibGCpa6FpT6pfjmjj5VZjbl4617jdTXft4HnjIH0vSYytK1JjmtDEpeJjNBecyye612jpGTMXJGq2eoNTDy5oO6PkwFQrr1+qDY0SoW+rZb1n832WIcRXkMFieXqEX2XoQJZG3Bq46P96mevLNqe61vcYhpV3X8gKOUnE515c0gn1ycg3Xk0bSFv8+jORwUS6gcQjHJtLDcGVasigEqOevNz3AEWM9QRaNgsxPA3oImjU6GlbubaxS+1rKwUoySrkNtqRPVeNZj9uga3H9++y/Pvf8jH29Eoxt6pINHRq+NniOkmWIgAUJzQ+uWYjAfjSbpJjl0/qqigT+Am+81hbI73LcdtqCPcHlyIUp2YW2BbcaQ3lD0w8yxdR4R4PdERbUwMozAbc6wNYKlkqlJsE4kLvzQD6Hop9gniIFY92GDoW6MAX5MeeGevx6+Dvi05cECvjb8HBVyXEzb3br8G04f1MLq7J3i1HlLj/g7gCnIqpTTnqga8dFO1o83TepApy++P79/ky9MjwKuJTbdwr9rGd14Plcv7BeWCf//rBzrdfbydZDkxg43OnyoAqmJ9VZjNa79DNyCnPruTpntvaesQGglmwOAqahZjTji0Ud4gLCFGhsm7B6FxFB2DYqK+D58ekGXS7/uHPWzC5XyBnoheu2YaZGSvMB0jCgvOaCWune3mJZQfFN8HxjAch5addGH31AAFuRSItitTwMErrms7DG0NAijZK6PnzoTbv1AYfJ1HivJmo8y7c0IwQrNKqjn29vND/vrX3wCwXtZ5UfBNMBdWE2+mwbGzUtwG5KoF5KKo3g2KjpexkyzowEG5OigHZR3dM9tjvDTex0IQh6Lt7ygdPF3OLfDYMYtTg5UKGLHDGvaNlSJrdxOAHdX2NNHy2A4e62jg+NeOUjUpkRG0648OEEYnY3Z7srERDu5WhuX6BuqkC7rmsFUxmhxoxlH3mHag0bKKD4rPa0MCdkFK1gmPWg3ItoHxR9sSP1dDwzke/KavtqVTw1kAs4rgFJlbfL+aHZ55oKfcHEXvGuT3F8Hz6hjXQ9+ccQsUvVR/G6hpRnYxUectu41ORW7tmGeWG8IpiZ3ATDwG75lNVDyeCQ6SWTau2Dg6awLYc3Wg3BFONx0Rd/y2zFOpTir3BUoFFpaTUGjeg03vsMZ1rHM51iDB7i01pyg6R52TFK8L00NwOUoT6L9QajF6gVsHA7SzudA2xvv0UufimlOl3T+77UXgKcoc0Kn04Mf1PIfAgPMzr7LPUitD9TVy7SQv9bPaHmP5EOwCArSe6W5CpXWu8Dkq3D6wRF5ZxVr2BJYBAC5lSs6mZ1qgB4Kg7Lg6/+rwFs0qH2U402ectKQ+NOWhjlW/vl0sPNqYeF8VaKpz3mw/GcjXzTL611+PVRP+bddCjZgLGPfysSAIXY/m9XzW+9Dxy2RNQNh5oWC5lVoxi7wghzIMfgAMbMgx61eCTs3M5rhc/dBZGqxbW3sd3m5IdX1GpqwH/Ml8ncqCT76HTFuuFOt8mOwNWAY1DexyqYAIp5+stdHWv7PuO+BYSvVNvdzPAT8/5Lj+G6jomnkxEYk94SL9g7JnLrBdUUewzVEyeKedHe6nNiCjXafvifh5yhbGHIX7ccZv8wn7+/SkBJK76guFyhIH+OJC4+cK3dWKsLa/0e/g3tZmEdjDiYysxRghOk4Iiu/vwdpRW1/2A7R598tJziorkI9VnsATuAwg9bOzkMjTJxd87IYcfFxfmkJNS9UMXTSJuJ6rF+28jODZBLXVX7jkylhyIAv/zm5neoCwfa5Ukfd4LYsxyVJq9tsDaxWyh49UmrA11sZcEGv6GT177CNLuFeCZNCR8/JUIbsIuF4olcTPmkzOY/MpvSR/ZKzJeaK9qvGHrW/qWjaWK5pEVjsidZ054BElEirQps8t1jhgZKJ9Px1kWW2MsuUXlBUaw2sY0J1Z14gmXpFw1YT3xKYqABk+VJ+voKHP8TjBH8iu/Wk6cs7Qhc3Rskp0ZaRWGzRRF7Q2aE2pPHaKdqC08rtxPwCEFFvX1EJ+X594klO2skIrjkHaJgdgMfPcE/eDUkscwxMIicK6l0bT/tqNXYyHMt0cnuc+V3HNKc6l7896Hpitg8+/uvIH05vT8dgt+xp/6wMN5xSEPuyrf+uA57JY4tUSFmH7VT+a9o1/J9DP/aOfrRUqXsJ8UMH6/VSTYboYB2ObCftytANB+s9x2w1AsbA7uGMwvu741QAsnh8kFkCDbGg6k8uyA5NUmyCprc+lJblbMsnvpe3xhlmU5kcGG9DGZTD8xR/GFrVf0H133czSkSj4PSa7NJG2p76TDC3AxSS5CLYFoF4y4QuoL9MKGfvNvyPgtH2QytY7V+01jSHSQAY77KsTUux9zcijGPwajBETMTSeo98+6N1OjdOnqmOmAe5//ud/IlBVhPv5+VINbmSU4eC3Q5xAQO+gbQOSev0B0HKE+BbCGMc1ZhmiU1sDqOQRdBvX+h6lGeZ+IcjVz/F3WGib1sn+3vEgIlssX7+HodweAPzqc+p1xgWfHd4Kxmmhs9jWijkZdlDspkliNqXd/3j1eTE4cP2C+Kj3NhAO3x8eZX/3sH5XgfL158MdhBqRiVJDhW4xAVzJrf5/v9ujM98fv32j5tXXJ3l6vMfBMyJTX9BxRsuj3l8+5OcPZfo8y8vfrwCC5mM2+qWXu1i3EletlBggl+7etvfjzh7pua28yw8N1XDAO+rbLaT5E7hYGGCYMVWQ5dN6H99+/yxfv39GGaEuOXUWPt4/5OX5Vf7+81k+1j2k4vY7Bfq0s13OAIS9XAzLsor4pQYEIUhY52WcDEBkMF1pxkb5dTFfe0l7QEtgMfrvxG52X57AvtIv1XJBS/TkJSVcT8myflpSoQLtP3+8yV9//ZCff77K6493CLmjfC25oKEFzBZcOdgahdzhmKZA7zeAZbTn6ryhU+thgqNy//QIp2Wapjp3+tCxfX9l50Zo9aH1cGPK+N6smjCbLYlD29vT65pFMDZIbW9a90XbX+68xP1xy4YUay2v461O1hsSIgQz6K+bjks4fDyo0DnVe1IbDiZRKbXc0/emdwnTPcI1w2z+aBoNyVqSs308TfxozFynLjfwx5wry+ypY7JtLwytmuCd4zYWdux0h97uwjodXgMM0UbGceVZFIO2PnONvet2xG2cCq1att4dMIJpXjpI7Sw4Iha7+tmAq6zeaOmus7JwPGi+EZRwfh1wELx5pwLhTk1wVCPowqB3FjrRmQDQxiFB5l/6MWlzler3+Pd+XV7XJ27PXOGl85qigwWfYLha45EdHM9ef13qEmjxulIdDw65gwpy9Vw01igSspr9Wtiuk96+32aKxXMZ4EvaXL+vVZ/7cK4vI7VGZ0yLOtQXdoAdeE6miaUUaOSzP9H/w944gcHkTA3NTqPUBWPvgUVEkNm9M9qrzieqQViqCTDoq+SN7ky+PQdxPOrvM4OXG26IvU4D6vW8KgSS9graGfii9zJA7NaAqwCy+HyjLN8ye+xwJXI6a6CiZWGarGEwifNMKE5fTLDZQYli+lRj8GHcr82jCYd3jQG8SdFSA+UYsDk70e3aNEzBlyQTEeesJ4ADQF5fHw1CXZ9uWYwR6qK/dY3x37mqPPDZug/mjX2hu9Rrm20f2/1wy876v4fR5mEjwTEEoNlfEz+zJPcj2n6IbNISSgz/3XXI5j0QPY1R4kR9GZ5x949PSADuHw/wAx/OH3L/+UHuvzzK28s7umF+6Ll3mmuyQhvfgLlu3clyKvUauzFa+mtzm6ySCMq8Ul3PiwJYd3vM/Tw25i4ALO0Ip9IG2kkR+9r35QAAJDbUujVXvJbFAELKY3g5poKY+p6qDzacOMYAyDTIH7hP2xnrIBjjN29sEP0WH2vq4S7GdhN2/Mz34h2z/fr0izHs4DyKZl+xFtiFkM8PZ80N2xFBUskNsILGrCaZVh9YGW2Sm2aXMpZQheDzoCQJsLBy9Uc1kazgqTYJeFjt7b12KN+xKZp+5/rVhgB78xc/CPQtFuMi+Cc4FX2RJTNZ60mOcTgxfhrZ9a9kJmUhLTT08+lnmLKX0ZkwU8sO928+/FmTkEiQDxXkjiBzd84B0M8WPzJOi6WkRM0E1QjqA6kvr9d6TumWm9LNSYyr47rsfJ7iQCpjClR1KJCtZ99QDOtoSVvHP9oZ3SQZisXZJTXb4WxsOlUNP1AbAAbWiSwslQXRsUOFhJ3PO7tnvd+TsqEHSxTkdj8E+R0TgGNP+5+yNACtMWER8xlohYS/DSKTg+xAqGtOGfb63MnW9KKLc/AqA2GsFubRncaFUKh4VU+c7zAR9fcYR5f7kF4H0xlcdN/K9uX1PSY61iy5wxsisNjjRjhZ5DdkO6ix8fcs0UpD05DwmlPP9g0SnD18KukmpZTKEBnqRYVOK+JGZqrOF1H2UF5mS7E75IWoc/xMfy2eg/p6qY56dAhx+J550Cjl8z/+4z9YqvP6CnQbKL4i2usz94OzW+gEjqPX/Ja6ceJ1XjlS7vCXUgW/kzl6Scara7v18EXZ/645+t0kSyEAUBdGtdj2dw82vP0W9Su4PUcYPMx1mE/fmKTk9053vWctA7BuFb4QOeepzpcHMLwOc+TCweXVQVyfYmsi1SxfzHa4aDueL6l2QJLB1re/p2e0BtcysefX61gYcOtGXg3ZeHgAeHV4eALzSssI0XJchcZrSVBrYQxqqW1eZV6pztU///gm//zHd/n25bM8qmg4E30mfJvQZfDj9V2e//VD/vrXszz//Yxug6q3w4zXuicLUX2n4LYW7fS8KJ5HwLAvzfQ14U4X8mx1XmOHKJTilNZ9J9u6h3aGOtYKLEDz6kk+//ZZvnz7ArFxBYM0wNcSLwV6VCtKhc5PqwcxDheZ7lYHe7eHT6nC9CoK3pjnZAiApWqlgnDyx6HR5rHzbF2gq+LMfy/ZDkD8IeyNwtLBdW2AefWJZYMoHXx6ArMHThIyDL4HCYrotV2Oi7y/ngDC/f3fP1E6eFr/nWdj5EnoNojgwxx9dZpqV7PmeEFwUu3VONTW0030meVXd6vduVvXBnSfDges61nYVlrHVkErBTTfXl7hgCpde6raMXYoWWYLdqCwbNOPegrz+iYkG2SxNYPMv3ONikUdqdmMxWr3W4fSFo9GjSsHhBTE0kYYCgQV21OemMXahWOw594sBZngOROo0vvZTYO1Nidwrd0H3dmr1Gc3KKCd85oZ0AZHqd67fpSXinHf73aqLXHX7MfUA98CoIM2D3M9s+ung69wehZBac+tsuzkAWk4h0ppTJuaqDbQNm0daTwZKF2lsDuLgK3ZMzXDztwH/HyyK4wAT+F/w7Gwv0OQFrNktRxQ/+fajlRzMsCszTHX+1IDmHjYOBDezq4svrLgqNi6Yb6v7zwVg0LMU/aScWOIpXb2MGNvpThx7OsBb9coMVjddGmMAFRybQcho6T4fLRDthVv5vp67gUrU0kE+rLtr3gmEggwx1wsiN+0F6/XZXFS/a2fn9KPET4m23qWlqRx7R73qUbLYCcvS6j3zPmR7EG6OaG2NlGmDr2b2TLBY2VaHg536965rOfgab2GBWvlMp9lr4LVe7VZUz1nqm5G9TewyGri0ksaRtf+rL6Ch0sGYpX2dy9n8zGmTb4uOeBjCO/V/h5Fb7mnhJlu26cesJKBtfArldp2HvORW1fKCkLpO6jNuqjNnuX9qD/r3kj4AO3pBRtVzNczAJzrK9gfZz6XvoTZx8J9dbJOg7+9AWd8vzSQY6igKUToQ2AWH8psFvNpuP4MGBI7MyyAQ8lbAIZ6v9eAy1KqHlpc5zWorto3GayN6gHe8itl6c6fuB88KNaPReIoJ2PvNxvd2OnM8MPEBZtUK0k8HhkYXJE4EmyV79PU1qkEm9ru08bPNTwHNspSjUctC/vtj++yV+3QdZ2p7/DldJKP01E+3t7RKVib3vz8+VNen1/QdXj5KGBe1zJ2a57VJ7W57tNCvwYdQZ3piq7WTM4fj6uvcdzBn/KYje+RrOw1MpiKkSWcDXay+R67QNQ/x8+ULLzOeaMBWllRmoARlkpuE/WLlTN50O/AttozguWrh7SkKhmC93eQRsd//VtlKdt4eemxsih3tfsp17UCbWSD7hG8uz5kq5KJNkdYuuxA5+hABcdP48eP1V8bvVzt5KxYgayDAhdHZfi/amKUzZcIOpQ6Fwoq7adIGKE9H2xv7HdjLW1DabcykxYvzTXHwq9JpIsLWAIo8GM+3o+IdRAXrK99yOt6PFCDyf2iwfZysXvQd9aKAWVujcby9c52F3T5E2PwGKttAyjXM4xZujDPbY+5LiwZkanqplZWTgqyA77+haXfcR8220FfgpIpRu7QNahgrXYNPa8xynrf6qOP1ghA2UgVzNZYLHx5nDQkZ1pxXqq9TRMSxbjX7GXstv6t7FO1sPbnfa1em5QJje7cIwg1sUS7C/mDBrf/25/g8XW1EUiYu03LIWE0gmUNswCGoO5lT3hoAsv9vpElxHYNDmR7lY5UT9svgFVUDUALZ3KxM9PXwdCSpx3QmSy23QIdi61he82EGmzrUAEQeyBNboLulXUzwsTbQq5tNw1M8AyAA1kGhHlphDu4DkptSwF7llZASksRb0XZ/h3YSAOvSqSBOXEA4MsWbzTrWeal3jwBmFzbvLvjrQ6aBryqh/XHH39AH+H5+bmKDo5Dz4LyR3UYNte7Pdh9wcWOEE4v3d7j1rGHUTcquWdgm4Pei6XXNsoBDY2fXxd6LSPwX5rP4Qee3ZuvuPg7NX5NY6Fp36BEZLnYxl26MajXUjfm5npyMG7IIjdHfBh7sNNZHAjsqjbaUDetO3m4bndit8Cf76uQ9dUTQg36/v5BdndP69cDBNsVhEkaWKtGSNBiw5u6oONCCrMG4OqgaBtdXUvfvn1GCdt+N7DTmVFtVYvg46cKtf+k5tWPNzm9nhGYjmiZa2un2ME1XBtmX/c+T+2QDUGB9AZlSFKdO/6Omgt8Tx4IEI1d94fSd7WU6/7TQZ4UhPv6JF+/fqE45Topejjrga0O1vNfP9Z7eMc9qAjoDOaUOroqBJ+qpgMC1JTscJN6nyhtU8diHeNi7CsHI+lU58rAauyCfl45Hgz6FbD6uo69zoN2HVQtMj0MPaB1ii80Odf1fDqe5eX5XX7+z4v8+V9/y88fr6sjcoT+mD4csL71YAcgzyAVGuecrLvU0O1Dd9iLCgOv46sstofV7qhjC50DtLYdABypw/PxcZLX1zd8KeDp9nawNe4AxSDS2YzSUmQEosD6cLHvwfBjBkW+nH3P6LvMS2kdUwpr/x1I1qBzTtRaaYAyxaCTlQbB2ag+daoaHk6RxvuqrkAuxgLctZK+9TpP7x8ArzRjiRKYMkCnRiTYUwuwhmBOkp8faVPS5pcyNG00/aoOsM0RwSsbk4Wlg7onUYIB82KHd2Ckbh/xc1PqwamrZ0fnI+UacqMM5bCvgvew9aGTTWQv1DFI7b3aOohgTGnJiGBO2tm4eRhLJrdhZ8bMHJwcPg/lf8ju5s1bcK8DqDC/IAHsnWpg1Okb6TVmioL68OAey8bJ9TbrFjz5Ywy+R02YFW/p3Qfr3TT05nUDhoTnxbH1sz1xrPCXsWm7DAYmb8GVX9mRXz2211J8v4vZbGP06CNbEsrnJp6bVUsynBUAsiyoATBqZdWq/UgwVTPgq6063K129Sx39yc5vB/kMp+sJOwsp/NR0m5fz/YohpxK2yctaOyZLvh7ANP9un1PtrVu+2ocqm2JPtZ2npIHPOF9oaNSZrN7LOmDRwnSdWFFwshAFcEThMp9Xfu+NpapaaGU7ADWgM6Dx9VerHGRnGdjZ6iv7WBK7Fwp9Lm29qmtl+bjpbCXU7hvzu8oufPb8E58bokhHUG9rU9afc6NL5mrDmOx/diSZMn8rKgVtV3j1ecwVmz7fWMJVP3IylqI89f83K0/HG2vnwVl81x9DkoLzUf1NdWB7XSI6vtesQJtvNsZ3gIy+6EHnm88WJpVwGTUTnXKuL57fJC7T3frvklo2nFYHuQTusadAIC8vLzI4/OD/KUCRWqD1f94U+DB/LnNGLeEuIPcljT2+V7IdtL3VxBLASzV6nJxZx9HZWGdTh9gJcJXKgSeS77NQOO0NvtLCClTvqKUyi7UZjHq13D8L3K68H0INJ3I9srUBc1Li3lwFwY0Fduz+tB1h258bttSNsLBes3D3oC6I0vmtCz6UlrZaL5U/yj6Zoxb+Vlo6mKF7XWjhudFX5uDMljjnw/5e/wpH29nNMC5OHvbmhcpgAR25mUxI23XbzbES++4xzKJIjjjm1C2BfCWVFAgq3W3u/XAPXpyRQi2QgPuPIPt17Nbs9zd7XlvY1jXujZSJsFlbxVXw0G86BC++cJ5F0tCNTDt2jYw2zJgAXEOuDdddoOTTBaW+oz6s/pCcl4/e2k+W7RZ8eG/i0BKOysaC6t+zRnNOhwzqH7t2EpCe4ZVuBfpAexb91tyaKSwEFPQTrCHuJcTl0QtI0zXDO74mfW9zXdkjkhfMXVrMwJXHWvdgeFE5qDGnbvVcGTtMI48RsHaY2MsPyfi5zJBNkrvP0ag6VfXfWustudRjwn17zVxHnnIV1YVNK4mBIHxpjGoiR0BjIgEZA9/d2coAFh2FZuLjI5M64YymLioC7F7xqQ6KwEFx2tlCJFRBLEaRTo6LbH7HN8v12vlHM7mwJEurwJ8//mf/1ydjxMW2Y8fPyh8N/ZU3VromHugKE7KLQCrgk6W4Rpq2/UmbH1r81WHJ7c742f3nzcYw8gD6luPeOA19l7LlHTXbYCUzwuJMIbQTuYUD0PNVixmgFp74km8XIxt7j0wGbr7LeZ0tcU7UHNj1wQ129y2jgutxn6B4xk1QfhB9p4DNRy6+UhNQ0I/e0o7sK3un76sDsYnlLJpVqao0wuq5QCHFi4LUG5qcsDwgnVW5HA3ATT5/Y+v8u3rJ5QNOnilDoU6BOd3Oik//3wB8+r171c5v60BwUVX4o7gkmWmyZJpa2GrveYHvDu+gwfJNo7GV5DWXcjWbWEmFs9x/ZZknYfUKGnp0r3uh0ewrh4VZPn0AKaQrlUFVtSB0PK2H3+/oARSM4fzeQYAUEBB18h1ga5VtjbrlYIujjokUntU6HKksKkbQJYjxGCdYqhJ2hotHui4hpO2o71fncEvCl59A+B2r+y3aWCmrZT6hTbK65cym16e3+Sv//5bfvz3D3le5+P4ckTba11PYDxlsXlx59YyP67rwR0c1laxoKMHfxfLTLHtMrsjKiCowq7ozCUmwDhf5P39TDH/ny9wiNTp0ffj2mcgR20e/KOCY8iw27V4xtt1hnxrwKFWcK12wxN0o+PBWQBCDtreW3ViZmYRWSpesO9Xj1rO6pSaNoMf8NG+wM7j6gqdj2KlK4WNEhA7LGINNhLYjcrQ0t9pCcXr6zsAUrYwvg0o1BKReL91bcXDUepZR9HVsZYr+oPnmYE2mWeKgogI7NU5O+dOU467z8+rxfan2cnkDrJwBFKxYGBzA74fMykBbu8JsFG8lX8nM7KwoR0PILR/Xr+WUgNY1wSJzkK0k7w2qfPU7iOxG2FKHculu1QMojVU2Zxr8Tk8q0ySwAKczEO+u32wEDfXwaQOmRssQOQgoT10aQkj2glez3ZMaWM4/qOX1grBX7IubgfLWUKCLQSx+nNjXm4/qwFC1WcaKdjdAS+5sGtmSldOsITPbb+w7sSmzRcBR+yvyji05MNgAYHw7AdUkfrr0jekHWOZx2CivSiT1c58GuSuX0P2YJ76HLr2AbbfK1NUu5t+yPF0gZ6hMtUBsFrZb9ln7OEB+8qYeznXJkFx7RWzYd7JzrXsHKRHknVxtk7fpMbBsOovSA/ENuax+5X9XLfx5jXizJvY/QvH/ujsbwfe7PV1rpyBksDIniEcLdC9upwTvudlMmaQBd6amDGNPR1bMmFz1WXjBuCZT12auQPYMWa6/6cGAsb1U0xwOz4awFGMwTQY27L9XczP4L0R4KObXSgUPg6mO5Msi54bk840dKK/m5IfsWSE5FDyGbWn/B7gqxbauMrQGsxHyPnKllHvxjS5DDzG3wr59Iv/3q/RK0YKNVlZbcCEWTG9QzCHvGQaLHsDxex8GpInmJvNoi9GyMbLteu6cuZFYnJLTFsSpesoExpx5i9TQVw1Wuma+irKFD88HOAfaGMEndJZG7Mo8Ho0MejcgD/6cMW65MXgVpj8zW3MXcxdmV6zXsPYgGRlXynoclzPXjTiCWtHQpzjvjj2ZbfWlhaviAfmGYHwaGwbD+KTsanQkEYTWUE83hvLeNxBP0/gb1fWqdU1DWWCz5tdS0s/Q5sxrD4JxM4hvXCP/a3jd76wS/ZSDGyxpg2kamQ4JDoX8F/QVMj2VcqyZb8gRtHyXKEGoiZBZXmTy9uFfszM8dZr0OSj+o7KrprGO0psKBhk1SDwX8USQZas9S6ZGgd5rI21NlCnSdeSJj5PpqtE9twNcGV7ttj61Lj2Y8lXMgB41bDGQoYDNG3ijHKzNO6wrnbKphepOmb6OOX1OpYzng4/YgO2OPhfY3qLAbiWEgAY1YvjuLAaY9DKLwj6EdxxMkcPbC/23v3njdDwLuKlH2xyxD1RjIWl41CCnWEirlSShOo+7nXvrl8K7Orr4+ntNrSd/2Klr6nKiIhVVFQNrYAHdMCN26LUYnotbZVwXsW5rddc92ZjpqcATru/gzkwJhXOWtjKAQkcthpIuPbdzH0429pUXGEG+GDvZ3Gpl0jnrtGadPtkC0Dx3/8e0PJ4dtuYyN9n0g8eh1bXObiOkITfOVVSpD63lEZFw31U56jvDOIHfbvwjQi33LqpLRJn2UW5/lu7mRaY++HJa29MnzaYjuL3g4wNIQReDoe9fP/+DXTdj7c3CuR5m0l/n2TodFx4NycpXf0tvkd/Hf0kxUksJQgEB0efi9M3Q5LGijK65/Yz7WfX9Yq/jzX+txbUr/7tNNoU7jmKxFaS/EDHrQUBPm92/SYS2XVNUEbGsGOb+6GJz/qY4CAcpm49XgVebiDS9d/U1nuAoXXIu7t76BM8PD1B80o73S6Z4EA1BNYmGiYgqTjpjINVjd5hNwCM+P37Z/nt+xfoLh20g4iNrYJ783E90F5O8vOvF/nx10+AVx+vZ/VQ2EFQhsa48Dp8NxYiXbDm+5EBvO1HcxR8DW4Npe+DjEDV9jIYMvAG5KAA9mEEUPXw9CCPn9kWWDOGSh1GF5Qf7CiI7nAvpLu/vx0pXr+Q3aNuHurLFdxJvC4I9tgapUPA4EUXLESEUZZgHergvBYCvQtF25OVzmz0QsWBvt14wIGuILRq2j2hG8x63XuCV56xyYuBRKdFzh9neV/n4+9//SV//s+PdT7e5Kj07hOZcFPQfKAu4A0w2hzI1u3s9qOC3QNBqP06nnePuuYeVn/ByhaU6p8LxlcBHOhhvH5USjw4dRAyt+/mgLcMmme0+kz7bKAW7GLiQUeg00uIhY4KukZlHJoYo9zKwwQZQbb1JltqoRM2pmqLGECTmdmOeYqkj8NQxwzvaWL4Ys93GwQ9BWUxrHMzn+hgQFPE2EA8OA34tH1oJHe7TgbCzJ4G8NfOsMbAmqreFsGCmHjgdcHxv7TOmXXc3NZIL7jtYIaP+/bRbKTZYwlsBBOKoeM01Otzmx3LLzzjWgL70laZ/Arsw/tsWC68nv463Z46kHC1jksrbdsyl3ysk7Hl+N5j9/fOVouDgGRU6b6f3H9oV8TySQ/U7FzXe9nb2VnnrYztGlJjiDAA9XcNWUgfh9RyqPHcrmxB6c/Tej911FtL7PZ66ZxVH9utDxOvd/toPs32eu3nGzkq8znreN96RKaJrmmU8p4z2rsPZmN2I0sI1CdksJRXe3qR+9VHehvXIBct2c8yXNb5O07dezagh4CnBx2j25sKLG7GtQR21npN56V1p6qi2xLYWDec5rr/TLqC+Ib5kYMHTK08FkzuUXUb9bO9ImERL7sQWbr379g4BoZkA6+OZ2WVKPtKsBapmcmKBoIMt+cins9exUBwyD7XqgUoni7QKHN7t/Un6zrIbW3VtbABQnlmsAuhpP752I+JoBAB2dnmlYLAzmbtwSuznSkkeWzMZvP1LuhoTP+mrVEHIpNpqphddH++MjmuGedgaqewl2SxhFmpGyTa5GpHQzfEBsYZYCjS2QNfl/X50taaxx9MULo/1o8zWKggCLTSMI9TFpNyGa2EaLCEsO5JMrDv4NfoPjiv864aUumyVNAAAFthUGq/EDZZ5xwsFvc4gKXAjrpayzKRYWjjqOCVSj3oZyrDsgJKImbLYqwQ1p40FoyDzC4CDaDSdXz0PF3nHto6M0upTmcFwz/kdDxBMwqA4dLej5/Hvca5cXaW28FLTcD6nMJPXH2Sj4/Vd3rX5jd3FRhxAO+qzCmcydiDYNIXcc0tdp+TascYyC/s3KorVoXR1+tfju9yHM51/WpC10E69XFUvuD+vsjD6pMqk2kMR5HvEzJ0CP6q/zuIsxx5VrvN2u1HKyPcm8wAk1BXdqCUbr/4uG5L/+O+J8mDDW5oD7nq6TMW+I3jXn9UJt+BJhLd1K1SItNvmlTiRfokIXUACRJJOKd8DmOpuPrF2mV7MhALmMDGhrW93bqY+u98nncVD2j7VdmyTIxwLHaF4E4x8B6yFvuxSmS4rfO4VSxtSj+h4Q3+OfFR92pku4X1pjbPxJaqZAc1rXqMIZ7ndd7s34yezZaNu47lvJ1f/z4YWDDldW+qPdfGZdqMSW0RegT5ed4DZpL689dJFnGe+znfgll9Imnrp9TXl+t51sdUuxuZA7Mt6UOXi4Elg/6GvtEjwJLMsHfx9cbZ4nc3Pj3Y0DtvvwJ1bOAHH8bmJNEv6V8XByRBxys4IF5ZM/YDeimrATVdiIfHO/nt2zd5++fvWGwfx7fOMY3X7Z+zLf+Lwe12Ip2B1df/Tl0g5Adcy6h7diN0mssSrsGZONQQG5Z2wMa5jde1XdBx3OrPu7G+P34Hp6g5LZF5Ma/jN80DtmKbOnPKQlcOGinLXUGnqqHG2qVjMtaVZh6cbdKugYeyaxh596dp2ts1ba5/4+FDm8B11Qo3qAJHyrx6uP8sT49f1kPhaX3OHtkYCCUrmDZYeZQFUXDNVTtKnbH5DP2e+/udfPn6KN+/f4XuEjoODkTCFci5KOjzfJSff/6UH3/+kJcfL9C8Qp91UDgTAOMKTN24frFRWDqnlLXfmGv7PRRKlraelL6uABqdf+rEDOjwa8KBehje35GS/HQvd/fT+nWPMiYdW80iXN6Ocnw/rQ7B6nSsP7+/H2X+uEBsFAwvHUdlwek+KkZ5NtAE62ChY6EZuQL1aQLncMYhoBjA5YoShD2kP+fSB9ZVH2GEnpQyr75+/YyOg5rJRLk2QCsXa7SW0sdZTuu9vEG760Wen98g3q4dCJfZWpc75TaRQVPEO2sWOFmkvJvtivv8RheNuOc0GaCH8t3dAbpR4z7BsT1bt8Lj6gC8rdf3to6vlg6eLCPK0udtcwIgOtQq1PWcXSPDzxhqQ4w5Ve0GtOnF38jg9DJx89Ph6CHjqcGEBraarfNyr2DbY0mvd/bpbYrZgWKsneJaYmQkABSSoXbKUc8B5YLYK5faujge0qOx4AZ39lHWK3ZdCmoZBd0YT6PZDsyUnXMQi1enZPRAYjFAJht7hmPhDFfESzMFWXFXluhxcIz3a3bZxpAObhEPlHlmsfTdFq7Y0OCMWhZqggxBZJ5llYMFIc0ZqyDWcjZHb72nqqPo7x3toDF4SrvOtoZKve4eCAsghzl1fK9iNt21dqRjz/p540F1DYBsn6BDURkqYwFnlDrJc0tapLxcQXDQGqliv7zPW+eXv2f0K3S+L9UHYKOaBoS1e+3Yx4lsctDoxefNz1D55ef5FwDjlEyPNvhVdsYP3mHVs9Cp2b6+BDwB+B/D+c0x9b9vriWJ+QGCoA321vRoJOxflBYN4UyebZ+vG32yN+LeSfWaGCwdWS6sSSVU1lmjG1uTu8mFeHNdjyMy0nSUh2VpaySlpjdTXNTXfbI4t4NpvJQGpuuZP441gJCUKlOGgW22RR3Pz2tnecJ+TTinldWgQsUM3vzs9a6TLVDnRIqxAEdz8kd0FDtrCRa6uWmDmR38hgoIZ7Jcu7PC5nW0Mk4dAxA+TJfEIV7O3yBemmpGpr2P2VBU5XTgZL+fJQ117RTzxYbRzycJekilAWDSAmC/dtiTcbQW8KMlolpymnHChDjChbwjCOn+C9bB0kqnI8DuVUZSPzaxvJgdScyu12nFD2gsUrh3t+MQfXeuJbKwKUUROquP9l6coC54Guon9YCW3XVNJPbgVqnvRb82XBeM51LneDDtJC+nWsJ+0f3HxTIgeQSZgTk3raZmpFuSKEvVTtIxPy8Uhp+UAbVcAGDtzKdQFpSyiJTRMxvz2TsQ4u0l15gjVmzU+x1aHIT3AzM96jzxnsju0nLbk8xnTVadWPEC1rdLoBTzaamTiu68KkMxUIPHSUF9PLawcUhi8lQ1NFXP+O5hr2pb2K8XbRhj8RdOcddGk+anAXQrF9po8VI1arCmFDrKwslaUKK+QD9sfc2iCcBz08hbeObsR8YnqrEV2XpkmHls3OKzGDtGYLjYuhshQbGrya4GiEZNwZD58PMj+VnMTqQOtB3XOSip6bPyyet73SWAOJNpP1d4N5kNWodgr0xBZaCqjuwpQ7NUtaVRTo/rWKAFR3mIJoOTc6pJTNzrMmOulxzAFWhgUc+x2iVjxFEaqEjv6xiz0xP6nuysO5TnsXZ+RwdOZV/NBnoWt3sNBEMZod7/3WofPqZufNFIwcvHa1LDvmcy6ra+SZxPkY2928be8eeNv+LnHsZRSrcXouA8POzga/GLWsqedOd6mujljCQhNHAraFMnzqn/7IBdfGxxhS1OcstXwzyFt+H5XYeRv8v966dWH9nqJQcAVhaIbAbcPyyFTIcDWHGjbJE0f/12HrfBXbilzeC4Q5nrue/lfnUwQkehBgLFQfbXlyoqx8C60er8uj07/6hCi7/9hvfTDIgafX24wdsamIgwxiCjp932AFY8GOP7eVB4673b2N1GVv1389KEEIkce0BFKm6pDpCjoYM4qhx/LyHTFD83fl406goS1BDNnOYc7rPWAee+DbhvPHRCALtjByd8CHPnY5BLaC+dhs6RkF8YjfhAuZSJpI+oXtPs8qN8/vJ1Pew+Qax91mzDzJKsZJ05m8aC/p66QACD1vdQ8Orrl0/y+7ev8uXrZ5QOOitFaaoKlny8fMjrv37K33+S6XP6WA/VM6NL7L1p7NZBHGPxMSylgVeyVIHk6piJlYvZIeggkj5bu5j4JoK+x34HxqEeQFr3vr9npu9wv5fD3Q7lxDqFzv45gq2kekxHdE6EqLiXVKFWnIGKHlgITJZ2KBczlnCgk8UG7PNdg9O4nrF2rNugwYWuG9jWlq1SXd8KVilTTMErBbEoMr+DiOiQqWWkL1Hn7PRhOhM/3gEmPqPz4xFsrHLO1g1qanpIXQYwODrFQSy5spm+VuPa9KAfLenV+cDYE6yAhkNmOc95/eH9dJaXt3d5fT/KCULipd63g1j1YBMCVx6U+N/iPkXGTj9zf0eKs+VrRmdq2vskmyc9xLOBOPPi2gSpK0vC53i30YEgg4tG0x6zzMPHpwnpRqe+tS7XN1fm1Wq91rlgieoV3S68F8C4wYL/YrX6NXDI1flkJp8BqNt3BOG7sWZ3I1vA2UO4xrkJ2vpZktyTvHFddV7sEYGROCcRCay/L3y+gpvoPDRRI6I5adR+Yiad4B40hsL7dAjjZi3euj79FRmPi0lyNM0kP7e5tsMZVG2gO3Jmp9D+fDK7eO0LMEBrj+a08DzXBNI0ECyKmj/bu/rVucvrtMz19jnGVoxlV/H9bpXbE4ix16f2GbEEMJZsYn/I9Xv5GozBnYsfu0YeLte6a3bn+b+Zz6vfJRdSpuNHBn26eo2f134fzkLUy1YWkQLY+8ky7xZ8asCjUiT3CmLtyIrWucrJBJvLzADT2tnTCWVwRgabBy3XoILu+KkycDjXKada4s5AsGkX4Zpv6Jm5TeFeIkOCr5caANmMcByMFT5W8GoB/wcYqWrQwbco9fnN10q8SNNz1HE7oqvUDObVggBoMl3ZHb4TEKEPhgcAzP7MU/HtDNtGe4ZuUAoy4iUsseRasdLs4DtHl8fHdQi/jD51LS+1jmXJ9jTF4fuEka9fTwSkzTpy0HnLgo87VkFgMNSCHW3JaN9/BkplBvxQrKP4qfn/9NsAGlolC4PHfh/onC1CzTJ9n21pe/TPEbxuAisfU4JLHNgo21DHNGjRVnA4jo2NWwkJVb3nBl4Fu1V479hLuVSQBx14LYnjNlnPcLxeGYKamFqYOMR7iTNNLUmsZXkzRfnhQ9scKoiliWagD8Ua5WSpGlmqjXRRgetLMQLSEDQIpbNv3HO2BkMpmg0SmfQoP1JW0wgb4QAWknLGJlbwp5YJl16XS4dcXxfnsEqlbPwDzCOy4zaGH9TCUslF1VPyRKC+x2gNKmCDwhlNn26RSSUnYCtn065tZZRuO32rMPZhfMOkejtnyPAkEWR0AfmYEJIWIztg6PFb+5udxdJsxmBM+Cb2vu4bNeDS1nK1h50tsLJmHctEtpz68TrvqZz9WfVMuC8HkcNkGqTtzIPkwKhMcUsKXZh41DEfLyNZR4V7pdp2s2uzl77H8QtJXv15t5+w9zROccF43Eb2NdCYgNHP4tX33/3h9TNuA6hPNrNaBGvPQMvCLsLL0PSWeQ1jGxv93GJnqUjP0rZ5unV+92e3+RJLrj5T9WnyNa5gE0i7425oAK8GKzeN+Ehl+Gfu0bhXBjvL1JceNUFSeuBff0YjhtRe49fj6wtjv7F/8ef63Bs+S7yWLsbPLXbi2mmgH+KZepH2HwJoR7cTxf2QPQyddXgojtCh8hK6uqjCprk1WcMQGVX93/qDLzKy7HnSavtvOeH8g2eoXLzXo+Q2OHERDOW2GJtnCfS+np4e1sn7ilp13ZR8zmDU2Et971tOsb/PLWd72RinW/ezZU112Z5EvZgtcLW9V38fLGZhS1907BqKdZdkxgdC/hAOb54BGEcDAb9aj2obmIwLux9DzxczJBpoeyDBgiKp9zwDSJjrz3an3fpq48Buh7JswKvM8gGIx6LdL39POuiC7D3Hrl9b1WkV74SZAAQcdqo58CCfv36T799/l2F/L2d0Czn3GXmhwyfFdL7ymfpp65/2h518+/pZ/vn7b/L12ye5f9hZtmGhKOb7Ud6U4aNgyb9+yMdPZS7NZF7ltvfqWhQGIzVbbgEUadiWEZWwfjwbqR0u5ksTc9S1OZL1VEu9tHbdGFcKXGmZElhXBljhQBxYEnHWrjgfJ5SzHRVIUVaMtgJer/18PBst1gBHERi6PIYxH82sa5ZlNAc+7xiYOwChGUfLYjt9BQLNRcRLQNo+o7Hl/jEgzrQAdK9qt0ctHdSOotAOUlFsC3yoRzDjHpRp9fPPZ3n58Qrhdu0Ko0wyLTVHKbVnQfHZqyOTpkql5uFN8KqCGptAAevLa8KNtYMAbqAhVoBCyweVfaUU6WHSg1IA+PnBquvv7eMdnYm03S70Uox94kGQByT4H/TYwv7R91Fq8Eia+aN2YXwgo07vS/cO7IQDUK6RlmDhWFkI3Q0HML09+jqX6OxHR1DnXIMKZMmMPXQZz9Yxr1iXTLNLgWGBvTq1rOEARpa2hz4jO6RzxfbSmTpX5jwh2DVnDt1akrJnWxny4DsI95Y6O0jwagLzDVok42gthgmCMRDx+RN0fEQwoNdiQdjIYkbVvjbArwdYtmeal9x797/69zIGIGQhcLT+BLq8gY26FnV9Q8BU9Ync/lkzA9gwvSJ1OjTo06yyadksuZXfLBLZwy3DGm0ux8Cu29l0ieu2WJchQONYa14qWmpX1xjEugbV1pnhv8kALVbq5zKlUfOBnnwJOVMJ19s7Zl5yToDI2znToRwlOIMd5shETR0bZBp7gC8G174efF+JaXct4e/d/h+sYcFAxg3PLSY7VLDYSx0ctGQ23C9wqeLwJJ/cADr1b66RKK6Z2cqvsp0QlRU5tIymAzDQBrNrFfs0sLAuBHGSddrbJbM5pVi3T9rbh3UPoWSmmMixglcL9wrZQxewe1vZJiasJhD9nGn+U7LXtSY3ZOrR5+K/N468XPs7xUr1GqAqdd23OE7vx8FuLRVfbfxAkEb3n5YOkoVln1EIlBQDNHy89DBFB9vVeF/OGoQLg34It6v4ttbYTK4YVTtWpuxddwcb03YvEJW3eAH7u5jf4fbZEw4MHaRnmAnWQ0ws02efaqRY3AfUe5+sAiMEkYOhW/zIYhqD/By+bwswoZu7mzqQKO4Z/Jzpa6td1wBX5ThoQRP8Db2NWVmzswevIi4lwbFnohFMfV+HQuYDGBDtQ/s9YnMebVKpTKC+lAdeSDKWnY21IYQ4H2Sj74LrCt0iK/gQArVq5/WgyASvKJgutcIAPjU+aATbWecBTMOZpVgsXW8aoM3vT0w8WcJIKwrSyBInZ3s6iHVWQfbjcfV/jswf2n3oXld+FDW3udfQzAdNbfj5F1Vazxw7aAcOPGfoFZUr0XBvrIGfg+2VABZcLusZrB2pMzW35guTi5hnA4To99EisFTT/Cex+KR4gozAmt9vDXZ9DnK2z1xkD5Pr3QiHCvzsLMk/GNO6ah36+ljtNT/AG4P59k8YT3C3h1S1q1Dxg/GMMirCEvXCQ8Gfr0n8MfgnUlVU7VqskU4p+7rGhuJ+kMeBozHK93KadujMzMY7tk5DfOod3pZiNid50nXEGrqg09v6zie9unf4EPDpEcsd5P5ub/Ei9xf2lhjYn4t1RKRNQGfESXW8GqCLWC7EZb5PS/EOw4IzBFVd7q+Yb0G/7Q5awcxX9jhBjBsjcOfav00rlcm4CjxnK3tUvVtd/zurhEqNSDKWEV+RyYTVmZm0YjMl/3Jjbs8rbhesmsOYXoNpW3JMRnLmzYehixEbXTTZGpxEgcDDvxezkQ10ov+WuE8yGdYkjxCsppa4m7kECRmVS1ms9HfLXvUxc5YeteFagmMQM8F0vf8/1t6Eu3Ek5xZEkJS8pNOZtXS/9/9/3sx8VZWLF1lixBD3AggEpex+c86ojspOmeISC5aLC+CqVIX/7PM02skOxsW62BOEigVbLIth6Sju2HkjM7LyDeTNON5Y34B7pC0rsmsm0lhLa/+zK6I6nOvWueN7VviUqKzQLxiipX3R58hjvl6u96JOhNbT0ePeDq9s926RiLV1pDOPlU9+UHh397lHmv2zfoprMCyPW54rfu7dEcbv5y6BeW76WJnjuDsn0M2Uo5+fi10qj3SqQgCUXYS1U7vhNBpKrg4zlPHZFDIAJDO4kHYmw5i5wmsJ7MN5LZLn50ORxPcPUIM10lLPRXraTl5PmdFWWDhzm9+nT0/y6cvv8vW33+Xp+SsE+enyCmVeW98PPleIIl4+GGW2SPXnp0cwr/717z8BoKgyaQZefby+Abz69v98k3/+77/B9lnftQvSbEZmL0bP2gVuEE1Xa0RKdmhs/Es3KNlhhdEjXRBa+4mtaAlSaUSDhaEPTBm8O+B3/VthiBUGuNLIz6c3jCdbOv8EwEOQEF4tg3ooCMtWx+jUCRZFMvY0gLXQAULRfjiLszmZiSGQjEEI8YiGrBT2QiZEnRiFzvtV16rW69Ji81++fkbHx/vjXcxV+7hYy9wVdbr0eb7//U3+/r/+wlycXs9QXovt516Uu8sKOm0sMM/C7mTBXVxwC9t350hIKd2wwvmMcq8g4kEZQJsxoDXF1GHKzqWeF2w36xakrDetiaCpfLOl4RFkKlfrA3UnKgFo1CPTNaDMtKcned7WpRbiV3BCzy3vMtS3ag4YtN7uVv/tRUjP2zmYkrAkqWTO00SwiFFARuXk4grI9+7KGm87HTLs0UtFBBgFvM8pWp++k+USO4oxYfkD6bIO7posMo2KaL7w/rAPjEGSQe5mBjqM5saIEmTPhWlVbR0V6uxrJN2/v3w8JzNssl50WdyLAhcxaydF2RcW9C/utMzhwPve8GsoQFkCrx4BO9aZuQZBrsbd1LgbXPwsfaek6GJ2Tv13iwR3wycZlpVGOYw8D8IgEGAtz2Mdr8NanlpnffXl1oJKDvshAA3OfQcIr+eD+7CId9MUO3ay59vryDxnGejL9gSVVhvu85atlFOnKDz9eOqi4T6Tk9l4wg5e7ObOGSI+B6y1zJyhZmCJM1sRSbUOhdzrZTyXrUcUOd6ctunhiBS41XS0SE9lut/028Pdvby+nxDsWZtPzyXYIivu62Ob86P4Y3TmMLtu1XTtYnXQRJwpXqKAe2a7hG2acJt8/33+9yCW6h6TEY0gKgJ3Qht4VoDB3iA+yi6I6uNfCC0xGMNi7cqYPW3y6kXT6T9UPt1v1yXrqpa+GrMjEBHtxByIgBmYWFwfbAYiMW8Y59UATKlXay3fa2aLRK3R3WvxCHShBzF7B9mJdYB6a3rbA5W16CbpznGZp5v3gc+sHpNeG/bax8X2HdPY11QigXvNa+p2W5UODBcR5KZQqpfEfiw8QThxYd9O3qWuhFOZA9d5v/vf3DdwYEvma7Zf7ly4B05irlvat/b57PcTso5g2CxjgwMGwLvj2c9FuQDG8jZWCimoXTQv97TronDzBLBcP3vXmjbvBel1egkP+qqNwMLknr2iMoPBRM+UYAocu+E5yMJr1wjocd91mzvWGZ6nWtoYdRfSzDYZg5IGtXqJKep8XMwAqqjo43rW7L7VnPyZDBnxcWEFwit5motaU0d1Oeaf4Vhpg58hZeezmi0BrVrY/EptYawfzx6YydgG8J7AjGYTvdcJbWrDGgG7p/Qi7tFxWEGHdZuBA4F+X2u+tjur/GCF3McO8H2tG1AaY9PtVDHIXIETLQnyYT5WliEMrPFY32MoMK/DNVvtzjt2RtQO0vak4jGOnCYGgMj3cut1qPbsZTQJUrvyeBhSJT0bxlXvCI6kdejj7j+LgVgWRFqtSyTqy20+ZDkyEwa2ljV88DHM8gT12kzuhE66IQP93vB96bJmtb0MOXKhDsXaTmwww9csiFuuztfMFyjS8QyQj7QjcCrp4bJ3PbvdWIZngr3g9QkNNNa9pbYl7JZynZF3jcPcDizt77f/vM6Uyut1Twraz+8Sm9gEU0mTk0/gG30PnGAyUCnQF4vXmFiubnx/E0xtu55of2WF8KtX9cL8qXj8r8AiGbhA4zXyK1PWsBhRdG8zUg6bMrmzImwWlfei9hmw2j/rsizD53uH88og3RnP+/Pln/077iQ65ban1uXjO8WSCktBjcEgtJ+LOyJGSXXKtDqmdFCXVMyuF83rBocxC8wp8M5LNOLPCdSbrPjzEvefN5uDWNng4O/Noiqbk//xAYdX08LUydZ899cfPzv1elU6bAIpK40ERZonc2a/fv0qX/74Uz4/f5HD3cPm3HcH0UE7OJCrg0Rkiaz1JHeHBZ2ZtOsgOt49f5bHhztEchXoeHt9RY2l7//zDzoO/vze0+7IuuJeqeZQZAS6prVBg88tXv+MP88X64ZoShzMKhX2d6yxxGjIhFQ1zeU+LodUuJr78U2fxwADrcmF8X3/wBhqzSsdz3qyuVgnM+is0HprYcDAOZysZp4pZ43+FnNYmDpYmTrhazMJxzDQYdisVs/pYkwEo+8jiDVDoOv37x2geX5Ge+rH7d8KKq5KFdciw9uzKWvs9HKSlx9v8u2vb/LPP98BKp603pWCV96pRKZIW+Gat+iWgX86Pq/ayWbtqcEw5kuq+5Ne2TipXuhUC+WjlfaD3H+6R80jKA9TQkhxROFPAlgfRq2PcWnuUJJhI1bnbHVQo67m2DYYy5+28fhzW5tffv8NxeL1uBfrCFi39Uk2YY0IK3R+NcfcW8WfL9Huej124CfLKjdwYv0acOTSiiyraxA+yzw1mA4fZxo25248UZYUa2Ygu2tRy88w/NYAsFb3cJs5qFavBcbm3OWTy0g4OENayBpMOE87mMzJ+5VyDkdKRgVc3GgSiZ++vtzhBgMhOaQud8Jgk5SW7lG0ZqCw7JyoIoP8wP0ZThYp//nzdJ+Tsa3wnjpDj/Il7dnmBp2YsdeZVJiBto7XaVaLASehHpo8wi7WATAB+GHg+DhbJ7fiDv1Ol0bNEbsGtL7qHiOylhBA5tBI2L5idb3HeZXR4Lqpm6/xADtHN/rVGHYmYDPG83zVOXHqz3t1rjbcbBRvN9u9mPzM12yJeeLsP6a627hCoLKbrlmA4qkRlwtbvJ+Xld1zvcObzYmeTwMfKsMe3u82WaUsBws8aRCjfaSaX0cEIdRmcHc0dB4FegfgxPeJhLNRWw2nBuPghd+tzlGGKju4uJrtM953lzXWgEfIEtdaMtp90H9qvEXrAs3lAnFBwIn2ZvMJwDrS55jAZtDi96f3ujl+gvqJrdh4gg1WxFlg3iSQ4AtHPqediFhqH/RkYcQ5PcdsLJ1f2YbdBtzZmYlx6E2RmjPwfOxqs3o01VgCNfapzsds47eWBBq0DrrfykLI4+/2XMxz6YsajGdjxoix1QDEFDL9eZujjT+AXCJDmYoYr/kQdYLQSbGRUbLaXoF9Puc6tGlT6mTBsXOmpHN7u1wbnCqr9+NgfWMhH+hZ7D1nR7dJkvrstl7rDEPP3nDQuyYAm65JL/QOLoUGnJGmlgo3ezMu/Y7VtdP0skXXvH0PbEjowomdL42FKSa3mGlidrv+1WoX1uqymLKuSJdL1rzRbB7TR/rhmYJYHXS1NQEerEw9lmoF/q3sBAp8Q+zV6PoszTW7y2DRCOUwdzG+O2eX45zseQTgO2jMNW/6uFZLq/P1YLJ5WM+5FmZDQXlJ3d+55xxZCS3DMTL7Q0pO8+J4xnOAFKDNbM7wF9ZPyX+dqGDnVM8TbO3FC65nZm+ysSbX2XPoFK4Py8W1nQSeWWVKIdMh3d6akNVwPNAmzsBFKdOVvRLjTiWFNYwu1/49vzcdQaujWM+eTqoB/rvweSDyJxZyVyBrStdovm+S+Mm+jXdXRffC6p3QuZDIir6P/XY3fL8DU80CkSKs4Umfxuovlz53stvXw/rTv61Wv9CO107f9xakgVzSZz9T/3o6rdtNbjUWX0cisT6LeQS+HtxvQWMs1enW4ZN+VcdDNECKPdqKMXu7zQDf32phMUJl72BzjzZRMKhCP7XYK1FTzdbL3tb5T7hH/rufT1+RQqhRcSzIcCxasHZERiN/dDp8kYz02lvGniNu+fWrm80KyhHU/cP450Cap3ZTeWbgw+njeTD8mP31hnsqjBLoZ4fNCFsnLTJnLUOnHk3f01d/Bby5sFx3LJI8vr8CtfL95s+zQ5jHrxuwl+H7YEhAeF7CUcLxqVsTFm8CsHgeZ2FZelzx61h+sG0crgs6jRB6AfRp7v79wKqA4L3h+Puz7FlyHDvr1GEgljq9Lz9f5XVzxrUb3o9/vsnf//zP9vsPKR+NFGk3jgqVQ1t4be1Qp6mDWuvs7v5BlNx+efuIe5ynDOJp6uAZTK8VOfwKFi3Bvvr65VkeHx4AEKmgOp3e5UVT1LTb4P/9t/z4+wWgljj7C905bF783dqw7/L6tHLXaZ7F6q2saGOL+grHmYXBH+9QuPLh0z1S1ZRppmmOMG4aI2EA+TQ18J3pYchd189e3uV8IlpfjXoqDpw4cj90/enr0nPIMYetsxUI0DCpZ5r1mMvmKFBduAMr7oCCZbEp0ouDV4y4eSqzrjV+j8VXdQ4VwNKadZ+28b9XplS9UGh/nJH6qJ0SX/55kX/+2tbG/3xHd7/z2we8BSXdawofjAYdy7Ubt2R3PTC9clsHr6f3blQiWphYH6Xs9mAbxoWVsir2i7c/VvANzIhmabHbTwWsUCT//R1AFtZiYerGpZJhis5FtnCKeITG0w9IdWeb4zt5evwkv//2RZ63t4KYGtWdtvs+K3tC3lB4WC5MW6oeDMCc8xl1OC6b8tc6bhejp7sMCaOqsYNTM0NJZKcTzGDwNRN7vLiBMkVKpnZYgqNWmaap38kygLLPf3L8ec4uU5G+AB1thohIAFaDsyiT5JRMnp/gLFhYmlJ1uiCVkKnMSda2kR8Ucmwn07uLvVfE/bOKIvkXyfUcUGPI9HI8V+0p2Fhbeu+B03U54WOyl6v5tddROfq//7vX2hPr/ATWiK7Jc42oqtfmGnRUsKVsoWLEauiZKWVAhd5qBvLtUhB1TSyTg1Et5t/H3tN8Wm1mnI41JrFCLOrtxruzJ8e11XVPHof/BGbFGpzY6j5fe0/HJ+t5GQsBi0WjDShYswHu197NZQcK++dhb010TIsxT8Jum+rI8GpsRhE2hOq/S4XjdNr2/N16QGddZ1roeKOorbF2D4c30ymVJQG0ePnm7E7CFJlNakInAQQw58pZgTUMZgI9SA22+kZwpGwfK0sUDNRW03NMV8/sr32gtX9eTEY7eGVpIlqPUNMntBixpqMfWNh9nihTqMOMVbY2S4GkjNCmNQrenTY74+29yrvKinVBDatizGQGaxfKSCVt1T1Tpc+Pg8T+YmrGbFI2sYYccRXKK6qbHhz26P24H1MHPX0W8RRByjX8zRg5vtYWZ3lZ6l4EQdPa9pRFZ/sjgDJxDot0QJesHteJo23vzLP9PszvAZBrxmD1eli2f/K+xf2n2jU+Nmdz5tyWWOcRaI+9K8tgf/m9lhR4z/I8y738t5jnJvHczkjzz4uVRuj2gsT8rWuqA+fgqTuzhSU9aulFmz29Dk2OpMHOBIinH1+UrfthhePFkNICVjx0jabOFupE2Pgz7WG1EWELNu6dC9JAx27145p2YIF1vegvl7DF69kKwLd1AKg57n0eqd+XGMtJ+tg6LpTrHuX1sX9lQN9/1wZMF7CMbF/DpzsY4C/DOak00rzHAX2NstWKF9VW0HCivGnN/OS+vg+HI0En6WAMScIl1ilswNMR9jnvwcfc7bAZjCgHaXMh95r2Ul6v+BTdzpM8kTkYbhE0NDnyjvP9QNorSo2A6eXdF8fxddaP1+3sHeZ5FR9HB2KdQEO7v4O2WGuDTVZiL6utvl9vZKOOL7ejfE/mdYL5KdyPq411vvasgYZ5nNtBh0uSUQ7ANfFEkkG/hkxTv2YxFndjemhzVral62v9VyVHaBF8tberFZff22Se0s56fxKgOQDEA1lwXjfM2Vy54yTXQTE54XsxZSoUBhDyc6udIEn29X1x/XLgkL+PQP8ec8lznM/5n3AUrAef4NsAVY+u7F8QIi50Jd9cs806KmgaKcPjxee/GoysCOqODtnZOBdMYoB7CUnOgEc3JLsBRCVxMYXsi90HZ+5U7kJnna7aLLndd0sO6t5Z+NVne7Dr1kT6sXtm1y2QJ4NZfQGUeB4uvv59PeYS3Z66E8DjRoWUnb18nIOb2XnIhoJuoHweTy25lZK41sPVGsubBgJIj3WK+joLu3K1iAjMp9lqRKyW8vMh58sTjlH2hFJZMeaVNGYFWAh8fJLnz1835/5PpA+qQ/b+/ef2nfdggM32bFhLF5571Zz47VoPm4B4fnqU3788y29fP8uXT49yp1bwttHflQ329w8AJlr36vXnSdYT0X+0lTXBF2PhBpBFVzhOBAMn7xoEJ9IAIWHNMbS4vpvhZKijoLWfwEJ6Ioh1pznrU3eu1Tk5KatHO828vMqbdhV8Y3dELUKrbCUVooymm8Cpvr4mQ9hL6npDgzev59Yu9nxTX+vmvBJIuJCVoNGIA1MYFKDRVaqFK8XStbDu9acxOQBiAThha/HDwrx4rX2F9+Mjgabtbx8A5E5gj719f93m4vs2Fz/kx1/f5ef2b03LU4ACkXatKRHG4opICAyDbfjvH5maqOCVOlL17YLaa8pEctZbj0TuUggaFVvs+1aNccgUMaQPLouNE41aTdHUewOT8O3EDkMY7JraI9Mw8JCTf+qRc70v/QsaUdxv9//pgSDf4xHRK5xzk32nl4O86ZfhdK2s/aX7tAjSFZUijfldKpWqKvlNqbbLnXikZu/wh62fwZBigETrckQPQ6t0WDEC0E7hXB37ZaURKJ5GKgbexvVkkE8ENLoMqTd0XhWvjZXlS5d3fm+S7rvW1O0PdUjsGZHT2mtVYG0WYwC0zgTaOzJZfmf9wihgZzfpGukdCHudA0+p9qK+3ZlOrA0fj1v6SDroVnb3CBnUOCfeBEAgq2am78roGOYX1mfWaWxXac0XbPRNdiBVz9ZA3INu2FxKxTqN8t4qazEB9KGMnxrZIYBbJhpaSNdupqehm4m2YR4xN8VqPiabhb8E4Lh3gm7pZKyd5Kzo/FwcoJh7GiWfjzAJano4s09ob6zSUw+y5U3Ho7Ibrd8XTasoxh6AVh6vZBz2NVeRmq9sAwD0uUOcz4kBxPyyAS4rU2M+PtjhTMvg3B1sb0ws3O5Rf3TL3N7KPppWk0titSgv27PMNM7Fa5YQNhnun8wv2imsLdg22cv0vFo6cOs/47HV4NcgkgGAed9z6qg35uKgVSXIOVWSGKzL4DxtMudA9pXWiwxga2Jx4xieGGPqbmWhrOu0OZirvGhNyJOCgeC3oAHGZPxCPrwhr3CIqNcxFoWpkIMtN3UmvVjNOesLyX1wGJmd/hOpOHnJFjpncEygq52hZ/atxx4a16lY7RMHTSernYJTtRYZFx5hVxDW0+FoEy5x/6gNqvdd2gAsQY6h3s0l7Idsq4uzX3RPLcXSY67tw+wHsIZdB5Am29P63bW1zlBRO8jsxGqpUUMpDwN+XC/gs9rtfK855wvNGRG0txlwsZ4Aoaeo/+Yoso7j4XQW2JuHiUFVZ+D7Gu4gZE3rPznFch3E9r+tFvArjrmUEil/TTtiWipfXidqsx8ttd5HGwFiZR+/vsvbz81W/DixDuZHhS2gwZ1me622rvvXmFPTGwh68GaqXRsMGxsf1OJKzzt26OvPVcznzCmBrOPjY8BdpSBB9iH6+PSUQc7vmsZYyDrDIpkJlsf3+G5Ry8+ZeNzD1CP0cQEYpK54WJthKGhg9oI52DfqwPlQm1gQRK3nBrmNwPKagcv+Cp8KNW67n+Wfe+1RXzfFGHcoFYL1w5IYizXZMMSG8FtzxuTmG2z3t7kM8vryRrtkmSyVz0sh2P4rZbCpMMal2x6hT208ILdL/3esX6sve1mdW96fdaj75My5Vgw29LnywNNYHkh8fRTuV9jc0oEdstobfs6HzrYUI2OoYew1W7GOZLYrMQpHrIBsw/h9tXlF4F79zgMahmFtVsqcakRN2Jofli3yxk6gtfrM9S7EnnKJu0NAjnsAdfUOi3UKPlqGgrG7ND1SMzlqDXY+cQGTOwPGwHHEmCcv1e1jl1V9fMb06l5Y/ja4Fevdputav44Bwvw9B//0z8sVQLGLXN0Cr/rfDamXkB+SaWJ7wbo3qIfUjZ2hfXXNqSvAYQBsEfdzrLEZRoe6K8k9IOSdtfJ3JjO2hu5X3jFo6tGmS+106Iz25nvsDJRr8Gn/2h+zv/dfoZZ7w7svCeuIMV0fk8dynosxwm4jn/2+PFLrNbU6mptpi2Ue180VgNXYAEAjQzCuy3I1ds6qc3CsO6tzQv6NsfH+AfaVsoe8/oayW/R5PjaH+3y8WN0qn+9J7o4P6FT35bev8vTli9x/epI3rTe0KemX9xMivmBXiylfBSKQ/njG7yrAFdj41x+/yx+//ybPnz8jrUI3LQCI7z8BXin76vX7O9hMGLckyIOpZA6wmAOcBYYfu+5YFcoCVEW5HDdn9+FOHj7dyf3nB6Sl6VuBKwW0MK7WQQ5d9378kPef2oHvBeCOCsvzyQppWtR2QuYAmZkU/C6sxrVZcxQv3bOk/RmGpjoDtsaQTlJZJDfSMzG3jcCJARc0Bs14aJ5aROafnuOAoo5HeXy8Bwvu4XEzwHAdMq9UCfz49lNe/+rg1cuPV1F2+kGRszqCbA5UsB4Oo1oKBmrxc9R2UfCqrhHB7SCEg/ddkGcmGmTF+iFMqTpYC3qCVxgXdZnUGCwFDqOmDipD7D2K5MvAooh6C+laHbyycsGTANzT+9f6YMeZjr4WZFanQzurPOg9KKPoQsAQbccZJjbFNeO5kTq6bVgFOVHcFW3Hu0FYjI3g8+SgnhZAoyzlHnK5gGOqAkJktWUZ7kVDpTGFb3LAJcmtZfGagylt2pegAt3G3PLQPNdWX4++5q6ixs1BZToxWmyYNd9qGJxmMo/7oEgo9FzvxvfDvvZMAPNJDvf0O3bcOdxvsvEwAv4OYGkTAqxBc2qQmqV71TX7rlaXyK+ZzlmXumPkTqU7El32dnlFoKXPiTtYt3SuOwG+fvfBEdQW86LhegfGePFA2BJs3xqpxNlI1mm8XCyQNLGLTj7G05slfeYdCW8BjTHe5rjOMoLTzdfLJMGUKkWGZ2NHzV36m3Rn8iy9o1Zem7JbJ7E2Ld0rnH3/HIZyT4VRZ+RsQAScmHQul82TFeQOwES/a+seTE+wwwociHftyLqwY+oE+WaMyIU6X9nG2h5+nlgPkvXAtrMtBmSmTstR/yMDelfrz/c6N5I3EVhbr/G4B7HEgNesoPKcck44o9HNE8CVF7IXAFfaJAy1fooDKmsUquU6lygCrqsCpQy2aTy9N7w/zg6SMlWZQJc1zxELADWyJ5rpMj7LjnnkIBICfFnPjCyAZl25XRfsbWl9Obue68PsyGT/7qt44DOxNaXfI2Xsak+rLlmmKUAsr7vk88Hx89S8VIx42BNCJ69lEKnbFes6Anv7PQHwuF0k2/S+h2DPFnOwJjKLlx2T37v8aa3F6ZCD97YXWk8Fhi5MtbpstOy+R/tn78H084qYoOh2naU316lZjZt87W735zdTwOqNa/yiTpexCJGyB2WxWF1a93G06Pad3H0ik/3x4Z4NcLaXBjRPr2+wHX++abObN3ndfn/Xjs3vZgelPZmzSzoL20Afr4NVTeaX1Rq91ChUz2ck+BB63ps+RNBsHvdBBkek+3nzMjJffSz34KAfX6bUabyyAznDVJRK48w6MWCO54xrKKBUuzzyYF/2O/t5BeuqN0Uze07rT22G+P3jgUDLAOAzkOv3nX2r/O+1jkEnL58i5qvCVkrrpx+YntL2lu6V19d3gsHzFHVEDwdNKW4yBxBVA0zz7yudaf3IvnsikaSi7h0EGn1el23RqVrXZetsqdL2NaHHWpZxnnTONRhenBe3/fU5l3o0/6Qbcz62+85+U+DZbDbSs1LaoMshI6c5gj4EsRYG6mdmVawgF5zJft7k0mq1oqeE8rSdjRDnt8L5x4cjAhwgdliWhNf2ipTkal1nZdQZDhJfscWxN1owxKcULGAJmdt+YJfJcnWt/NrbXdk2voVD+CmGGlg+IV3hjcLQHTUiemtXLJMLnNgKdsOZjbAbpDI6t/tBzDeMv91gIO2/s/8+f3bDg68quXhZ/m425i71TAG7esRqMYHnrXmvv5+pinlS9s+T7/0/HZOff//dfI18731sktAtBBt9B5TiiG+/B43k9+OkU3PDErExciPdIpvBwsF5z1f5z17M+5rNRYeEQJgAkAplFAplFFp5Q81liXWqx5/OLN7+8XEO5hQjbk+boN0E050Xg69g5mhhPjXInz5/QdH24+Mn1G3SDhyv2znetvOBHTKTropYu9V30lFR4fD5+VF+//dv8se/fkftKwXMdG0pePX+8i7f//ohP//+CcWvKUjacQxAXNprLe2DYGCVPv6+rvS14N/sBoLoQDnAWdEUweffnuTT84N8+vwojwpe3R0wvqsVLv94P4Fp9ePbD/m2vd9/KHB1wn2pEaJOuoMR3nEIreyd7t5RYf5wN7/QqS5WjFUjQRTcOYLsgIXlSINJ9IHIz+HuKOWOQjMHl2hEk5QBAV6SAV7Z+Ug/dIDp+fMnMM/uFqZkKlvoXY2u7Zlff7ygULuCicrEupzOWHe6huAoSDeuPRKjztlhUzAaxbh/4PvtZON5PoGB5UYa1jAe+dpwdcXckgPgKTgEUBhVZ4ogx0B/V+X1Bur4iV1ozBHgBVN0q+94e1tEpbANu1K977e1sKh1gTpRSq2YUFx9smLYAA0q50cLB8NIFKaN8Jwz65B9rKnY5eYMXAxoNYcud1/JxncHpqsREFow6/R9UTbetFi3Sol5IDPButGYYlXWDeoOuhNlac5gVUQ7+tFQyoCSj5cbwN4FbTLTtMkot7keWrwl2og3c2STcTgo5lxTwnVIL9TswNCav1uoSxW0ygDnNHdjQI19yLrzB7tFCRk0Yk5+se5QMu30whUjetQfZGYJ14BY1HMtPdXMarZ4/Y5umI/GJtd8H4tVvMPWdXpJTz0lm6oYY4D3TfCRLKzEEk7jyesnUGlnG3hjGsrU8f7qTtb8pxftj+705n1XrNCwB1vCiWj+t71t4pHfnFYhARj6vEzS5a7rWdcPQyWJ1kJuOmDntXJk9TqjVqOsmF1Q6Gm0mBM6lc6+gsyvZBB9nDUt7rTpSo3ociPVVixNuNfa0NIKx+39YcmrztSJZ6/NCn8LO2WGYcr97QX9i+HRPiXZlnPHGI6LiNVSow1RY4c7m6xGun0eKzB5ytqvPalj76xYHx/KUBnsVoIUdSUrU/BIWq9kQe2rM1izmzN/0ZtXu2NzIsoRrBuy5hwcZKdJOMi2p6NnZutrebJ0kos/v+kGBADmVEQY7Dk60cXHa2JtP4CvKXBJe6Mzdlsb9RVEme8nYa0/pvKTTVnSPXpNmxxczIz52s42hLYGrbtrZrK6jqCrMIVspc3YgyA8x0U8rdu/Q7u12xeS7o/71pmk1XSuzfHkzJI1SlDAiV4yQ6Sk803c/yXLcJfZJpEax0jclmumczpGMcgkXCcV7xbTJ9bRiMidg7x13APQOyI70GbUW35/sL8qdzoZcZZpgeKJC8cRMn825/deHj8/bfbsVwQDNUjLQOA7Ap2vLy9ghv/4Z/upgcHNtj29sgwFxvHC/emFybvPkYO2E96YmgvvEd10mwN39CcVvNImEbhfk6WesljTszuTGufx507+Z84wQr2f0kE2miDJR7EavwoZaCqzBtk6pO4QVvYvW1+PNidYI9ZxgUTL0X+rpqsBvswGpOl/SwIVqss7gn2RUqe2drMmPq2Pq9rqAJTNZlC7mCmyPcCH86KjPFUA7jOtHSckZMBrli6nGFh9Jzv8wMAoy19UBM+wLyxNdJLk88GuCHSLYxDynxBS3YGxZHQn3xp1yXJG0TV7/Or70sc9ZOvVcbQNHMx0gOdSOc6z0D9oNo0lmgtIZKXcsh+yLKf847pSHalzc398IIvZmiUgSLo9sPpiWtZEM0dYj9htcHvWUrKm430XEMOoh+9nZIyQvHCwwF4H5jxNEuvYUkjDX3PTwACpIcPBfe/Sx8yMEkEr7mDszcMY9LG4Bq9Kcb7c9VxmrAM/6+25XgIY8Ojo7oZHMGbcDLhhRfajs1sHca7BqNgqJlwlnffaiNz/uwvk0dDLoJM7SfvBc1YJlVaq9fCLa+Nu9djLJQCsoMLWMV/bv79H+W9tsMGQSM8ybLAbivi/j025eez+fvLbqZ9+P5kNZyfC3+fFFqQ74qX/0w3r/b386n45F/6pt9r9sHu6jNePe25X90YAbR7+XU2RuCDSzzwn/Hi4F7n32jFNTkqJ3n7Oxzv59PxZnp6/MD1svcjPTXC8qjJe114DwAQ4OydeUEdKO9z98cdv8u9//yn/+tefSF9TsAORqu+v8s9f/yB98PXHq1zeK5YPCi6KR8nGul75OUoa3/FVzfBlkf2HzaFQptXnr58CwFL0PVD304e8vZ1Qg0vZYPypBsc7UH5QW9ftXHJE5DnNmBlffU15lJYG48go1EhCD+NSELfm887UuDKTKqyphdhb2xxo7YppU4iHzWgaLp+f15gELmhjTRcapgrUPX/R4u3bPD7eg9qMiOF2Xi2er8X8v//zQ/7++5u8/SDAaRiPCev+HBeLdCMyPx9RK0qBK51X1QQweC+nYF+1NtYJlBtyJOZ1JxP3MgiRUetg6AYLUl8/zOD3/XhYwniP2XIDuI0dp5DaYzRiRjEb0v90bV2282pnzPeXV6mncweyVsB5kA8wJifCTmvpHZHOiA59hGMMmnfrYHOnbSfDEUxNwmLNHCDK4zO77UmPrvqYhXNjz4MURzufR4SwHubJHOaVIOIqkVq7b2LBL/dI2pyYSfv9Vo22j5bUCt5dEiCXQBM3uPfn6OftAFQHW/wgrkE/sFiql6bX6lwzncF1Ktl5YJRqWoGxFBXh0vthq/fbgaC9vtyvz/2/J4ugKkPWv9fcUvJj4OD6YPWUkXJjG9DZ63N6S5dzTaxYI1qDrhlrai6TeGv2fK9DZLklkF26vttH8LjfvYNws5bt3VjKvztr9NazONBJdrOHhyq6yjrDNp9rbw9wrzrDbWSL3Zo3v581nRPnSbeXHfuWuqF64e3+nXLT/qJhyn1fLc3xfPmAU313v6DL3tFAdwWUUfB8XiFjjsczde3mkJ0TcIX0YHfCqwldY4jqv8lsY9pgdALy4ycPhEoUwK+t7zdPVxnmxavay7VBPC5zdSoqA3FWq2XmVovjcZTe6+xgizMMOfAKaGtqj6ZZau2ryzqD+afAgLKDNSiHwuRYLC6HmDroYx/g/jqu5bwGnMnrn7kT15xd2lo8b4yT2iurrTPgAoUFxDmY0iWrGCuDYxCpW86iq73L1qh/xf3DMZKfSork54s0bE1Dt7ouYP04D6Vd75e9zOK+s3WVzk8Q8BrAdoevA7hlAPb9njwAl4EOjosM+ibfSzxvlhethfMec5juiYXDe5qXnzf2bQJt3VZ2PUpAg/GnYONh1hvntVDvTdleNvCMTOeVhdxh63v40cZq0zWLVgFV1u/dcXOA7+EEPz49gMGNe9LA1fuFzZK0JMOf7/Jts6m+//1z+/ldfn77AZBLswzO51OwqWrrvpKngbLx1Wyd3EsEwFBHV+U89HKRh/sHefr0CfLFx1Ts+dc0VsXkAHVATwlkkX5PCb1mYOVGUgyiz9TBpQd0gmVcff1x7Vev8NccVKzdj4L+nFkL62IT0fKaNlmeWGCa8oByNmgKsYYe1B0CIOPjHABE0fS9w+jkz1bP122+02b3O4uvm5i+Z1qkcxcHuGOZOqtdxAvz97Vund/RLOsd2QHaqRA15NYG1qqnjiLjp3Vf/MonnLoN6HYBvmeMMS8f0rzmUmE9RQCUun5nso3UTpLLRF/G9vQVq363V/1VqSwjvXlfA6vbPN69Ne3NtdsfnuIuJv9cPnLNl9jvCIYf2J3xMFt5CNV5q16b9Xrhu2xj2wK8GmWCP1v4u4XzO1s5krvNl0Jzle0aAGLrJUpOIPX3YvvFmpp57U0H54s38NDd2qZoehRrV4dwtiUycU+jEYgZIns/pzMO//t87PGU/Pd9SQ5/LWAhlNILYpYMfPBB/PdijgciZdK7GHQ2liGUSZkU714kEgOG6I5t9Ixu54eQfJ+FdE6BELsMhm/Pqx6Nw0HpNUZ0M7jhymo/KB7RBeshAVi+JZzGzmc2ym8hAOhR/L1DlCdiP2m3JjIfm+/xvwFatxyR3imsAwxuKF4DJOmc+lh2bSziXSbp3lELVpH0e+V66QqGx6aNb9RImEo74/LaEeQNeFE/R2R7hLlTVmP8YZQUdHhD3TIVcNull8O2oTcBcVAF+fnLpqwf8bw/Xl/wfju947waddYODihcp8WJzx/YtMr0+eP3Z/nf//pd/qXsq6+fIZzWywe6IH779o3g1bc3+XhnKpR2uEMtmRCu3SDK9xyR2F3KJ8dEa2ucMS/H4yxPz5/k+Y8v8tv2fv79Ewq1w5lSoGFTLK8fVd6+v8k/WvPpf36ihsEJ6YIXCODFKNMt1WEcnfIW8+YCHdTRWlJNLheIxRTkjOjhmmqygCYbArCSbj5VKGUoKmv5izoRfj6NFK1mODYCEc7EQtRXx2CbG2W9IUVOow53BxgSakApQKdMuFcDsX7+eIXiFSjahcW8fS0merYXsVQQAZ0cFRDcfur9aLFPgp8Xmt2TyU3fw3i+ls7Df0uKdPtezmnIM+phGIh26e18VzMCw9CyVDuvx5bny2OyYSyY4mGxS96fGkKX5cxugpvx8fLygoiqKjdYaR7sMT0F+WasqNU7f0lPY1usFoC3bGaUra9rBx3YvVOdpJX1zdSwMcTUHSOmOHchU82on7y2mpSoCYQlocpT1+/C9Gc9djmwoDLqkhUPlDQrYp1k1eSdT3OESZIRJ+FUcvwbUk65NLoMXguvQ6dwDEB4IXx+ZoBrdKHr4ZxgKOq9kmKGqO2UQLbOQvAW9CsMR2dg+XOxrf0a+zLYf0m+uDXbmyLZ/VuUXw3DhnsoiRHHZ0BNkCZjCnQh20Ahj7mSFaOGrKfc0eir/rBMSfY0VzdYKuWC7w3vpOlGcUMqtxvfEs+EGnqesphEZTbIJ28mEAZUAgL6V4buZTf1dTKuMhg1lQ6qXEVzUudGZ9cF28hqkeCfdY3uzx3k7BuxG3aSCpebPPboZbpsd/ZrAvkmpjOj1lQuNkZ5mpksDg6jmcSZbNW3TZ6qUazOzzL16zhQTsfpABl7/uhgelm7vNAU5GmeIvjk4z3DfqiwDK1OOMYLdqIFR4eUn2p1r8qC8WHQZzf21bx3B3Q8tdYqSXkdLupVDVrQaUSNEeuq7Uz9alFw7byrTgWA7e2OvTbY+4cCrgXglQY+tKhj1AgV2swkJrhNfW2/zTYHMdemP5o5yVPrAY9uD9paV9t4GoPLqPcmBHVdzulh7UIgj1uuBKPE5bCPdTGbeTJdBvaDeMRcgpmJ8cENe2KvqRH/m8lVZzfQCb9EIJP2LXVNKwnQ8S6oPkaFQQmH3pyFArkLUX2xLRclvsWdcV+nUchdeK7zmhotiFjwpRfe9z06Zg54WsuQRG57nLZ1tTVNxtsafwNIuhRLh+4AO+roVAtOCuu5IVaCgFpf+wB1QRkSL1UU674GY9DG1eZ1nNO1My78WZqdYZFowuTBk4PWOtLmP3pf296+v2/y6fxJ6vMFzHZld2vqMNs+FHlb7mBbXi4PCPZ+rGSpI5h0sVpuNseebup2Bjp2izXpqWKNcz7J06dn1O70da/BM5RUWGXYL/pasd5n+/yD1QOSQ41n1nW69jH1PV7sXuYbLpGvY0gU93WSPqDsn8z2s1rNk6WWmanGpdwMrOvycY3U5GqEc1vH2NysP8SaTA1BNM2mmI+VxAITaW5j5ZqE826NdV+iZ+IQoHHywgyTUW1EjJGCaW2UVDheQfuTd33nW7uaKwMXgLntKW+848/GZD0yTf1+WEykWWBjvA471Xf7V2X9ZHY7M7TZIVPBV9gBQHs7MyqA8+bNYshsBBBsFlj4LSJguh7UDm89kM09V9kI4dLnKdvk+yLzAQTZ7z43mhmiPuLd4Z660jKOpNIu13RRHVcATe8n1uDKZKDm3S3ddpljJsEajKLt+r6P7twKWoHVpam+58vgb3rqI/SPjQNMFlz3wjW0pgyos5UTsewtb4IxpUWSa5+LtAF/uIV95LWZdVuMZ161xubLr14Dy4R8jmKOAIpftdrNGGglLszbcJNujMUNVM+FXwejLF8r/9w/qNPMajJ0fQBunaejyPtI+fjeDxQHMSHjOwHY7Nkyyrs/x/6VWWm3okrZmLs1Hvvv7Cf6+tnz7/6M++MYAbt1vv24+Dq49XLjwBfWnNhSxRx6Bzf3TCooby+KGTXOLpJZE/0ZTTj583gkbsekC8MuFTwNxJmmC5y0YzkCuNJ8/7uHB3nfFOPL67u8/HyDQ57b8GrEcKo0bh8+Pcgff3yR//3vP+Tff/4hX74+IUWrWXRRi6K//PwJBa/KRgW+GiTz1Luo7Od7v+bzWIfxqVE0YT0OLTquEbKvfzzLn//rD3l4vke3Qfgm6uRuRsTPH2+Ijv3451VOPzal/640bY3kLXIEoGTj2AxEtra6zZQwf9o9RuekCkZGK2nvDMCoWH70FPIkA4/RXnpm4fRJO2QcvF6aMSNq7SDSZKlsdk8YiyLmLJHC/NkKt2sxfWls4c7os6UHnM7GYlqtlpQVV96uRRhqpZvgz13phSsw4h0CZwOOcsSWEcMy7J9Bruz2WzdSSkSPnMqOS2pKqLE71ShQqjavde6yQ8hSyq+s4DIrjg7poYNlarpijWp6dEMdC2XlIb0VdSwMyCuU01CgxppzJxXKGM0HZhgr6ohASa5kJ/n45CCBy59qDAyXBT4eS+lATQ4q+Kt4nQn7CI6OHaeAlb7VyD6DtbGywOZqQY7KSB3Pl9M2k9ybyjCOUJIUNPY8Nea7lHR/12pqeGUQH0a7dH2VZb+eDwZT6awejINGFw800pjSQGNMa3KgzfIldRYLvcvU6OF5bugOfYVxVHbyPjvGxrTsxv4k3U/y83YmBA3FUSd5zYRSPUixG7hUeL+lNUyn1tkMfcxkmuL+so7clwXIhno8m3RdPLVpGLtburS1FndbdudJTyheKN7tmlu6e1wbM4A86qX+LJmhNx7f77HtPo/f0/VWDvyVTRXrsX/j6j6h7yzHhMfP2FsqQ99PrGcnR609ofe/wlBWYOvxscnr2yarypuwdlkBGwOdrirBBrKqlFlAp1eBMG4/AkkEa0Ybwcdlqh3IyvunO2A2DoYjDuNerE5cpc2qKU5HS1FFN9yJbAd1OtUBm6yYizu4Pk7ofLy26CZ+3oz70/vmzL8rE0v3xgJtcpyOlJMAHEfme7cBRib+mmQ3nzuNgTVuQfbg7LYnAas6fKczlHydcb4LWGHaiVr1GspFqMsSsbTOVgIYaFsn1rw97xVGGHIhyZqw+7osqwbagdGnNcPOZ2MfFutaq/uS+mY9O9Pyeq/5eff6VV+uo4v0dePHhXxKdVlHXdXLFGddZIMjXovNz3u9R3c2pzmmruv4xYmgRvhbaeywakoAYA52uc1x/rgAwJBKllJFZ+DsOJPRJLG2bPzBnSa78YAat+6w07Hks5jcRuMlA/mO5rBOLa3XAtAM/O9tfatt601GdP8/3D1stslB1iODcN4l92wAlgZ3WVvUmErSHfJiBa5Ru1YBxkVrd96hwZLWqFUAa7Yi4++HE0pDKJjj8xGMtNYsbdaDlO6r5sYP3V/IQcTVmIb4RmVKn8oitG8IX6B3cs9r0tc4a2OajaBzO5UIDFlzQ153cPgJFJfJwY7eJAA2QwOCSZ1vzOuj+id3PVjvazIDWPvUL3vykA8Ep+ynyY2aWASug30PZTnldswZ5SRYO/eyXFBuRdJYczxbsIVQO9jKxrS0R1EiQUrg1bE3LfVttYB36OQppYX6M2oJCgsM+bVdLgw62WV5Cnrsa5YCMzC2o+5Z+C6pRlu1bu/4bkfi6VdYcxO3NbE/lkPUilRW7lII9iOg/HFGN3sE8bX8zfkcIGI1/QHptEwxT35d2uMTCrcftGi7vu8fkDqItE/zgZRU8WEpiciyMBawYx15Lfv65LJlsFjv1zPzYq3/ArPYYwj5vHt8ovsIec39yma6ja8snqzt9M7J4izdGCIbpO0QS1penWr46xsZ2VD7BxqMkfT36993dMTKiLQbK8WRbBkHAc62Wd37AfTFd3MicMnukHZckYsvgzHYhCJB798PepyPHsrNSQohnJXQ7jUYrDvHZP97f5b9QhvizmITac+xpt+T4HOjf+qFCK/mza/RRlApnyP/vv/Mz6u1I/Iz5neO2u8ZYX58d9TGNDd0ZQFT5Aywhkb3owEUEwsU/nyR8+nUhZLVuNHi29sB8vz0IF8+P8i///xN/te/tXPhZ3k43mOdvJ/e5f2nFmv/KScFwU6XjlCr41uubzjT0vdAbD4mBIcZ4Oqwf3q6l+fnp03Bb8/wdMeYQrvA2Hn5+S4//36RH3/9RLc97ZCk3ZLm+U7KcaFRtaaitNBUE6KFeOx6LXD0+1TMzjZyZmJPbyJDyuZTv5+7AplBt6lXqZp6cncEXf3u0z3AKBWQWtlEKedwIhpVn7MAOTwVEXyNDGrRdgUf0W1R870PU9COo5Ogprt9NLydFgxjRcEMrAhqLkQIFR6sLCINkFCNgbsD3spGqZcbLWjTfvMdFvaqjyHeY7qxGyoBbJfugHpRWRr5/r1KsGxqmGMwDyQDjl2++XWwslYvbtn3WT0x0qPdZF5+KND6CjZWW8m2U2OSzQb4HAuaK7gDUKxbY4FBfbZaMhgXMIPY+hdR/sY6dWpMcm2vYViTv97ZSO40lLnvdTImV0sVYXSz0ioH6DWjmwtp2TB61blTgPIsdN7BEFwDQM/7aQ+kZ4cozykdtEvMEaJ+qzUfcOq1XCtdd/z52bivQ8abgwf9NJUAzdigohs/LCjL62FtaxOKs6fEd/1KHTdFhNfletfbs+kfY66KG6br6Hia88ixsCijR7pV57Is3rDeAMQW7vdo240TsCsg5iCVH4A8uDKAsv0g4p3sHNhgStP2+Xw0mVpSvawsp7qTGLZBaQOoMTigpSRWU18DTC/o53QGaRRzFyuifKWnOwAb9+FrzJ4SBqIb+d7NzK+1ymBLufPQi9L68/oatjmQyaacThMblJYwxsn2mq7W6RUSkF5eZ1DnVNMHVS4tm+xetIGKAsWaKqfO5qYCj5tDeTi608tOt0jFRsR2sY6EF7BPROqg+7zDs3dMu4UODwbvVGK19P1ER73YunA7jQiZ6SD9iVIFF9sHlEugiTkjK4q3s85Rlu6qHxS8WhsBfK0PhnIDHxPYWSofFrmHg8ZokhduHx3Jca1cd+Lb2wXUF3OwLFCXSHVY6OGOLrkT7uuQAQCTReE4pkZHRfpe9PuM9VhijUTg0OVzEwKddk1kgrXWAVncQkGADIXWZTy2yygDAcRkvq9LYyCGPWci2kssjACSz3dfK+LPmQCsLPvdHsg+APXk3Nlztq545QxoZXlv3892tpnDvk9RNoEGEd+hdyxtrHVG9d7ZY9dr1ojKx3hgzyCauLeYP6MiFBaQxG2C5deqpZp3ACjGR2v0KChl9ZQAeKw1uqWSrV5CpXmAX2UidFU5Sl0s6HG2YtEGBDur/LzZ0mAZFWaxgIGyTsFY9ue72+xytc9h331+QvjZz8G0JmeVGWOOy5c2HHMpg2jK7pAt1TPe2QAp7RXABbIMKpoJNVv7nuFDmWCf2XoU033esCfWeUs1CBuH3GujgdG4kME7AAd+/Nx9Mh8/LR2AMiaXzspE4x31DWxfOoiF+kd6fk06WPveK1PPkKpuW4oFGouv711ducQaE3um80fvzBz2tqXQK8il3bpVPtRkH3Q/jvXsArxKtjSCVesYLMYeKOM9uc2IQFyZjCE34gmxl5Ifkg11t5v0HjPQhbfq/AszSfTvZ9jNbOy1WpfcS0uMJqnidVW1cZaWrbnffMx7/Xm8Q01TPD9s5xXdvZGWq+c8qX/p9VbNTipe+9Wam63UR6L+q96+2yMI4B6ROni4v0NdZwavVmSi6LmV0YXSIbUMLCa1zbVicE2kqTxuaD1SDNC37srKNNZsCtqkEHwyNODYYRF7IOsapOrAcuzH9H2v/+dkgZZknb5CcmbliotOqSbB/sR7bqH0G70GnsbPx79dK6LsyOfjPD0s7iUNmCP6vkDD0BHpjLIyorE5nXC8D6M056jv8ErpA5ni54oQ9tguBa45dtXvOz+bGyh5TG6lN96+n2tkM49dfr4O7vBveUz3gBRQcleiCVHP59/PUf53gF03jt9/dw9s3XIIb322v35+PpCKdo7Jasy6ZXL2zhMEvm5udeY11UyN9MlatypirVTatjnmd4dFnj49yL/+/F3+1LS9r1/k+dMjFOiHFtve3t9RC+A7I0So9U6lVt1Qlr42dWOupvy9GF9+Ln8mVVx8qQVCYEFTBbWrnL61Cx+7jShAJ2DTvKLT4Iv8+Pay/XtF+tNSjtjtbapBbXcjHWe3YpFSxnpoDqLoOMHZmtIa07S6xHAkVbhHYmtJ9GidF+0YeDej5tXd4wMKhh7uN6MHLJTtnEqfrVRaUxtlkt8TFPSmIJQd9fR5M3CsW47vO66BGYaiRogcDFKHCs/ihrTOg2c2pfGv6Ew1Ie1UI5HKglFBf9Fc8tQlx8Fffz7f19eG9bhe8xrI6301pe11Djyl58rxmcbzlCR7s0GeGylA/qxrFIXUHHsFa5UlqG9lFYCRYp1zYGer0aBBLdCOZ6w7OGarUdnVEaysBaVrBve9rb231xO7zTRGcwEqCmus0ODr1HJPTRvGJLGcECkaiqQLPlPDDEbCtv6XIxl8FzeWdwwEfq9eraV9wEXKKFd9Lruj0w217miPuubmfO3OF98pxep0CWSVryExg86ZV0kFs6mIjRtrlll9uUbAzHVfvl4xxym3mB/vcZTLAANb70abZSveK0ExMSd1b5TkGmiMVvZAGPbIREdqSozUPnazXNU0SobGnm3r18hjmxt7cG+sw/HxrB6BTKno4/yNLLlIs0v6JcYmG0N11IX5JxyB2p1nv0esn7i/60Bf13/DleJ4cQdkGMvE1pqnYGTRfitx+JXdh198fmYDTj/Q4fFts7MPx825bJriRBDJ2ZlkY2hg6AiZuwlygnyoQnxhwEQF7kp2rDsnnqbb53G0ySDhki7w9KPVQF246zbm+q81re9xfbnMNrfTouiMpDOF0G1IiIPJikIn47xCZ0+oPbdeZnn/0FIE2jHV+OyFXRonCzDk+7glE/6TbTeu1V7HKa/vvKZxf6WvHx/Pvq5Vhic7rpYeOJm8i+nu+vYu6bNsM+f9eOu+nY3dbsyJ6zytzzRJL+oPW8YCfy6P8su7cbU6rvf9OMZ6slpqXvheSh+f7IDvmbm3nutXcv1XNm0P/C4IPCEN0sEDk9UB5mnaeMpk6ffv4z6Obd6/zR3TUsI55X1k0At3K+NoJnnnQbtNn6Ju5sHnNsnWBHaTMcLaTBrw0usSUFiwTwCLTH1PaU04HeulHtAAByCGpTgvi+nV1QLbCzvc4f3Y63CdzdPu9vIo9/ocTQCxCCRn+c5ghh87+G8ifV5MBrhu7HKWv2u62dRGGa2vtdyS2dvPc4N9ApKDihqhPcXg2AF7QDMjxFhYAegbjlu372tQEAwsrSF3OVDgzGK6VoLpycDegnRunUewo8xuxdjhPpguOe3WbR/DWSSate30v50nA0xRYB7gSNLLeu9TNcqZBSBbjXIzqpZgH1jX6GDklXK1P9fJA6CWsHpDnuTnwDmkN/HINrLPjf790tYoA0LvYIpAoQZcYLtU1h31lEnWk+oB5lgDM7t+kxzxsPkmT/J4RwAL9gPm74JSJBetb/t+IjNK6/JeXN9xSU+eKVI6McDv3ccInQY1LXHzodQfOmrThaOV9Xi/sEbZm2UCXVyWl3FtVgZtoiSUjVGOawGUs/I30zpZEI9L0JtTxZpPcsX3WB7//Z7px97GiDKj/5Zvtbjw3paLGVLpgirXGtEX/SqEPDaYjbJYZBoa5Ub7Vp7p6sYySJX/ln/P7BncVx0LpQeFdnWh5lcbgQt2QBiN4GwwgW9mlE+7cjg0t4AT0KHhs/W/43yl9MiQ5/SGjzAa3cyhFosqjcaa/2SUX4aF9P/19SuFe+v3/bMiMjSRPp2jVhFV9g2w/ynXjsZeSOZr7x37W8+wF6L/J89ZpG8oOl41DF1lXWlxyM+bkKmXs7z8fJXv3/7enO+fsp7Y/ayg3owyU84w7O4PC9LVvj4/y29Pz/KwHGXz9yFg31/fUfPqx1/f5fX7i5x+nrbvbcaAGrJFjBnUxweqtxDkWdvoPO8BPzpxKw2c7d/Lg6Ltm2Lffmo6gDvZKmRVuOqzKHj18v1N3t8uMDJmZ9GokNJCi8o+mkyZT+58VkurIfXUu+OVYoLPjBwi4olVYlsNgJz9pwJWC3PDVdC9gTz1A4Cr+8+bYFda+PZzub+Do66FcDV9c/2xSfEPj2vpfdl+N8VIg1bgKD08HjB/CuIh2E0UINVyKZGOhzbZ1vlo9ppK1TkhZug3d8x1kKkcZnvrXtB6DsoQ07dTmOnQGkRuQIwLXF93sYbTnHJ/dDYjZVG9qRjZxAD8pX7u1mS/5Pu+6NdwA82vgXWyKTNthaxvKDeN/uA7Mw0bTXMo1tHKIlDoQqXRfzXAt/3xXt8AbAE49BpZug9eTgDH9BkQGdN0U2UtKC3KdcvFTAqXGS2BLY2RFjesaJCTsaFpdp52gJoCZuAe7g9kAqxuEHqkcEpgrKeoZvlR47O8166ZxGVIN2GwhJGgPJ/XDFrTj3ZNr60RcrJ02Z/nz59vsVoki0XCI2KoS86AvwyC8NpzdPvyWhrupd6Sm7zPeXB8HLgBs6OMoE7Zrb/B+Nfj5i73oyZapKoYoOrPPpyTBfrx/AqeoNbfJRw1Huf7JwFrOTJsRn9/Vn8g63aVWAMAAKduBIfhmOYnb69hnkUs/SLVXymZQZ0YDaV0w3BXpLoZs8ztBOcUkajrx+V7yvfTm6H4GsV0lTKkdzc4InOf452x7/Mdj6HOEKajQMYBENY9rzZAc4figLQR2k02LsIiwkc4v9YB62LnLZRtcFg1Or9u93QuVuj5gWndCYT0e2nSwYq8VlSXad2dzTQX74wZ+3vqtTgDALGBpOFvdUtnEqSmyVgg4j9tHKJOSl/nqD9X2bBC2WgfpwoGlkakte6edgQuBlw5PxPMhuJ1lW6BWGl/TWPqNAutj8HcqOFk3kNbdnatpA6Ucp3ex45iYixkMb3uKXJTJEEBuJMOXg37PNYqu8G6ntnbaQDysLQ76yWncFeAlytScyZbg82YM5zFGnue+4Xpy/A1aWQOPkJkXtj19Qm8Zp++/No41nRhZmsj7UwZdAtT+clMdRtoll7LZf/qT0m5wePWS0+jd0COtfJW00sSBZ9jX5Y2jHXer7nWji3SkCktWGkWyGieWjWH7ebMtZL318SKYgQ+OD53WmT60Bu/+PpHAAsmVoOshm1wZj1GH0tnVtL2dsChy0MvWo1nXxeTodStZV6krAvPscym2+8iJc47i3d7ZhyObkMk4LewGYmvUQdFOCx9X1DOUEYzgOfr0VhKwaa+Bo0jpGAdIz1g4+f1LsZoLLMaMx3bx1ji6hvMKX24rib4vci2MZ7ApGEKIc5XzQcNwwIFra2Y+4x0tbtt3E7LyQgnFkxqZLrzGtdAAtvarCjT4A0rfJw8yEbG/QdrN+0CSArUKkCzJls87J1SrJvnzOYQk+mQuqZ94CAK95DvT0lF6/P8utzpOrynOAIw3vw3srOmWPfVQBvt7L0P7Lk/Bb10waakj6dNod7eEaBV1u3HhWxcgGSlM+l0rapPok29mB3CzugK+G53AqIDS5tYrasTwSXiAgQ3xeunNq4TShUbZ8tG0MNmS9/XUjgAsLSj+9zBRXafP+OnDigs/KnbO5zP3kBGxJj0Zj7ldayZGHfbHl3rjMYubFqwAoUMUFDTHTuCJfRck70mkjLmYibxzrbO8HPc5t2OtNeyN9gDhEmLKRahb2hxZCxHBMdLdePuOjVqD2JlA3F/vRBaaZGNf+tpLDhOrplFWSFkp84NprY7954JNII2fny9+p6/9s+xf+X7cVDIc/j1NTDD0nn2INOvnJL/9tqDTrdet+YkX3P/+S2Qan/cr8CsfI68gHO08VfXynOav5+BwdV60VKJ3mGz68bXyX9DKtUPdGNTNFxry2gtA9YeUOe+gSV0f5zkaVOo94umD5zRwU3f2s1N2wn/89c3thXWTneb0FA1MC8GOlTm0+cnzrvCHWfsLF8Dvq6mZjn9s3UfmVhgdipw6t+3ezw0GmsKSih49V3v4/Udyo5kCdbhcrozUjAWRsTEtnlPBexRrKy4KDjEiuxOYdCFkelMhk1CHSZeU+ukaKqJMpkOj0d5fH6Spy9P8vjlE9hXWudHDfeTtlBe2AXyhOhcpUNbWLgea8GiU4jyb07S4yasHx6Zfgij2EBkd2axxz86dZ1GT+puEQKyO05gTi7GIplpLBtnyIpKnkmJRmS+r9cpzNYuS/bK1n9OXvOttmG/g6ifUiBvneOWo53XUP95/T0otaI1sM5QxtotU4E9pTLje8WcBiE9eDJnR8wo09oX6nSsm+Jt5wk/Pw7dKdDo6PvbG/aMHuf4Bw1kNlNAPTiTc3m8ihcITuPkOijGs/BcMLSVIn/HArNOr3Z5PDhtuzzjm45WG//ue7G2ejWXNJBN66XNnOX1MFfJyBJP1UsvOjzj92ZL43BntbN/GpwGyAcD48M5353DAw+31p9H6vefz7aekUxbOvC/Bz6QthDXy073LsUG0e+zRUtt/KILkulnr0Plxq3fsI3zZMyTJizyn8ebl9qDMm0wvMheyJLW519uvvKa80fMejeub/6OgyIeIAuHutQuX3YX29sjI1TWX/u93f/dQQ+ehyyEPA5sCJBkUXqOeLvgFxn0Z57vUhz8pUOh+uZjVSbqzMYJSDUq8JexTg80qA+Hd4Dx64UsfrBjsW5Vpl+ou3bdnvpY9xSXPDRu4Ic+j3Sp6z09ru8sC5u9Wbgd8XbTadRrFsAonYFB8I0gIX+KgVYrOhlfhOAKgHYfr2ZdSkt/hP0+upIrae51TJxB6/KI87TEuXggASiZfL9ItLyHvGidueM6Ly9Hrl/h58V+2rh7cW+vD1NIl8DnDuw5n/lWlD2/fK/4fvb7B7CjukTP5EW5V3Mqd23T3clygCIC0Cl4YMZ56AF/Rqa/077aByOyD5HTDDlfLdbXXqfe+j3P7b4WYG4eEYbUxL3J9LluH+b1EY5rywXL3RlkCM7rOA4MqVqDfFB388Lizdc2dKStLw7Em26YEPrEdfW7H8YURzob9jAbbkyT2VWl72e3d3yeVH8s0wGECV1cihFoTxpvuKbrF+CZFqVeKGfwPM2yIcx2wt5Y+1j49bB3hLXVwP2GOKa88HVxK6MkjY7J0BKFyAmcznhO30CRyooNUmN9hn2JtDYDEIW1cKv5IWJg4d5eyTIv+zNoTPQxoZbR8ZXdITkGswXGsYrwxhwqO/1uMRuC69kBQJ9D7JMbHXZhaOveRyp7ZnIaoGf+ag6K5vH0LJcs17vOaiYjq12H951LXCgoDn1VrXTBhQXsUR8tgdYt5qoaeN3rFvtaCACllIHE4oXLg/04UVbrXULHbXprvpxJZthepwtt5jdtfPT+FgFxB+h4PU/xnkCQUD2ovon+W/cTTJP1ErWuNHis/qZ3T5zsnmlazuTIlVhuHHsxkstEua9Bdm0yxVq9R9jFao+ApXfy7BOynKe2szSateRIH5aSLshPRPY2dBOwsc6tg/KT2ZUZZM86/b/hDaPvku5FRj/ejo6/63vpBs0cDCAc4HvJlYMtGjeGjJApTjNsHjHd3dQeQjO2vOTUkfxzn77E1A2eT9OApuapPjyfFzm+1F6fJt9DBlyychquXfu/Vbgqe4TfpVDIQp5tWlsguf38NC6CBSDuhDo4xcFgV5Kk6KaxrtQtI2APWOVjfFPn4/x3d7jEDNpfgVV+ztuKuRsK/NzthF1h953xu3d+ZNw+NwzNayDR/5YNVNYv8ltrAwLswpAn6/ND2uyMzn2fHj8DFdc0BGWL/Pj+Xf756x95//kTTrl+T3OblalSkW9f5O7wIJ/u7uWoz7sJoNdvL/K2fmMBQ22h/fNNvv/zXV6+vcrHy9k6SMyIRKiwmXyf5LnLdaZSwV0X/rrOfL2iTfkmqI73M4q36z1dtnO/n09S3lnXQAXqz58v8vdf3+SbpjG+fWzCv+jD0KidLujchzUzM4zJLk627taaUHmL6juzQwsKuqyOFsxO8TRQtzBadywz6NL6vIcjC2w/fr6XJ60XpuDVpnzvnh5RxBzsM3WCNCq23ZvWR7iYAjy9cv9cpN+3FivU6OC91UdACiUKVkpQl/kMZMZ569huNxY6F563JWQ26d9XizrPrUeLdV5W67pRLaJbPaVs9XkVYyL4/HUjyY0ZFkSdWG6lUClkYwqKcOr/znIl5Ivl3bOotRnysxuaYyBhSt/zOjbN1oiOib8J7nGcD8Yu0U5aGO2JAEJxloPWxvowNpW4sSZoCw5jT4tcaqcxjTxXCyQ2l+eUQ16ngbKIHAV/FzNM0dmwdacaBTPFZPHMtE4vHusdpTiWO2ct5Ik7rj3STHmSZY9x8WqP3uWXz1k4SXl8Ddh1PcHjso7xdenndQq7OQe2l7wdsqdjaQRVO/sguicKENKRBrNlpc4qbYqM0n6ufM/p99LThfkAVjtE3Hnz1EEaKWuZwjjPOlAM/PCAEoeBtWNQP6TQCWnG4uEanKPjTQYcutxeZc9wKGZ0qr6EvHef3RkmpUQnyfysvu8QZLUUS18X4czaM3AODThzfSluUJrzkGSzz3tcD3OjcuxsMnusqTOuw9E4s6wFXN1/2in5Ha+N0lowTDleY2kB2igt7KF8n0gXNyQZx8+TOU69BlIUcd6zQeyOCBybe6SNGzSqqwV7NdV60dSIAwH9osb7keCrNtR4ZadAAetBU8Iv1glqRrrMANQn24H7HgJXXNP481DusiYKI9PmtGNteQrEmHpdCgMTDroU6wbJdX1BAXcF1TBGluqyJn2BAIfb9arbjMFHEEt4B9p5sE0meWem5JmM81mf0zO6I8nNRtaT1/oYgUSBwQxw3uairx8LIsHBpTML4KnWYLXW1fdo4R4wQM7XfV6PYnfUxFKLxJyHrDt1v7WefjPZur7U9eb+otO2Y2AJmeCTzZTPqcqzy0o5X6wDoAPcvL59bve6mB8BiNRLg8xMmwNAZc+NFvAKhGhXrqkDWKgdpKHKyeuKeeFllg/w55iKpfIkRyrP4wBCFoaA9B5XZ/Rd2MVMP9b6kZr+zpTe7I/wUGZy+HO1mO/sAOK4bm4Max1/W2kfo6C5Mlt0jTdn0xrQMNEOwrzM7N7rtZNyAXuAQQFe9XvUlMF6cRtxJjCp+gQp0l7o3Fh/jQEIdC8bxo91K9lldDKowZuIkQ03lEFIAT+mgq5YIhHLiIgDg09I2UMthBr1EsWANjl7Qx/6o5GWHHI16TazV6rZ6WBO1UT0kA6GUB+Yn6THKfhSuA8uDs6CNcwyNSx1VKIroqRzesMT1EzSOliojTrDZ1HbDTapM4iKRDOsKOR+t+C9vE0m90Z9JA7eePBjojQF0IpGVwtAN7GSOvzdWH1i6Xf1YoXZa9g50shsYre6NfxhDypPBiwAfN35pC5vcY8WqPNC5PpMlDtrsC1j3H3FUWhFgJEYxWw2Sk/b9YNLsfYJul/1rNqoyzqlql81XThmr+/v8v5xQofdd/MpLiBAOumE2vLOWIZgMWpHwGU2maPn/IiUSC8R4nKYcqZI4HuSAZ8W8rbbqhJ+oWaxHO+3fXu0roaql7abU79UQSwlWGBadN3pYq8ewOs2KOSWrYdWewOtqCmZfHGSBSYy9WyNRiaAyhyXZbu66P5998tVl4ZNWMjwhh8mxBWWsgzfbQPuw3Wm0icALJdRA/LbrvOER0OjmQE2MpDGC4+GW9+oJnB30evsRADR9Vzbc04PGhkKEKqto8H76AoGxCixmcbcW432SHed2rUwqZ0O3FJaRWYIOYDlXavy83vawjCR/rOOxq1/fgvIyvOz/3een3zvoWzlNltsP0e3rn/r/Pvj94Vw/9trvzH259+vM3/BoHCjqp/NvjPHv2saF8ytTEbvfNjWwgEMFGUp/fPPP/Lj23fkOBcznhY99m5bJ49HIOlfn5/ky9MntIl/+ee7/NzmUxF0RbpRzFqp1O+boH1b4Vxic6vwVQHB1kGdMrlXJCJDgVKulwtymZe7AwCru6d7efh0BBNsu3UoJnSlKIwYXLZ70QiBMq/+2p7l2/dvcnltkW6E6ICxV7ybnDNeauxzH0MrOOkRQ3OiZnfAHdjYzZkrE70WimwvTe4fDvLp+UE+//4sz79/kYfPj3J4YOtbshhYfPF+E/hghFn0A10z3k4RdWGGA6MbD4+k5z5+eoAAn5eS9lhji/WVUQ4oCvtJlk6J6LaP/7B/Sp+j8e/2ee3X8RcNcjUT/W+jYZNlKfchT+aAOxiY2/qZFgNVWpe3e8cZbAd1CGZbR1mR27HdUUqycSWId9kUKdaLKtFKKrrLKnXCGcWfzRD3Pcj9xno1Xfb63rycWzgLSDm6sDAr7lm8IGiBpajdyHxdlSJXzziH0rZ923wu+vh5hFGL65M2MRYT7fPj8mV0MrJsdyMw70VzicKhDAnjcnSyOUjORVoyu3NxFPhjMmPE28Z3OQcnphFEyO2wWVPkEGwZOl5GqXeGQnHwakzh38vpvbz1BwhWGr1lAonuW98yQIoZ8Df+1sfXjHgKC7K+qgM1JQzdKX0XT1h8fa3GjnFQLu8nnhnfiY5s3Rj38chlOrNOjGffdT/Mv9/Scb/Sx/pCEhRSQpp13LqWE36OvV7eO6L74/NnnsLoz3Dr/HvHOv5W8prTteINOyoca3fQvTlBXNv0h87JKgQr3jZjfjncob7KdDSrW9cuGl8co2At59lSqCYHrSrYslH41+sWSq+dxn/vxqT0ferO5Z4J6fKqj0dqSiMs3q4g1SzGWijs0jZFUIzymwy6nvolFjSAgQ05anWvFCB1EB5pW2lPtM482TP6h/vloMuwEPzY9O+9vqUTz9TH0MdCNiudiWvmfMhBOwfr0gnl6GAXGkvCYKZmdkIxx8flgCf752vk/Q8wOa3HAHfdflNAwYGJC9OIvZi3+wDF1y1Su1K6YozfL2zI1tPNdT16oEUdIXcg/X6WyasCJTl/Y67y68rx3suQGEPA/7gu1tp0GM5P0HSUcdE8as0yhOBvrNHhM1t/4nuVzh1TNQlwggVSCSZJs/p0cN+1QLMFTYz52538RsKArVNt7qNgdA9+XVA6oFZJz3QtK2NP73St2zs6BmAZVxn2TAbS8js9fS8ds/NtfG2U9PcILOZ07phDXVdmv1UHUrJwqaG3cL5q+k16jUXe84K1dJnO3ackRM0jDX1sU4t9MPgDt9xoK+2h4652vtZRUvabaEMmjbiqrzG5vi4R4Dt4N8lkC5IRt4oDUVhrxfShXZv1jx1QtACjLh+ze9zORkqmBp2RNfHANZBk+zBnBlhJ6/LLxyyPMW1PdgvHdS58oyzFgT5CD/LzXlYDe51NH2CMz7urfAO38Hmx42wRVCIrYFu192nzQ87BKjqd39GFV/+WwaeYt2p2UdmlSuugrdR59WzA1fkEkBd2sumxZeo+ra/dvW/iRBU0VNDC6suEzoPKvPJUW4y5djZUBpY2VPo4D7Z67LkkM/v4t92/mY2BWE+bzKavcdyV/MvLdTevfmxmzU7Nbdfxua/rspWdjT7K2oUCcbLBHB3r/LsLgGItL4Ou166jEcMNeE0tWYcbqM6YsrQZjb7gpzkjTvMduhEMwNQI3Pg9+nHR7l7WiLDkSAs6Ndjv3vnJHaROIS4hXMPRUGYJUNZ7m6SUh2/RX6//McrxMWUyxis7QrahfinI/sPrVwBi/L2NCy2P280FmRT4XjlIOsee0eZgXzgP/+l+RIao4v5+sqPlCh4OTWid3VpL9xXPoHM7aU74ndwdH8A0UEXw8p2pdi8vLxBOKlDUgdTih/epA4r+rkX4FJ7Utfrznx8o0n56O1GJVBq36kAuzSJ4wSoh4DbvamBg3HZdCStqUCmAXtBC+OHTgzx+fQAA9PT18yaktic/MofZCp4gHVLPedIi9JY++OPlp3zbfl5OjJKVarXrxGpofDBSruwO/VlsImo1Cr0JrU55N+HhCkg6WDnta3tY5HO5W+T4sMinL4/y25/P8vnLZ3l4vke9IuTfM18D55+tWLCeW8f64eGCnPGflWBInWj06b2hdtnTo3z+/AT2FepVCCMckpQlZcaKSImzjerKNEgHfWLNWKtjPEcbAWfIkVYDpPK5w7PbGGjUDqmHygioOcI9ys4odpjWgMu2WYGdNTMp6YyjjhHYEqs4AK7nUYWnBXs9NQcFYlWxOFhQeiScuepCZzPkTgnwhrWlSEt2XcD7nYy9VbE2+jxbRM+YcoVaWxwoYotktUQ/GNzQ1vKFqW+1yBBVngfnTmsKLJ1JV7pDWlNRX61JdlQgV6nZykRcWUvI5x3gwRrDbC+LIt6al+adgn5Vw1Gu9u5tWWuMpnCwedxayfiArAvjgekde3BithoWYAwclshtqum8YBxLLnJsciTUixsZ7JLXzKrz7sJxzananLns9EASWQfo0Vmb6bFrsGRwFKxOWy3j3nKALT9jqwTAIRMbU4T9dQW8lFRwtaYIXKq1NU2jQdz3d4m/ZbvA97ZHeldEmxktzy8aveP8ZD3P5+OcjrqnhAHP/c4oOUtXJGCrjumreX3h526sQ+74Ma2lWk3xFxnaYqMT6J6lRqeL5+zj7sw23nea76GbV4Nc1SX3cboQZPX7cmD50NuIwx5A2uDCYIp2dJpcTnfHFPuz0IGdJ58/A8YSsDC+CDTbk+K3/f72fSeN6U2o5c2BkZ7WIuL5zuFQwiEh+MXxJaNPazUqaKU1wc6QV+qqLvh7YTstfCfAQksTQ6pYsbGcZnPi2CgBLCbdN95NsGVZex2gyM/f95g/T19DqGHqMsJ1AfaHM37I4m1ppQ12lzuDtpzAmfoFiLMafwaws9+vOMhNwCB3mcvprXHdlEnAp7M1biyyyRyZxRzElZvvyv4Dy2Amwwsy9UBZqgGyMvfn8S7FOWtjMR+eU2U2ioz78RaQ5QCbGLMJzQqaBSuYR8/xN7ZMmbNO4fp34BXBokbwyusqTcP1KMdRP6nRFxua69jeoR+RwMS1Q9S1OXBhD6adne9Zc0rHqvtA/boejKKe1Tpwm0P/ThDLU9qpX+x4NxeRx30JooOXyCgm/2pxoyDV/Vzm0O9Zfue6ZS7j93b/sKYSKJgBrFpnY2dNBM5DBxozyva8r2MpYqloIrHd0nlbI5PPATPdz8hMAEBIpqcf6zZP32ueAiixP/NzDXtXzdxzjcyCwzYPiyJXcwl7aZ5YZkN9FmUCuZ/78bEa6F16ujAvijcK7G/+QHQSTsE935GD/wgm3gq7koHQhsC1NnkJCMRYVAHEtmw/mS8jNe1h/i+nT4eNvDIjolrKIENcnY1V0/zEvOz26GpMVtftllkazbTQSErrU1VLk9S9u10Twd4LnxHPC/ZVMWC/g+yTZTtIquPaDKD3Jk0+JhiBJp1AUFItqZ2s9yC+4wKRlbP5WeoTIZAvBJdB9NGOie9nlgdZ61A2IoNX4mNhS3708WkHavOFqRJDmUOGXGMZeQ8OP+P8iXmZjp/GR40unQMusntl/34JY0HWDjb5oE49ChXCoY0nzg8QIFdM3hh9QZnndXxXczTPQa+7RKpL1LXaIfB7oEwH11/qzLqhRQbHjag26oysiZW1DIghfDJUzW4hyD2tRb+rLJ72wIKPXQj1hZGLRWYDBOf6xdjl1x5Aysf9Cmz6P3m5A713wm4pgVtg1Xgft6+xN8T359+f79Yz3wbL4kgRScqreWrjZOlGlkhTmG6jhxzmI9eAUj639fX+dpLv//yQH99fSBeVhtbBWlfn0+cnef76WX778lW+fPmyrZN7FCt8//EiP7/9AIClKYMqKNqFxc413UfXzDIvsUlzN6pRYdmc1vHZz/XMuktCdsnn3z7Jlz+VufQZNaOWO65HCPVWzWCaEWE7v3/I2/ZMP36+yquysbRjxtsH6xJYEX60Q73YPqj6vFU0eI5aA2Zcz8WNSzEavynRRoG9LzSr/56SUpsWAg7Hp20cP93J1+3+v/7xG9IGlXml1HzkaFc2Zi7igAsbaOs4HpdeXwvrgXltoLmrUn56ekL3QY08lClFKnWveQqZd/TTOk0fl1CgrmiGvWUiLdg+ptyzwcS8fKY5hWOWoslQXm26uQ/3YImDHFcyLQFr+uK1x25lNOCXZKhKgDdQQM33hzmFO8NNjXh1vuruWllG+bEdOGioJ7FnQoZC1d9rSmFK4wv9oc7w6tFmL6ZqwYKpswFvjluqpdHMAPYgBPzFidG5AK/WNe4932//2Yscj47hWMvJx/eWzHXD6Bbf9LajKSajehSplPHfnhJCpuFk6VzN9NOcmJnpOT1i5q3f5Zp5g/F3sEt28n6nN7JzSVd41Alh4E+e4uNAK402TxXI+pmGl8t0M9bcgE7jmh2bIUiVGDbcb6VDFjf0zDDkxeRLOi4DJgTta6RLrfvvtx6cyc+0Z4zz73ReW03zNBj/fnAd7iOeab4GT/f69tbfx3v157RLWRFwH99hfdia0U58/VxW4yX2gkfeHZDpckubJqnts6gTtYgVRJ/AwOL+TG3gq6UWrFagOzFPWZfltj20r1/HzoiZgXN7XAb7s1mBcLF6ikgX1Jm+4Oec0qpoSyRZXQkAsGiuoPMYirhXVBHY1vLMGjfK1540hfCAdFINtnh6iq/7mINpimvtba4AoEoH5rgHrLcq5m6V7DzA+Zs4Whl08g6+cJgtgJbrx5AVYmNo85sbZ/hnZLHPXNc7oGvvK2RbF7IpzykYJ8XA+L1O9JMy+Hsx+x37SjpL5WzB4WLpgkgbLB0wyc527N25DIFrnF9BmDb6IP95j/mGutZRVza0vdm9Mzd56KPnAS4HA35lGw8MzmTjit0TOg/iq25bekYMPxNPZ24EixcPGhJhMROapSFUD7NznRVvj9Q9lwcEV1nA3cC/TQhoyYDzhxEFGv0k9xdpT2lKkfuRZ9xLgO7J1uc68LErPT3K2GB72yT7orfsGIwVosFpPNtlHFPpOnzwbw2ARtzQ11Zas8V0BxpphJzsrHR/174wkz5cZACoo3Ng3u8j64agoNXLMv/5w7rZ1fttr+janrt95DZW7wx76D5sstVjfTcGV+fJ0uFKt3/inrKebqNdhUDEumPJ6Ro5u61ia1kD5MVtBhGvsRbNrZrVjbMMDz+/1lGEba9MrKkibRG2RgI4sr3QA1ndtnL7mSiHrRuTfauXULF1p3P6oXVeba8A3FK/ZpPJq4Fnw57HdXT+l91nLe1H1yk1MJFYgwl3uMl436/twlIqynRmnS36tmL12VYrEI+yOc20Spr0wfcpZP1HcLDmMlAl6hoPrLLVkmSrN6NrETpxP2rcL2Hs/VLO7l8ud90+6p9d23sLZFwUmK0ByZHa2w3RYsifj/HegKxWp2q1HGjkSW8nPxsTyhlRuU38mBPamVhKSwy0MhkuA33UDH2kEBnAhHtRYYn2lzOKAzLiobmoB1GcFTVeSmEHguYd3AqMOd+AShVE7nHpzznb5jig8v+rPChV/rjAaYewWA6xmDT3VTvckEV2CWHEBdiNppxqGCmZOwf7V6/9+PfuIuMEt913vLXx/hz5unuDMiua/SYbrnXDIern3yl8VuWOYpcR8XYh68/jTnnQp0t3nBxwkAkGJlD90DpUGHqoRqGXbd61uPppm2ftJKH1fGRloXEozLuDPGhnwt+f5Y9//S5fnp8Blui6VrbWu65lpWWeWHAU3bKQejEZy+sAZ7MrpzSuemepewJ+Jp+l2XNiCKzg+cPzo3z57QtYTMdPdwH+UCg2sn20jtdp20+bkH95+5C3Tal9XFi/Rhc/0iYK6y1Uqy9wwR7bvtOYAjFZYW2tXVXtRhC1L82YEgSypqjZtfbOEoW1jzy6qkUF7x4P2z1/kt9++yxPv2nB9gemPOq+LCbspjRPE6NeWTY4+9KFNuZn21+ftLuHtqe9v4PSLmaYRNcOrhRGhFSBplQBgmRe6a+M9Rhq68bnYFybsSg1jKvufDBqNVvh3tizK+VKKM4beywbYm7ING81bM+yIH1sssgzGata6F4Hy2ulIhrljC/4QBMsr9ly82E0iisqcziKc3Tc6ODxfl8hp6o/e7FIFBdojftPzu/c5YlGnPEsF3Z2hQMWUz1hn8iBew5Rneh2NAe7xFO6aYd358efY2SUdCMmOtaYAZ8N09achTNHNC2DXh0AcMUrV3MVz+jGiaUs72Ux56NIZ4h2ZlDIAKE803VSV1/rFc+qNYTKYt2aMCi9Tp2m2PL+17hGX69uRpgAFEEXQ9z/Tv4259Xb7+vUGSluDFpg355Z0hzLVZHimIdGgB3z19pg8LnThPSDhca519Hx8c4vvy7V+hxrKEelc70isb0dgB3kcQc09zo1z1s4+JPL6zHFcK+XeyFce9ZVIl1jz0rOzi9LnljNTmmYn+tnvjbWbtkDcH5867fbjnje++7s9pexLBNYhPtKdhaugW6i3P+oW7hW68a3wlY6lEMwvdC51RkcXtFG03x1v00sALt5vkg70Rftr1RHQ+dsIotySczJsEH0S3Nn+aj8gwzezQ+CWbZWqQK5N6aiQc3tjVp+Vv/KnD9Pk+vjaMWKV4JX53UiA8vtETAKNXjFDoQBXvn8I+q5kC1TOqsIZzfA053wXGLCkmLodLV9aodQH1kqmesa1lnKdt11iqwDRr7OY449gbJwnDxY67XD+F2CJP4N8SAIGLdTqonHuZx3y9U/x6NPOYhjdg+smtXsje5ceyqk11haA5UwBkcChGJV21jNi6UPKjvQ9GmxfQK5v57j33vdgmdQ+TRRLtd6DTw6kMdxMPk5MR0VSYSQKQwyVJt3nF+ZgWiCQB3rw5plhp5T2d9gf0Q93Q7QTMakquaIqx53cC9klKbtrslm1723WgqiAQpH+C4LA7hlGthXZKHxajCBKm2eNerrrGAE0R7uoLPLiv6q1kRIII8nT1uzddVZ6/QvwRo68u1NXzzVeCAFpCBxHhtfH7keXv7p9wRZndbmujK4Qallul3cbne9zXPTliXjSdpMO0kMuG6jHO9EjIYgt0T9IPOZhTxOsXWDnW8MsdXW1BRAFtemphLePSyy3LPLaYsIJn0tDSKgI+zRs43UFv6Ia04pC0LC9uM6p5ouEWTPx4jNM+2HyeQJ3y7HwhY7X+LZIasQ8Ob6Z0B4inqExBfmXkdSb887XW52/LI9A2qFGenFa+vFbGrzrXnsTMp7X0M2eXddjFJhULqaHqH9Ua3zoacoNi4jTQs17LhYjTVX68X23nhN26M2Jft7yuvQQaMa9abGxmXhM7QuOx2cVNuZy7SKd3tm87FLMN+yDxcrrJAtH6l8jf/28jE6H2voXWFmQCXOcVZm72VCN/fViAjZPsLaknS9wSThXvc/5O9NHpj3/VgczO2naa3vLR+bpef5Sz/SXr3mVE1G4/g3TkI3qqMeyZkO6cmKl6nDcDp5Bf9zAFrOlCKtv6eTdEE8BXPKQTZ3fhSBjFoAQVOsRO4RETgGIs10KRPshZsQoJsW29aBv5AZ8mHV+71ujCszb+GuBphOKCIEB7KwtGDbJ0s5QzvLI2nlLpTH+K4VhUwCbA8e7Y3VvJj9Z84P32+eMOIqU2MGx+kXjsct8Gp//P7+9o7b/rN8Pi8Se+sFg0bG433s8v143nYvkrz7e/V0Gn5XjbvFnAt1EqO1qOYGb+vxbptDPVZp08/Pn+XLn1/l9z9/k69/fAV4pef8eL3Id2VgvTL3XAX3PCmAMsHx95pBMs27sRqBwinW9jh+jACQ3VNmtiK/0zpPz5/AvLp/vJdyoAOPVDlVTtMRGxyKA7nx2/1pgcEL89bnba2jG2AYI75WuL1RoJme6iawVjnAyq9RyB1Az3bMQY9Tg2IiDZ+OZomoEvbpRIBHqfp3j9s++PKwjd+z/LaN4ePzI2p56XMRRGpWk6uIp1OpONO9pntO0zl//nglayrWzQQw5/H+iLROfXvhdqTO2XEoYqkGnBaW3OZXQUotOEz2z4xioiNwa+umXsfy837A/hfDCnaFRTmmnD+xxumtjeDVfm+6A5EBrMw4my0dC0pjSGdOIHU1ZkBxR9qcfKEjAJkOg2MWd86RdvUL+nC1lsa1JoBtF9X3bql81mbFrVfUYqPxYWtqu69FzzGtMJ51T05u2m5KStdRsNcWMgKLpYTBfBz2uxAMayN4FVG21ufKUxsqgOs+3gK90tlOTDO0FPU1F36nMe31b3rgvYRDP8yl9BoOezkYYMrgkLDGRrDbhIvKu4ZpZPFgjF5nDIfTXvq8xDNYYwqcf7eA8/1keXML4Ojj5GvQQNHShu+EY78732p/H6JuZt210pmDDhjDMLVUGjy7yf2om5YcawBrpRqIlsGhUe/RIK07Y2lku+Q39mCxyiREq/j4822G9C193JrrLcr6ZVmiCPDV9dK8XMmOJJN+NT9+zQGATNfC9w2kzK+4B5lDBzjw02uyca2i7Xl1Z870Z2FdKnSjcoYEnK8V+0ZtPk27QJevaY4ore5xtHLf9OuHprJb/Sh1PjZNJXdLb2mfUzu5xwnsqmBjhR4atwo6hTz2uS9W/iKtPf+c43uhraA246zvRhZWFG/35gE1grV+HjwfPisEEi4GpiG1eqFTo5FvlKDY9FE7iDPbprZfbyaBWhsYhO64+L+HNe3fSfMdn/t4TbZ/pMQa7mvCHB4xBnVaW3A7XJfYHsQpfF0WYTv0YgxO+6xc7YVrVi4+BbC3BmiYZVd+OYA1lWs96ffe/+12+GRBHsIMGpBzkCPkTut1lBhU7qxuvy7q0IQOpp042s104vdpPR7kubKB86hMU/hHLm9uyQHMuY3rPI3nwzylveHj4LJHbB9Tj3Qbu0lPke733hm/Pm+qZ13P5NIq/uL9WhDDmPwrqxlYLZ8LfKZwCHfytpMN+nVns/fAhLMi6rxPia6zSGc8ZDIAu2WP5+xrwn/Pf8svtxvymGf2c95PuiaaMU9lInsR5NpGCI7fuQTggfM2AkyhH4sMDPfVryGcN53TXDoB4NXO53IZHTZkNRvGABP1Q7ROrNbFva93BEm9sa99ZzLbylPMDgeSRLxUD/zb4vPM59cOs2CJudwCzZ1MXQQWKvdc2a1TpI9m9nEEo12+C8HjUq73TbKhwj7Q86yKEQgIMd59uRmA5QHuLF/x1pIjixBZEjFg38begF4yMz2Yu0BVoEZus/qVYf8SQEYorPbmKUEASan63YZMLG/FI+YWNvetWtdZpjtA4w0p9uvaAS7fE+j2eyQIp1kO6t+AMKTPUjvTVlwuJqApbOvB1rZ3syZ16W9O3Nk8RTls8zGf520O9D7P1mjHgCuz4fPe2z/zHk+49QoZJ3JzzPIaWmrtLXvpiNvJ60gvc8P54oVya6/14Kl/egwZFBUUU00DVACLg2rIbD0NBRTd6agtLfC50/9J3aOTFVQ2dGV7AGuG57A6MZXpDfPUI+N0Apc0QWJgggEgjjIXpp4tiwnZVIiVNWaA2cOo0ff5cmLNGdTEmjeB8iEvr2/W0nJbXMrOmcQCdZMVV/ZJ65HhcOYGZ6cvYF9AtwxYf/P+/Q+3F0sshhtG+X8Czfx16x7+/3pxs80ygqk+Dr4g3Vnw70gaz26k6SYCKFSt9sJKxwZACbqnVICb2m0SuepTRTE8Bax+e/4iv//+VT5/+YI6TLqu39cTwBUFRBTc1BeECIzqJRwvIvSVxq10hsLekC1SQkHgXAAcSgAkmiqIwu3aYe9uAavJmS+ayhUdpRSXO1/AwHrTVDndcyuz7gFuaOevQqBXTLgVMD70bweyp2YCbxeaqDR+rAi33r+yshQE0/Tz+wBv9LmNeo+NUpEucnw8yNOXR/ny+/P2fgKQhfufyBzD+Fg0gMKaht2qXR23ffP9x6v8+PFDfv78ifGmsbq5BpsivlN23DYe+vOoinkuTA2xsfcoGQToJl8UoHx/Z50AV3QsqrgE06LsBCG9ExpUrps4b9aR8ECjIJRjrUHbnYmmMaKT6hXt1zhl6PZcawl2JhmaSzjC7Hq5OX+zRkWLnFQWXkwuW70uyEerYTFeJ6WloRaUp0iYzHZnqso1IweK/sL26bhXU9gR6WJBfWWcLjYPs0VKsRwXytxLY0MNl/9uqEKhTwXMC4/KedcnytF0L6UGmxHFT3UetK7AoYShjTbZqeaV09i7DJljPFjrQqITkR+XmX5uDOcXI4udVu0Ok0dtAymTPg8BqKYzFmMv0Fnr59+Pv76CmWZdMLNR5wX4mXpPx8vZb/iuOQgBwkleHzkAVSS6Bsle59Rgtlixh4i2AtBoVnlC9w83dRipYlFiLyjMMUwMwfTcUzB/7NjBAyypJhWB0al1J3RIV6i9vogRQ8IBKD79yUh2Yw6fT80CXWTNOJTd0nnyKxvdLADbrCiuPac5Y2EziVg9JQnmI1wADebMY6HiQZf7s8j1PeR7oX0k4RSCUS7JZpioMwbnLbH2wLxJqYGcJ0svZMgu9gbrFJphWQhcAdjZ5h4douzU3QG9l/dl24ta4PeDhcDpzC0EyxoL0urvKI5rBd21oDyeW+tLFrPR5IaNVMxBl9ZBHP/b/8vYe3A5juxMokiSUpk2M9ftnvP+/197u58b093lZJj5CAQCiaTUc5/m1FR1lUQm08AEAoDNG4B2dhhEHZ7NeVww/hJ1arj/nRlPBkGDjrLaJc4wUNGr+lWZ1w/L4/aeg9UWqquCVl4p0dK8io997qwb2imzp80ICiWLpwDa9e1H3ztcw+p1X3Yyy/SjnzMGo4rXDOvtzAEwg7U0Ovh0mox1NjvAKDnAdOtUG5jsl0G3KJVyD7Hf8LXY81nYdkW9tGw30o/oQZwR2AkmJNvxcQz5GhWM5ZBB6fNMd9N7LLIMZ1+fcMz6uNxx4rqMyXMlIsNZrSv34XV4X9h5AeR02dbP7JzGVEJ+QJZjt6+tN6Za1z0IWKLOlllCDuR2XZF2gI+9Cnu/+D6cdqlBmgs8J3CnyE3qEefFah9daziZGWjsn8F1Zrd319LnpNXu+5g9GHrJZfXCMi+LZdgYkLyOTGjBKgsZcH3PJubV1IkCe+Y2GepauiPXZDO9Nzm4L86OU2ZK7WdGFx9gqeu1BnkkBWCw2oPaDMxoVdnPc9nbvIwGKue6DjS7y+0ck+Wj3weGImow0d9W+3a1VqgHkdDJNiB77uWIQIICHUihveihxHhWsL8nT4UsjIJKdb2eAT/YPbhuc1u1AzMdtCpm913O57BTcq3HEUT0dVmcvCCjrWPTrkNy+9NArGnUk7TpmC1qMqm5fiW7zuveWuPPBUGV4ngHu7er/FOfwWruBpsJz0u52EjmcSAR5RD63hoDMqmZkK99168tfMY4M4Pvz5JNHZirbjjSjzFCjzLSpinKuoy6AWOQRKKIcfrY4xz488zOxDKtWRL+MsH2si/pgWQg/LOg4D63Qn+uf4cTZLgiPz8SA6aQEXmeZPde/V0Uj8pAib6UnsaJZzSBCF8usK7/VgcUKKZHkzV9R53/zRFFG3sqER6wEqCSdRpaEAlsroD3Gx00cygbXTwUewbTKQ7KbuL6NQhmOYJeEKmcHWjoG0hTN45WlPTQjtsBnwZFS4TeOqesFxR003z9Vet1zQYk/HjRPPIfxuyx4t+PRwMirO7QjFzlKT1jZxKMGzorwLx4+Rn3Bm9+/1+BU3unpTsTcvP5/N76bzaU7NZs/xz3hFd+BWI8XJthBczZ8DdvjwrKdjJwrPiluMIRp3AiBQs0aGu9GSdIb3l8OMqXz8/yyy9f5MvXz/L8/AQ1eAEb7/T+LqePD2QcFBSFn1h82EGFvSC698pznn8nEwxHBS+00PnTp0crhK4MFQIXKAhPR7JYNOJ9E7ov29lTxtKFDER2hJqdbiwo9KxMGU0DVNYYGS9iAg3A6mm92vNWbzGtHRdP298ftnPyoA7KsclD8Xxr4gOGf03WxlUZY7/+4xf5+79+kafP29l8XIRaqHiRztkcPzhIuiY6ZpybN/n25w/5pjXGtp/PHyd06XBmg7KvlN2onQeV9Zj3V0cJ0ClLGZ0KNn68fpiSB1xNFsIIDoesm+Fo2B6fxzNJQEH3TY5QttbbzXIuaYUNCn63xyOFuNZoDW1U3wWKQ9lmysTRAo3WLOLiaXHajpsFGWkQNI96+Do4hYJ+vBu/SMs8bs4kncN8ZlWzTz1TJIDDmgxZc4k0oLEZk+q4PW9n5enzth5fPts41SBg1PHqRoF2+dS1BevxEmDD5TIB/Je+D22+3UkhsBZfzlwqCxX3MsiJNd031zNp7tDdrJN0hz3SEcy6199fw+Ct2FLBUrsS1ZyQ0lmC/XE/5Yv33P/7RhHLPMhFA4nn3hW313pB0dFcV6KnpeO5Il1v14Es77+9fE5/jd+TgRWR2jRmRPU4Jz3a3AMx3Ti8rNfu0Nj3yWvtzKjhkqLGvA7qx8xo7uCgQrRzFnTVskgy0yp3ejCve2tzjCvm1hzOtL9SFJ8s4HuO235ts0NHPYNUo26wip/3gOJsPadgV9aDMwZbcCmSXPuJ/IhXGX/iHrLnBdBb5+qdLHepg3fSa8zPTuhqt3mKAz4daIg1qwhAXoydeQAAos93PGxyQdt7I4hwmaoz7TBRaOhDQ7sGIx9OYYlaYpyHG33JMUrzxCR2L3Q7kEEeb+9eXOaSfTWX1euxdGeWKW9x3wq7QaPbZFGs5mCqQ6j6+esmbpft+bRmih7MyW0SZ5HVMW0121lweOiYIql9Yj3HtpN/HkXnWYygqrORon7VDJ5rZbc0AmED+79H4/t89me2WjhzOo8EYo19gTXj1fZnz+RVAhGLJFCsAMAHeEEZ1lOLxOeGdrydDbmVUSYDd7ZykVGu9bHd2qCct/XSHWzanZntLJ7aXdKzSZITtl8is0GG8UkaT2dPjM/Ae4nfrzqYW5xMkM/W1e069amo76Lmnts/k6dmIVjYgwbK2FdNPs+70h/V04XctjG25Nw7tUuBHJuk70V47VcLLOwbaxnwwnnn88+ZfbHPQklD8WAi59VMy7lEMwiCAwgYJlBTwmQZ7GreEmuv52IMXvQzf/XMH88kYBqj4ogz9o+y4laXe5b2VtF8RVmzRTqAZ6eF9YJmgArGyPV6YnomaU9dteC70oQseNnTpigfmDE0SWLP2022s77JSU0y0fTNi6dwsgYo3lcd0LvG9Vj7GVlMZylXMNUxR+K6Hv7VnGQPi4rb+ygbJ69tFmA4QR52SK6W/aCB/tXS2FwdidzIQnyXAPjZSKl6nb/OiJWou1ZSIE2lptkQUQNuLA5eXCaqvq1alkGzpY6oGzV7l1wjKJw3W/QDZJyLEgA8FZGWAfdz2CBJjvC5KGeiJMUKgPJBugzaB9yIAfA8yk73EhYO2cZ14Zp6aij3h9pa+6AsSht0fAPfb0kokNejvMVexPPrbK+pkROCYueQZc2L40ua/796lVKG9+Zzy39n8DbL94GtJ1oiQxAxDWPe/3B1RNFYVKfzUJ9Gv/P9tgk2594QedbPSvVF1NhUY1g7tFHJQUi6YJi96LaB2c0KqpfSKW6so6DWLsCro7ExHtWRsc41LRDYWIz01fPtrxH1Rdtrp6y7GcQxUXnaJq4z0gw17lZxDRNi6zZG4zduf1fFa07b9qnrWebNaTtsguLh4WSMESu09rB4RwgUSkR7Ux7iOYTnHogaNnD6dz6oe8OavwvnZiqB0uaNcw9wGQTmvU0nXVnkmjE/BWZEbp6HLzqGhXU49s8xwdiBEdf/HNdqPAhMxxGki6kBaYWjwVJhRw3UXGKB5FkiTXVCzr3uqedPm3P++GAMmOY13VTgawSZrdGVubUUoDdhpExAdPRepILTO4tEgCSIJM03DRA1TNQ5f3h8lIfn7evpGE0CaqOzQRqz2H5TRfH29ibvyjY6rzFHtoeRvO1nB0h6s4/PUThdd/5F956CzNqJ0QDpMwAVpwUfNmH1tO1hLQxvdd/mJSJjSBtc5MuvX+Tr10/WcVC7BFpe/ozz7H1CzNjGnpnMIVCD7LQZ/i8/3uX7t1f5/v1Fvn1/k9cfLxYN0cUnC+lxc4ie9cwfD0564V5jqldzcH2Vj/fzNicfBqorS0VTflc1YjyFkEbr4PQNGxPPnfe2Rm5a61HmcF4tAjh7IXsSy7N7gHfxO88CozUmRxXcedB6agtUFhkMWlNvm9+zGnNaG8DapUPQmbG0+KGYp965T2RwnJUtR8VqY/a8+LKLzNB5b35ujKs3IV0WTmmxGgSPn56swYGm2n755as8ffm87VdEghi8uKxo9Xze3ot1eJPzezHKu9WY2Nbz4fEZYKCDhapjyirOOih+ajibiDLPCKF56s6CQETthn6vZ8UACQ2LEVQ3I2JtUbMxLbsZcqURdGg3Mi2fWVhehB0kPkPwqFKpySgDFVShIxYOd2PEc0xPRXep0aG357M6jvMAykYtQdZudCelOhrDKOg9fQI5CsclG9TquI7Mpe4cFQKNpqHH9BH7u6oek4kObDmLpwTY0PdsTGEyTDIDgJ3m92AS5jgZeg27BdctEjUDAzyoHWdumF8kXQvAcnewsyrqDlGaL38i8a1wbWRHMLCCAEM2cq2Qtj0j1j3mSXlBrRuYxfdN6Lu+jYb9ijIIff3s7De2o3cgQEZbaN5JpvxavP4FOoWi7h11NORDEaTI+R5Xx1LtRgN4GKHX9AywMh+en+Swnet5kwWmX1bUCrHzrWCI1tDTdO9rZ8GsO+AvvyxyzGens8axRVt4ib3Zx712IKuicDs7f5UGBoiEvemO6ooNx/OmLCsDEmbUvTxqcPLT5+0tR3l9OYFVagwttz2EXYYnamCUGggmJtL/kAqOL5Metg1GoND2wF2bEPvMAMG0F3QNMxjXy4B0JgcDSTbXbl/Rac17fHQsOkMRW5KyDgGPaTfGnLkhZQTzbhylnf2YHbiQCfQX/D1rAnvy/GCPK/Cwk+8OSOVam9rQh85/sCGnPlYLHOzYEvnZbM5YYH23aC2nXvL59LqbLWH1DQkUmv2Yrn1ZA7AMmc+9kfYDb2efs2t7gxL6xOHENui0ioYJ1DEW+E1guqUR0j8T3wtedN1u4fWvzAc8nYPJZuNr5kj2cRWCpH2+yH5mYWk+e+gCPTNKdFfA3VnvVgtPOokgZ+7YbWSOPdl1x76kiri+XHyNIYPJ/jXZITKwYpiVBNDJZU3FvPRab9XkBwEO8bpfzWs6mb2ojv60C8yX6unrHEffSzApJm/AAVlh6chTC9aM2TtXZjqR+YxnoQzguTTQ2O1J/YJuurqfTiZV30dg/RSvr7sPDnVWUN7s8GkcMFWGuNZFU1/iBJY4y7lgcqjURwJH6S0rpUt5pPYdLgiAaimSNc13rSQm3BIritmZYLHPj0ery7hsfh3SKQ/2b32fMn/rmwY/rzKdN9ty830sD8VZasEqtjnl86KpwczaogHiAQRDc4PeLZPp80zT5O8BdCH3pSTwamU98kqfjzfupYfYIIRyKgc1+GXjtA7dXjrE3c5pVKsRtGKXzbA1pA4yNbM1zfe74ufVMizc9i2CIE/pzXZiTZJt1w+mmJ9sjF0H5JlJlW2s1vo12FWRTQcW/aU5OF4cjekA5lhoXZ3NANEOZ/b99BGTn5URFoPKhY4RDJ7ZnXBECfAXA4hapz57OAybAp90xWFehdNJwWp6fn6077MFpjIVeQRk7il9+4KXl9gUWWkXr2PhXbKMbVLN6ZgWZWb1YseZhUbWgUUlrmA9aJvZl82Bezi8BR1W6/c8aX2j7bs6fkREbU4IqO0cy/w9vzrqfgva2VPtoq6jEzU6Z9kIyL/Lrz0o2OtQyXC/n93zZ8DcHhgLoVlGyjaN9D7uXJdAkP98uZrwN6PCiS5mRJrMZZRt6QdcU9uU7bKgVsLT06N3P5mMHQRDAsIbMaTJKb9JYboQDmB2N2d3lm54dhWGlmuthsQmpBW4UgbWbGCNbVYhvbz4I+k/NV/9Y3MQ3razqeeS+5H1INQ4WV0vGBig52+GIq9+Id2j5wsov/V0MTahnSdlP3kq4XEz2DVKoR0AT5ftDGr6WF22PfwoD9oRUIGrf/wiX379LJ++PCKlbIZRjof1NZ5QyNS6fGz3fd/u9/ryId++vxh49f3Hu4EdHx8nY4KZEa4GlgOMBv4+LFEbSNKeMIN1hbw6vW3z8Xq2gv1Wr0xTedVpWbugp8NPQLE77T3tjAodrJHF0yAn8RZPwfxpwmjMFGt9I6z9d94rzoxBqxFowYGTHB6Vwj9blEh30nWevAinMt7eRb1hA6misLp4gXSxCIulJ1l0MAt/njnU5rLo1SxDSnV/Tr+mQHEFodXZf8ft/Y+fH+Qf//pV/vavf1qTg+dfPlvbbatxpkp09SjWZgQ8Phzl43iCA61Mu4+TGSMKVJFBqx0/dSxs6KF7IreYjvkzioGEAtW/6Xkx0nyRYU0ZQLn3ykrUdBjMRQcPxOUIjBF2VbOxMD2VDo4FNlqkZHRAc4YTLD9nxuYxdCcU3dnE9Se74uRmGwYORr2uO3IaaDGe4edTsJuLca/al+nhmZ58UM5hnHYKPMZXjY2Ca4zPu4+2Yj46841pWpN0vQdDLA8+sbGlDHMHeZJ10Qyjv3nx650jHWd+Iojdz66+rIJdAfNqz/DYf9/rTXtGN6R58EbDH6lq4SRb7CPpuer7rGU5dCs/fvbKzzq7jFUnsF7BNON7Bv3exs9jHu8Hz/o8cc9AJjLwqf82MNjTj+x5tUbHpscePx7k9QBnffVUfgNW7X2sfbp63Y3aS0E0sgpKzGmcwbnbGpOHiOlQ+g187lqk04gAuMLcI+1wZo5KzHcNELDrbaTkqi1wrQB6HjY99Gzs0y/bpRetRy8f76i1uEa0m85xi9oleV9SZuTofZ/7ewe4APgoYx0gsHBq/0Tpugv7HmmUrBXJs5TnE5eZguUZ9aQaCulWnvmKtO7scMc52BUZtzINnoZjNnS7Y0+6TRZjSYwPpk7yWfKe5Pvvvfa2ZwZJspzLAQ/qyOygWQFxYVcxjvu+DI+lkLL7/Vg7S4+L6nftHqaBSgOzpua+0Hj93L3dGj60EZRBGhfPMwLvVUZnfk02jp0NByvFO3Vnhq9mhqifBqIZwBeJe/pYlA2m7B3vEq+O+uop/BjDCDpmuR7P1cZnMV2uzEsHfejnaYCfZyNYJWuSq3zOO7qV9812EPdUl3X3faF8TdxHPIVQQmbjDPX0jpwaxmLqs1onarPMvbEHrs3n3tfOvC0CXgjA2g9Mn/c50VIolxr+uqXbMyFEpmh0YGydCcSP23MD0L52hMBZbrn5zZjZZPpRWu8qy7klpmXdBwFiGTvMWVhuRQ1z388GfDHcpIJEFmOZkJKoGQT1aI24dP+yQVyQaOwQeUMwf0bsgwVZUJ+eLRPq4enRfCyWTyhntf+uFnSd3kt0HbS/kYVVGCDcpeI1pobm4GIdZIsCZOo/xToKSDB6T2tiUkV6M5wOPmM/9ZXq/krSybFfpnieQQY7m3Fvr5T0DBzXXpZhr2IIkFHN/JG1bbKiTkO9PPtsAr5i73DPJDswv7rukFiv/LzZ1ruHI/Bvy+X8Ec6F0v+sfpWBMauxJM7uZGlNmTcHsMhWugUnpjikputm1njw99PZ45nhnjC8YorWo+gGgRbB1kFuORobQdlMj4ejd1a6RvG1vWGZXzyEjYaO3CogmgBmRE7V0cCkDCeAW2Y0C1ByRQD1EVU0qHGv8zRfTpvziaJzEO6rpTEpmHDYnH89z++G0FZ5ujwADZ44f5CUfS7RDYHURR+J3ESm7rz2i5w3xjg3o9F6Lxq2N2rvbcS/+t1+I8Z7/G/UD7F9JxhZTDvrxl83+vRlYCcLEiq9+rz9rU7evcMLRpIqLWAgEZgkE0d/x/bB9rWgnbDtiYyUV1Bzp4mOyBKK0gopp8dvjiQ7j284qHle6XwXrzmj1oMaTgoKKLhJ9lWOegLvL3IRLbhY5d1BZT2XZ6sjcsE9Z9QNsfSyBmfUaq5YIwMwAa71YuCVMmPOWnNq+1m8dgWALHEE3xkdm5DXhn9V2UxHtcY2Y+P5QT79+lk+/+2rfPn6vBkeEKbVHQh73jYNdXrQBvgqry/v8sefP+TPP78bgPVmqYPnaL+rcwqaOjoFKeFI2VhemUUCoy9Ix9Coh8mo1/PmUIDGrAPXDllgE6xQImWM5Ib6cCnMeggDMOLrNqYZCBpAKFutTMGVphPCIthlJ9itppPuKbnK6f1s6ZLnp00hPDqzr6Az2cFrYRG0CaUOLQZlX1CPRVym2p4WZ2KUxM4J400l1kjl706qr7XuMAXqC2qcaK0rbSrwt398lX/9P/+Sv//zH/J1W29lCqKwABwCMyxUbzC6zTbbJ3/G7UtrOJkM3wwKTQHXMSloqV/2PJzbyTuC+a4/TIsb28UN5RYrR2czy+u9LIKRA2dFo8yMrPUus4wEijNERFgLaInoPN5v1PUikbLRRjzAI9CMZrZ+Bn0s+Wd7TaXXu9CxusHA95QE6kSjEvsb2UzdsOGc4B6rO6uZEdZHOZMN4g5/c91t15knxyac5SEA+6t3R+vj7zIu6639/hq+Wwh5NqYqagFBNvfuNHg2GtW27yMwUL2WJKLhTDHpwBQc9sn1dL0m9mEaA1/WwVRozAGsK9PoRP7U8HLWVEsOWZYVua6KAZTK7JkkGd3Vzynjl2BRsKzKz17o3qT3nsGOmDL43uWP/Yyc+d2z79N5nDl1R8/bfrXnsNLZQkYvHC7KJETCtTiw1kK0M7Z4sGHTE/p9fp/k3M62pLVNyflIwFUFA9iCUF4UOc/pwJIRic6DfA9rivpKbP9d8LsJwBWYEH5dlyGLOz1mI/L4pPRbK+irncAaCrovmpqv7NjNEfr05bOVmXh7v27PeTI7z+bPnbmut93CKXubDQBtrAXH3qhbpki/m5h+ZwVV59DJESrezRWdTwJXwTrerXEH3wleHTytW6L2zD17ML9GICAHkrHPutM0fq6lMXv1sJ3k8OWgTIuAbbfbx/1K25Uh8NEOtRo6s0TqGwPP+/fRPmRn3thRPY8K4yGQ5/5FteL9DnjpPg6Z3Avus37NsqRmJHbZfuKNne5BzWutw1kx1Tg3l5t0+rHTrCvwvITuUP29Wu4V+k+X1gPeeg36ZhaTMdaTAMhKjqk3Hja78HpBcxz1c9R+MzBrhRzojQn4HCObzvZgq722YFpjq3zQcCOdFw1uMTVKn7/ltKhaJFPRsp/DVEMDw4wd1bsLUw6OtTbdx6SdpOdzhr3tZQvDR8njNQupeT1ZraHG3zv4N1nauoNyMgJn9AHya3JQ3wKS+jUBqJqiBpb7fyyl4Ouyniu6QVpDKjBctX4zzxsD6uo7L7Nm/xyjtpg1XPO93Ei7ocyokPGTn6XoOJ70ce4ayRpedj4cTKvn6kyki3eoNMMpmjXQTqAe45SYFMBmDns3MrmULblcUR+1rtFEAMEoP7tT993syocFbOCnByMFaHmW+dizkdSXOV1PMp/R9VlcT1Sv70vwscqtLZBtnsARSGhxpqLuY/M7eB68eY2ebT2nZJECxGrIeglZ1Ib7IDiUdW5vfEIQrQ7yooa/YfV+nfkuuzHfxRBK115d/yjesVj6q6WjXj5g+6dxro2ApKDzbp+s6B7IwD8zAsi8+hk2wZqepY5AHAMGy9v3H3Bi3z9QdPfida50E3p7SKsDYB2lsrIaUWTxfHzuxstau2BwcUtDdE0GlNW72CZnjUNERTKbIJq8eDQ7EZrxpwKtXaO7ISaiR3Cy8Owvj3bJiNTbZgjBezFnojpjAZPXfMzJ6c0Gu373ebC85+vZN/Aq0wURRtD6Rd4/oAB0fp/fj/KobBvvJsCuG+y2tKYUlxxZyfbDz4yKcHZldCDugUr5b3kT3Xt//v0NSCXj62cAWKyG7wWQSpIDcOd57BDBM3RUfIaA0X2jwMrZQawKwNNLNm8/L2kcc1pzst3QTfIYzCvPuXfld/IumlF0uoC9kudkP09BMd6NP89x8/QBCLyrkR4WA7Bm62g5WZ0fpMAYa6nQtsZzaeFGZWCdNgH+4W1mFe03JldN828s8OLNBGCcsvYbGYOW7nU5WbTEKNzmyDoDxXKtHdgzFpTW/3iQ+flBFo2wf3qQ4/PRamCBeeVptqbsMFYYaTi3l23cmoqoqWXffgC8Qt2rFwOfFDSnwafPr3XvQPc/71iW/cxfSUvXiMf7efs6bbLsLLAr4dwjotu7B2Xh3/co3m+OxC5CN7nyYcSSHV8GFknbMYcIjiThHBH3zdbU4qHWHGCTvYfnRR6vj6IFjs31LtXp/WhtPewzjovnZa0jqND6mTPavKYR1j72FTSEQWm0RkuVERXLUzQnUcGrX/72Vf75v/9lzKuvf/siB22eUXqKue4hZb7pd13H07v+e/v57X3791Xet/W9aprgjCCEglf6pffSz9u8+L3XBrp+0VTyJrHes4N5nFzsB7M6+/Nqqud6K/coD00hrrvnnoq3sfa25EwlaN2ZYWrJII8SA7WDBgnwlJEFm+UFX5B1flTi+mQqeRFkTzmckmOdX/2a4/W7zBlled4n1If+SxisdOoaQK/uZLkzwv+c9l9bGc4muzHtmdHx3EP77nRmKDfdwGt+L3W8ypqj+fgMgV3M8ai38vNmlsu9+bn3meGc7Qy9bDROBLvcUa+7tAt7f+lFq/veIdg0BeBhY90p0bvGJXeJ/anXYTHAMuqP9XPjo4ifjQ3A8GrcYwQE8n35rAaueVHykJXinZwXgMiQg961SOv3PR7Cbot1UHnlXaVM+Stw5e3Sq+raAzr2lnjGBnm4S5tgQfl8DnO9J9a+0q+poA4QijqDEbc4q7O4wW16u/buptUdNN3mCs6t2149TEdLH9QUaLUXrhUsWY7JUjfrbOkfLLFAJmWWQT7zMb98rnhPX2XfXyMDZ8/0DraaEFxsN3s7/r231Bw4n1OjI4DB/S0dhNrZitpu3WrTolEICLvOyOE4nClM/ch6an1sfZ/NnvIcgRrfZS3NIafvns2737dZ3xvbbxNol8saqW/LphuvU43aXdX3pLH4Zw9iB8jl9ycrVnbz6sW/zYmXFky3Lh/0GksARmrjFVS492Laoy3PMbPZy1oUcFsxIxZraOYkWsBpYtoZdCLqePr+tqAWUCPbJ0nu9S6Evett76jc51VWpt6vVtvIQJMr8hFy0ftxX5It2J1pq1NZ+1629xugvdrak9mh9ZcNTCgl3t/rbcEZL96FeXiVGqwZzMl12AvxPOE89/HSVrO9L77/pqXrJrfLpKFTNJuKGXAoADg1RdkCxS7Xp1ajyDhbUQyyagiSdtBmsTq2t8zB/j6Bf6oEk48LUuw0h/OAACgwsG116tTX2NMIl7laUyYL/rN2ER4A6fQuf8rEskIjC6vRLpqldze1CuoNpBdmIjlRY3F2I/d3B/S67snlHmgD8PwYiO9nErWGVwPuqneUr1fKUZZfgK2uN8j1RW0OHlBflApXa/qeLps/8/FuGVLWNdcL0BM4NDu8tChsj5t1XdQIaDMwdT1HqSULzHhJJPP5BD6cnU8zXacAtfTZ7OR19+GuX5lBqmxj4efr8Lt8PDIzkeeAfnu3f1oP4AnAPPXdrJ6maCmTJof6YPWSp/nQdYXP1b6b7HCfpH9or3JcfW/d2jv3sAParbauH799swLV6nwgnaPJSVH2zfFA/ROPymhOqUWdj0DakrUV0WN76NGgpaGrHMdIPWSHpIqDsgbera9cNFY6rdeFm6mHCnbSFe0J46HyYtHQzU4vHBbm/kPYtdaNeW35bvc1x5Q1jFzY0Ngm1V61zoKubPpv5hlfr5vTr0LoAgS6ZgF8RbqWAQ7Luzy+bwfmMwrSW3ThwcmWNgxnrklX2nRS7m2Qe5vg37333uveJto7QP0PoA7DmLkFrIaf6SMnwy6EOZ2sqXRDiQ61Je45q2mG4jIO0VwsktAM7V8NFLDOZa3TqmeZEvXTgRmmcTUZUlONXnpYor27FsWLWgnVIzWJbYAU5WZFFU1fNBgNxZ2v1Y2TqeVIp4jQaHG0Xu+j43hQevkjOg9ajSlz1ls/rOKAjWb3qeI6XWJ8dm7P3j6VrC8qjGUORxTgS68boe+/epHvTRt6xA2GhAJSOi9WPP0ZAN9R9/iMop+fvn6Sg9bpUjBjpuHsCHsATIuxKvX3qty0ttXr68kKtn/Xou1//Ck/Xt8MxLGuaqI6eAIDqKF+ngEklubonW+qC37pTqcqYqQPvlvB/dVrWxTPra4NrCYdl0o1kyl0+H2eNAK5OoDF+esGB2RY2YwEFk80oX75kH2NpWCleDWOFs7jWBwexuAFzKTTg415Wo/SZhjUc0ppKEFTxp4bz7vXcGjNawnwb7OvQaY+C2pJiRc/L14zxB05HxnGqKDX4REpov/8u4FX2qFTU1uVAn06XW3sCkZ+//5dXn682dxfNoPq7fXV0gYVoFuvxeW+GBtDU1FV3imQddmU/LT0OVexPPkcTZUypbMvxI0APTNoX6/75CxjV6cO7lGOrH4uLCDCGkw1r1lX4gRw7MwqaKnG9NSNoeaOrabP1bJfe3EGpkcVp872q36Ou4BLMpT16oqnZgkZPCXOf6xhyyD9/uV6k/LOP9nNBQFQJZmRRceyRs1B1q2iY7p3inEdRgRRN4z1lWjIsOYJ96Z1hPVnKvkarOReJeocNUcvFDiBFCRbxf+WQctJ4nt1w57GcMmgX/qRxt09UHGghUt3oPOFwPbwmjL5OoirutGPOZyB8nVDs3WAvDtHmuoB52SsHiHB5JjoOPA8R1HZ/Fyr5F+g5EhmmRAto+3TYmKyEWz2jjsBNtczU+GQOGvr0pozgpsDv9XAC3gm0kGsTT9YgO40yVkLJ9exC511ftIaUpfTJhOf7N8qExCrGQEJdhVDqlPBOLEAmLdAN/CcWrR9stRBMDMmB7PI5uzsdgTGeFajtt4muy5V6/oJuvdqJsCjNq542n589NzTsbuZ2SlTZ8kX3+fZHs37K5hYrXdzyvWd0KWvR9mNeVZL7JPBzhbo38rr7kDvLEvQdROsLtpIN3abyQJsJMeehKm71VLRUJ6BLBIYRbCVGADwXRzPnVl0YNX0sRFECMcq5qml52zDWCt9VuksfXTRdAdUQSPBnK1XOpaUXTib4jXrIICKgax1qrARQg7gsLMTml4VZ7oDayFXJge0CtaN6cWtEDSaR5+ppOdJHSdzw6zmPlfz8YrX0kMa6epbfw6QZSq0B6rX+017wKlQ1kE92TMMCox7RoxZrSlrsMHIvkpBC0+FYooZgJ3V1w3zXEktLTWMe+4zyjUDu4+HCCTTmYasANOz13fa+Tqypv2LjpnxN59fe8YA1rpMNPkqxc8DHXGX+4N87aAAnhssZ4DOXdfRRqPtyHGBsA5AxhgNE1Km87mavdFZpD/7HnFj0msplrAfFVBURtxBwZlrs5Io4ntwSBM9wNd5P6gDcTUfF8ONtgyu69bQQ0NKm4XTvflF0vUGnLL2k45Hg5qnU2/KsXs1uvrcO/aW2mtuFdd50sW5NdNYUWfa2LDaOOQD7H67Ty39lLrMRRfrVCfUA9DA9pA5ABZ3J8cQZzCfz2xMtyHcZy3OFiyut40RzuC417SLc6t1sNbRlw6/bEItPMM6UsA0fYs5BhuqxX60rripmceN/dLv1i8mXb6E/4HNGvVViweEKO/sTBRmnYApJZuPunkosmxydLKsCCVDnHzgXouXZ5B1hMsInoX/TH1wM3TuLRn/TvkYQSDYS8v6/U3m7ZcPV7GCzRqaetgW/aOejDGxGsqPyTCAgZSv0g8mBQSNvewUTG6wcmIoPKo7ftY6OTmBGfQwseQpi4gUABG/qLFDpFFaFDEeF3JUerzuWtm9iZqzK1MYaMUOt1L/Qkh6LSJ7ElCxRIErpbtbu7bBoJ6Gn3Vz64a2RXNjW6mn7NB1Or9vDt2HXD5dDCxQBo5RaM0+Qdpa3nh7BT4lY2lknN3+7megFa/77wCu/dpKAtd+CnKle9MwoZNj8/7/47P6YhR3cgdCKbPN28k3TYKucBqtAK2I0f2RuoYI/cTUy2kKx8sMEY9OWOpgdEVj1K4zdVinJI/TFA7nZvesLAqp/2e+uCn2FNq0IuCK8B8W76z54HWeZjPiTZnWfnZAT20WRTy74mIdgv36cW4x1+j4ZgZVEclpTLMVroYrotGc6sasjkcLsv/9X/8w4OLz58+mBKFXV6SWPS6RuqN72ejEYTPDgNZnUPBKi6r/eNWC7W/y7dv37fsL2F/n8zDuyQ2N1WpW4Rnfnd2jPz891WA82jPWzgRSIEzT0VSJGmA1JXTfR3Xw4n9MV579eaunl2SwzyIQUUC/dwDRIpBaMwLyiC2SfR/sDO1+/qDwANT2/cjIZrN1vBqIbkUkmxhYSMVq699QIwAp3FNEyvL8jY5C7yR774zl9EaO396v50IBVQMqP8uvf/9Fvvzy2UAnLXipDKvXbS3ffrzJy/cflgKq30+Wirqt9cvrZlyczJ+xtBRNN10O8vSA+oUPS++eEveXW5ZTfLeoVa8BY88zocgq0uD6+QsGZOnGb1+XDgrx3PR6SCVqjEKGA/DUOY9i1gUA1ZzQkB5ZGv+93wu3QImPNwVW6ECErKTxLvsCnYz+FaeI98vO7sRy7ihv87/3r+pzAx2exruuCdZMQ2+tA6UmDzw1pfVIJEGtnIKAGnjSu+KlcfXrk6XtaYBqgrqxlc9V1ulFxvorNt7aRdH+c/v3Dn/bGYMxZ7F+qa6Olxaw/+zh2836w+kZHW+uIUE+dHzk3/c6voVtlZ+leffbmuahz/O1pzCrPJ1uAc/9OLuc6O/T/WgOQhjDtDkWGLxVXP75s6bOksWNX/16Oj7IekDEnICeOnAq565aduFy8pQQDaR4DUXOWcHY152M4980te8wTQGYFI+UWTqj1cvSgV8dnqpevBqOk8pwTZc3m8+YjtUdhWqyS7srXlRGmF2hOvlx08+fNh30bLWM6sfopIGRsHoQyedhus90z/MPcG4y29T2boGji30M3cy1qQkMbZVBThEWhydzs1+f90aASbhXDEj19fezD+YDXouncLHeC+x/Byc8qAjnHKmjc2Ytm6PrgG5Ki8lpoOZoF9zQmB8FZ6HbtftA+D3JNe5nsoEAcHbAkA4f7RSzOZQFqMzOCluUxcttXpUR2MSDJP3MgUkyRSowsz66/KDUkkG2ra3XSNW9RwcagdYW9cOzA8xMjQCwhmdd3X9iWQ0PtqWx3sqyLMGxdqrjUT5jsZ9hY/saut0JBxfMZQVLVq+9tPc1OH4pY+YLbC0JfWfgy4QmKrCbRmal6UBNdTssDoKl817/vZ8wyE6CQrvSD/m9AdqztiT1DgHemC/p11WfVVrUcKbfKy6vweLrMlDn1hqTNgLl1ZpYrKszcZ0ZGjq4VWk7nxjlPXD9TopoZnNdLpt8XRfzo7uDX+xcHg4jASQ6YBYEKlCLus8HxzD4ejy/BQxDfWmNONS9AoFAG5gpoKZBZGOOb3YfGg+N6el7P7/bTx5ApK2jeVBVHLjE2dXC4Rpw1y6MKDXS0NTIrjGu0chM6qBwmeEnTqVnJbBTI4FT2ttFmGUBvwYBBKwfGcD60vdrDVfKg97ADl/UvaazDQF0DGJK4+6QxzBPEVT0bLiSrk/g1WzHmNc2NHzYn4u7fkAhIBTw1XAmrXbyAXaWBp0DYLb+hN6op/Tr7F8Zg7l3/7/y//c2WimjLbMcPs4QGoejL9wkH5qaNB+379uG1A26fejMour6WWW/VLdUEsCim2I1QT2nQRXPX1zNOc7o2/AAdGgKoqnRvcAjXJrHS4PKxGCtXjSzRWE5XKvvhHxIYgIa8qqp+Hsue4vOhH6K01KQNtwN2lpYq0T/tgoLI3uDOhNY6kRrFE+jlZOzwpRSePqoRjdX4XN6b2AQrXTGwXZ5fOopbXsHKDs5/06539usI5W9r8HPPhNrlH6PNYPazA6NsOaDf+UaXqUkC4n38ghbafnzu/vOXQgavXgz3NZTNfZVGN7G1lz657xoNcbt7aZ5INU48w5EFvk5zlGXwObTOg914acvdQJKnXpaU6Fxxb2eQCTpDhufm7+bCiKkYfhs11HACt01wUzBuqOgMw3I5ukMqtNPH2ekam0GBboPltv1rDRIp8FwJGBoz+SCe70sxgyczJnazldbbJyPTwf59W9f5H/973/Jly9fzNCxzlHaqdC6ehawcc4QnEudbS7phK3Wbaps473Iy9tZ/vxDC7a/yvcfqHt0uayhmG+KJPp5URBRwd7Xjw952575+cuz1Z+DnwKBzvdoswmNypiicacG47i66IIjhvxpVtLi3uzRXHOY2zp08RJBypCysABubVfZDBO51B5N1fVt3IOsD8T2vjmFyJ0O+zXSX7X4pTl1Dc4dnTECSdr543JyOr4cwNO5cczH8xPywTr5uCFcGFjgexyEXjlXcPKK1rF5WgzE/OrglV5HZdaPHz/kRVl0f2zfv6F+2fvrq9fH8C6E25rrPD0+FHlYjnJY0In14YCzRuOPTKjiddKKM5HoILDdtwgcHSjv7e9s+c2zZvrg4i3JFWJahLPeYi46aJfbgNvnC947FeldvWoyhFI6gtYWsdSlaUrNS2LSA2BwETTIVoJh7GIjSUZkQxvjRDvztTGtdrH9pGmhGr0d6mOlfTCl+4Ts3e8X2b0a9BjBTBpiMJxWblaXcRXvL3BWjc28M7z23/may35/+mgMOSxDeSZb37UDiAhUicmee+BT8T3Fa7OGED575/3BG2siZNDyfKS9NYBGK2R2OBvTFNFsW7HBoW1+7NO1mnf88zUhPNiUKZLmkLUi9kYfDFq3XSwd0OVKbdFRiPeaSgL5XAcxxTO/OG88RwZEtb5nBnYSgRXx9HwFye05SuhOMzELUpC1Zul5kx3no0altdGGy7gLi/x6YWgtBVB7ihOetwOTeW7NyYFCtbEpQHCYsY42JIJXVtNHH2SFM2WphMXea36EL3gHQ80cl9U7Q1cWrlZ298Om2xatT/kkx8dnqy1zTvMbTIviDQGSQ+oLxAmVeDSfSTvnaY2tKYA7OfZW2hW1s1GKrxVq7zjTQFyQy87mVdlSNFg8LLsDNr79b+SFytDe2TjvKwOgJ3SqtMYbymQwUjzqU86SbGfWNJUU4LX6/9vzHLCzOFbUFursL9g+bDtf4vswFqm+jkva184IrdCpNm+etmrsbE91yoFF8zGKyxsCzAVMaH3fIqgLSR1i3Y3181PX5QSU8jyS+TFNCcCbnY0zo3GFXUHBh7WC+b/CrrvYuWhG1jHfJPaL+Hw4U2jy7IVSAggwrklbB3sboJbYnM7laDVFF2c+LWE7szMf98ZkZTqoK8nAgu7SyZiMoUlbi6hoYR2d2c+ZIB0t7GMvNQEbF/Olc6q2QYAsKfjRfF0IiN4osEYwsUgOUNwAp+6fsXC8zWiFnp0WZHjs/VMRejMlWO7GDrt6TSqO1MbpekwQQMyp7mpbt9o7pnaw1rvUus2KQVEAi2emeF3Q4sz+tcaergzEeWE8Kzub9K/ajhoMhV+B8zHx4BtTb7oLetBX736mX0957DpmQbd2K9+i4PAJzZMsm6KJ1S6N5ZEdkOHP1iQDiaj91gvE98LoSha5lOIF/b0u2qU3p+BGn1jLsrThutbkq06hs0U6uImgNALTehZYWzufm+I1VCGfmp05m3uvYcxAIrJNajQnumyf06A5CT8EyOrUAsAi8GsdKCMVPNtHtEuu8UwEtrl/yqDrcT2QdHKwFf54AF+xs8X2f5UOlId943NkTR6UsalEhXls1DMEBIlV0D+W206xo/1BdmgZ1lHI2trhOEMgTuXXp7JYbR9FTIHMzrL5LZvB8ShvCmBtO/RN0cVts7xbRLbXD8rGWhh+4lwlCo+WJkII+vgmcBli9EEd8IyNJ9IX+sEdewV18BAX74JxhvNXem0bFhXkZGYlzonrkzke0L2mHmimtQabpV+jBaOGrV7tvdq/l3RFvybm1Z3mcrH0LFWuisBrUpMWnH5pb2BkbQ7i8/PT9rcnA7FAb7x1VGLD3Pl9/t0e4PoZAvqz699778+ck3sobzee/811CAxJSXuqb2iCRSoczfBaoUC0X7Ll4k9LRHe1fo4p6hUpU5nCqGtx8e6VavQUOo1zZsSApmqKeh1BQzp3+9cgnDmHeV6lG50ECvRwHI6LdaZ81C9NITzMTh/G/boxhboUakxwnyBfuw7jiT3fpDs0Kf865tP1vAnv7dpXrmWFsWDgkNn+avB9bHP9aELJhJfWS1CBp5HA7f5v53e5fpwMhJvLM/LMBZHgjxNqXmnB9m/ftNvgq/375CmQNjxnk9g8VkS8k/Y2I067LSqL6+P9GR36PLdcn11rLb3+eLFaWjov1i7dIy2sUZD3Z16z4bvAmGxpnejiZjq2glgKLF0u+fO+P2pnbeX1mGd2/cCe4j65WkeZK2rDmL3ZupGgtf+UhXX0GhUaAW1tSDLKAPewT0VCqbG+BRpfXLvxzv3qjqPm76txqwEITWV9/PQoz1+ebF11Tyow9fL9u3z7/Zt8++2bvH5/tXTBj9d31LvSFE7flzqeh4cnKQ8ABNndU4Ew/dKzTGZqXofmNZIyy44OuxpoRh/fjPtlQdCAYHBPG78fzcHvPMrnxrg6Cho5A5vfwZEJRmyrYA9LbQFk4vM9+BFjvqNjhLpCRrnYXaw2vJ9GSW4cgTRY1NZh9ybqOXve2lPKwvETibSzAbDiGEvXzQQ0bR+NvuEQucx6E0XHXQ42BAfsevM4J31d75y5bMi0rovj7wrUKQvHOlThGjZeITgwBqZ6cVOMF53UruHUjGPyts17IE3GdbzHZrb01pioMTV4L0v2tscyzZL3OoFAOD6eLuZgwF5HU+/c0/3hBBVP0SQgYGlQia3DOl21xjpzLfr9xjkJI7WiiKu481kmrju8peIsfd2nyDzE73ODFNgxV9h3a/Vi/uIM6jUaFFhtGTOmr0hR8LEyLbMHoq5JVrjTbqCAF25XptWEwOls/0bAao7UIgdi2RSiER7AflPTQutfXs7NAgY6lsODsqQ/bfbbgwEXBCfIblDbDnsbqZb7F+eZNkacgd0rznGt3UlK+ylAbrMrczByij2v7NK8hYs/uzkpDQygjAdxb9h1GwCTtmNnwCla8Xnr7Dg6TwRXMmsZczvKySGNsIHnks9pc7mSA61Zjg76IuRtDV2YUxRzUWULBFyrd0urVnCajFsys80Bq52hTRvOHKmV83c7DjsXBfNCxxzycjJgZDmIdVIm04m+kThAttcDe9nLVzzb2hn2OMdzGkfX6ZSdTFWCHOgyi2BRZnozliC+D8TTJVE/zPVS65I9X58vyBz8t6b9OyU5NvgLTdI4XK81gOnsQBjv3enc/X0N8DCWGjtnjsHrfTlJlguI/Rj+SnEWcTfl428euGJG0ggmAJglMMe9CIcevq8BmnO30cCGQqka83AK1wFZEnTk876OZgS2X3Dep5aDsj01ExlMkyDDEHJvsZQ4niGCHZmFG8nIKbAKBi4yUjAx1eoXgoih5wrvm2IvDiz4HQDN54mvlvwZxSXcXtPsi6LMRK2ju9mhysIa9a7rqm3siw2yy4cOYoGRm+0ZlJE5WHCevna2L7K+tvuknLdsR/E9WebQnosxRhMwbzojObtjCe1LkDe/8jjYWE+zHM4Py9Blkmt+LT0Yiee1dwwyc/9sUfOPZ0HgP6P4/+T6VYKxa+/Z2Yy0P7Ldl+cpz208687WGQK75gN2GSF+bwbil8/eec1q43gb7bqN8lGdjfYoPzanpmmuqZzQ/YyGMg+0XbQOVMROGxRXkC0OOhSpTyoFbKuemoRib/rf0Y2fJ005cVZKPrAh5AvrBTidmkLfqduVDJk6ThgFx5QWGRM5D5MbRsduQ1lwWI0uTr7Xf7DHqCgEb9cwH7zEvCjSafPtgFy9LsKOiixM3/P0t8P7sEaBd2zAXiwR42TkuN09UPcAq/2ByOk89zb3oKh3hnNcuyRn6s79AnHnHqATxGPLjem1HCyKZ4wgpgHCmTQK96UZeAWkX2f14MYpDd4+9otbimCsaAOsNVqgmsJcytAgoDoFP76ubDtMZe6vCsZhRBZ8Dmz+1wxgrMN44PihVgoEmRhopSCBspfmBQZhk1z4FzUlZgfujG30drKi5dWYO0hBMR2TFO1kaVaTF1J0xzwZRJGWOSmV/NEL667dSDqf5OPlh7xsRlfb7vmoHT22s2hRC2dJGotQ08W2gX39+tnG9/j8ZLJEgQZNG/z253f549urMXfePk72e3YPITiBSDoi0ahDtFjKraYaXLf5ePu4yst2rU/vH5ZmqR1FdF60dooyrzSlTedDI6yxV9UwWSfbF1rTYs94sb2Y9iwLZK6emsr59+pnZuRmgGQAjRIS0Jp3RPOU5LFtM9gJVHY3dS5cSHd6czZAFtD3pQ0MLFMbBSl4wRD04pBsgMFUz7hfTgMomHtjOG2/e5qPls6q7Cv9ruCE1jfQFE2tW/b7b7/J99++yYfuwbd3Y71pHcW391d7jxowJuNaRZR3RvDi4NEuLe4McLkMsqeDGVCMc+ldkczQ1/1xARPrSR6C6UtWgk2f+6TR9IFnU/D36gZ1BopURsw5fybe340dM0apUyLnA7FXAyhTwMJezqJbSbWREcrJ17ZncMPNou/Z+KlJ2RfMQ0QpUf03QNYs9/P9skG0d4joGOIctnCWB+MvWBAjmEIACh1anS3tRjk6KhZEd33+LFLpbMXx5dCxG09IsfGgj9DgKmAtTFOkzZqzV1EziMZrADoWXHLGoteGyqAanN5e29I+Q/3dWjCBKN/1RTaGb0ihs9+do+SQJON8lu5EsQFEN8Ik2BP2frMXwNC6YXP5fSEmeiAOe8PBnPT8GSQlQ3FKwAodStWpq+uiDo4og/FiMnaC1xl70DKfJtSBK9PsuhvjstpIenaNfVBN9hDEWpbL9vurB2K6jkUHq9pZFg33s/087eSs225mSFc+s5jDCHlbvfaVpm5og4irdV1TfbVMNc6xMSGmFnrbhtDcnnMGFms3rttzPDhQNbGFeOngVdREnFaARslJj1pV0tke+FvXIdzf+SsDN3aNNhaCJ7O6O7ZjFD7Lg2HuBDo3mNjFAxnS5Vcl8CB93e33DemCxgcvSEGkHRX3AM4V54ZAx2B3FAs5BlOL8i/brjauUtNc0n/g3uWgeG72AFhPH2RKnv09GDyTMVnVtFLbh3aQMQesVtrS9+D2uhQ439Oa7ewWa8XmS70OF09fNfvOunFu9tPkvpZd355jtNV1HddrThOt8YwjCOj6intl5wSK12yVJM8DRGneJXEq0ZmOQCRTmn2WTXZqmi1qmLLANX2Eye14AC7mODPVKekJ1gDkcmUwEsxiAciXzlJ+VtYARdBNfL/eAsScR5N1de1grYAcoQwbDa7OJBiUYqw7O8+teDo/z0UGJ+GQT14veTZ6p/5qRUdAlWHdDbK1sVSzSxv2PdYtyVg9O3pXTZ3WDpIFzR/QSXFFp3sjOjNFy20FZa1OKxjnnrlD2aldEG1PVK/XVGBn6bMTxDpuX/VKH9LtGfdJmgPOk4OWlkp8PXvdJzuGshRnEeszXDE2s5eNrVpDBkA8e5mftH8n19W+AUxm8svARyO1VC+cPm020XbBj4vJA/UdzopHsMNhzKVTz9yPLHNx0ngBKy5qY7ahYYLOC4OqxwXgqX4hu0u6HRBrOIKnlH+1dnsJeq1ZoXmWQMrRBBJa2J29ON4DOQofxOocJlkm5g+WkGdqd78/AHiDrTtm2mQmLsdt3vYeH3AueHO2pskJK5sxG3GHIJ8CWFfUL+lMvlRn7vY1Mtj3WV8Esvn3SLP0jTDRtNS/B3k5gYsuXZfH5WD0OZysAkSWeft8+AKvgIVoKbiJ5FJYlcZ9ScGBn3lQzIlqRHuLdFgIwsgoyKUzHbQeFMErfZAcoQ5DsnShxWX62WsvTLBB1jgAeYLzewm2DYZ/bKyShFdSItKLZzcXWoxSgPHjHYNmLYAH9oOyMaRdQyHqMz1Zd7IWXfKUKcdUjj1QNDhQ6Rl/hnjugbr8DHsg6x4ole8hf/H3vxrPvb/DeFyEq2lO3ISCohphWC/NaasQDArQwJFIqatu9PDgRDpfAz3f2H5awE/n9ThHVCaDpCfvGnk1xd2MFQMDQGD0tjZsuHxQ8Xw1ohQ8jDBKrnDoGnLFVWBqfSk1dOz3foZY5JisRCrx1VsaZyA3jFun0NJ95dqwrsZ+3idnYQFAfjBFaOmUTUxJaD0jc2XePywFLLo1KuB0RtqepgPqs7z9+qu8/f2rfPryyeqKafF1K9i+XeP15V1eP95Rv8uUj2tDzouPx8p6NIDpy/RgbKd1G7wysL6/vMnn7Qt1lADkWo0sBa82ga5rpYrDMrMVQFvvC9j9XuZ6LZ7Lnlv3ruttpJLAI4ygtrumO7uLd+9KDgXmWyNXB3P0mNeuCtpqTGz3PCxHcxgtVdpZngSvdL9aRzZX2m0YP37mHrPitRPTY2EQIhJ98iKVML5ySikAPTH21ZdtDX/921ewr7ZxKDD1xx9/yB+//S5//v6HpRB+vH4AvNJo0Db3yoDTPWH3Vcp67hQnSFmZixciTcDcPfp6WpxkfAvYgdNiRr487NYyz/WNnIdzYEa5pwYCwLo9E/E5j5hloE3TUbX2TC1kb4z6p8tSyq4W0d17Mjs+33rkbvVzvXdq8/XJOAMryBORGmPeceHhPjmlOYNc/DeMTRgHVXqq88AQoKFR8GxM04ti7G0EyfMauKspSKFw/SIAJA2Qdbsr2DaTOw3hvM6uZsaAi02FMRyv8eywNdZhHEgTXfnUMHpzcAEDvatXy279xrVEwee1sFDsGu+/9zIQoHgqSrrVLVh1+8oGYU6zya/B+UvjjUj0NO7Dvf7nXu/OAVNeWrd15IB6kxZph4w2LrQ6UDM66Oo5LcshQHQ1ts8f29+9dqMxPi+ekt46E0udMxDdnIUj3XCdfL/Z+hr44s86oZC1sq+UMzE7cAUm1rY+S7N0QgCI1dcoBwL7uq8eTDl7t995OlqEfJl7nRSeg8xesXEFwNBBnUpU685aZnlx79zk95pTRIe1Ne88RztNXEZA0pIZyH3SCG4JbCGGjWjCmP2UWJRhrwij981A/mvt4ExOYR7PxZhKB1zE56VJMHgGoM0ZUAwk3nvt9+zejrz3efgN1QJ91edA9+Lz87PVnNV9aAHi4yGcv/19hvvJeEZa63+jXxpr6/rBgqRH+DIMJu2fq0lLOglF0rFtRlkXcyo+htILwseAdi98rkkww71Bw7T0AGZ/xhZblfvRshHO3izoUp0MwDX2z9cW3ci6PulA3M343R7xnWRzp36o1pajvWL+Ub2E3Utph/WpckOligl1IFvfNu/O54ROl8y8YImayw1FAfaKhN6S9B1ZEgxUN099v9m3br8JwdEZvnNm2uCMrZ5SueCuDems9pyeStjJISVqUnFetMC+7vGjgkhaxhpRENOHpfQ6T1a39UCGm8uLlhiFlSmxvQaXkiuG8yu9ZpzZNpqO2wBeKWDDNepnYhfYk50vmvTSJXXrJatag4uLZjU5oQNNq1C/NK4YTOBRHuX9B5nT7fHMyFOdcDwswRQO2/6nZ2m3zK7HuZ7ml51Qw+54Vfm7mn1DNpzqPA3uVO9YavM6I5DUYoz552Ipmvaz1Ry7WLYDOicuXpZgsT2jTG8GCCxQ21qkk2Y/qz9PrzMnDsDrjrez6eQCOztaxqcm9t18W1NOX5lltZ+j/b/v2cMhW9caJRVyKQiOlaSgxSJtahguYDyoz6dIm7a7f103p2QzLt4UXKmO0DZuUKdzx2B9QDFDHj0JuYrNae+fsEBrCDQYRwKbDnnZxvKY4xBdLtUdVBfCc68hYgXe2G2AcF1M6NUpbzbE6D4WBnRhahl/343eHMGy+iMiMWbVLmtaGAIFffFgxOLg6DPMQ8X97hA7G2yeDFHXa2jKlLJNtBuk0tiv9ZN8ft4W9nly4Q7WFsfrSx+Lm7/f+91e8e+V9D1DgZ/LygnzlvOKfd1tLDQkOssmX5O3b8k4DdCnlHCsixptBd0FVZYrkIRWvqCElupRRYWX3HkSN7hsfFLi39aNzFqbCjrqqcK0LiwoSos5VXo5usNdTu+gq1pHCQgpBQZG52RXaNTrJJCtFd1RWnOBJcZWsvSfhki71UQg8q8zYqg9hUrFevu1iMCrEFejjE4vUzCEZ3D2f6e6KKylgd0C5qOetc2yMtalNUhcUZjVjAe9l3aaMwDrIm/ekULPkNKFFbjQQt4Kbuj5+P7LD/n6+1f5+usvcnw6GptE9/HbJszft3k8Xd1pqUiNslSflW4t9oJ4LTlQcFBnSh3D9+1eL68KYn3I09NJng/PFlU/v29y4e1qtVWUfgaAiM5OiU5xk+/RvNfhbPr5Lr37WgnK/KW33FaA8biEAzMaff16IXwaujtxf9s92AzCnm9xwmjrKQ5aa8PHZ3LhCkCJxjEMsWqKBVu6gRXUJk/76E0v9B3HpTtc+kLq9cW6fmnUTzutcG5WgqrbGJV1pXWvvnz5bCncuic0RfP3//lN/vztd3n545ut+8e27rr2CmIpkKnyWc+QsfmK0/F1C7Y+VyE35imYj+HIaI49pUdBkWXUs+nsuGbAH84CZNIsUX9wwr3YsjjLm8njqMUNxNY6dT1kXEEwQnXd4s4ZwUOO01J/KyL+hcyUZBiErExKiOzfpYzzkMenLzL/NKX86gy5NRuYxVBo1Fn0Yl02xxWdK80hLz1dgxUN6ETyXuy0yHECoOkMCGsoNnWathW7v3pKUcWeRRHhNkaMlBFpLMriIHAVKSyE3HzIsCNUpi9TZxLY6pABKrDbhXtzdYa3jXMB05aRf38UplvJxGCUnhUx0IJ16PKcGygtpWtP2gH+M1ldpXU5n4HiQU82BzKkO0l23tsepJAkCwhCZ0e8A1L5+uO4Ybv0z3ABsi3Drp3+l+p7Xe+29hQBMkQl4p+TsHsTu4pxHAzw0ZGpBc+LtmwFZ0aBZRNqK9JeVqSI6/nRoMPlfDWW7McHdO358mFfZIRSl9n9lg5uzKUXeLZna7AnY//FolSvc6VzoSwsZZCdLZXwoPrVRC51NPuudvtVn0PtO7OBNVV5RQ0iORRjzLAGHdck20vd7pWoh4L3XTG3PCo7m787+m2wN/P6GxOzYe2YepmL7UOekb2er9t/ju8l2X/ZmZvg/BBIyrXS9LrGRLDxkDHaTC9n+QntBjuLmQ3+DbZvbZLBqzgr7jRxvfO8dCe/2/WcarBFbgEnW1va/EIQa9Nvm52nX9qQ5td//GL3Om92icoT1ZVZH1Wvs5fnGWPFmelL1RlXTMHiubbxzahrk4tFB6tYbm1xq8+lAabLNZx2vq/PT2Jd0XZOz0472pxT10/h78xY69kKi8/23RdHKDDsGlbzZzKWCwvfZwZWln2xr4QAMPZHTj/ttanGDoI4xwebJ6RyOYA1oamBsWzXM3xD77IYcpE1Gf0/kIgbyouUDi6jtpVzNGYAHgwMTk7c6EBz8ucaV1jEHxB7qq3RvW2VbkegI2SfcrIk2cnNgmU+P8VGX4dah1jg7eelcWn9LE1+luA7T9UZxirXFbzSWrhqMzw0C8bD9yJTU9Lem50NeIi0POt/VR2sMP3u69NRtpgP/QL7SsK3NUKKyvkrWGB8+AiyQvkLO9ZDzY9ne3X2WJUeUCVwOl2dFV56Yy1mPhHIy+eD+80yPLb7HazUTPMLT8ZQm6UEOMli7qajjtpo6EFO2x7UeV2rd4kUieZWNrYCokC+5+z1lvXZchMGwybqZCqXe8HqDi/wB23uV4JLq9fnLYOygA50jEXtagWxtMv327KNdTGsRJt+6XNptoOx5maR3qAIpzIs05KwjUKPHbowZLuBmfRFZgQ3rJmSp7g6h9ZqLXsmgLmbU64BfP/Fecr/DiCPOEKa2/3a2t73fblocXbLd9fI76Q1iZt8bDP6rhH1y0k+KmpfqWF6sTQTp84W8ToSLRzn/Q3voZX5NTtQMU0EOZp09SSGvp/PrjCvjjan+jIZqQxBmtA6Ctb8/nu52vrKxsN+3KPADasAG3t3wIncwtij0FHhcO1sh9oNCXWwVaku0gUzCy4POfCVQhVpb8WNif0rC8N/B1jxb/ufsyLMRvE477fCY3+fe2O6d588psw0QFfmJpMfMevIdwX7Cthl89QtCAgrPkujPRlgYAa2AJFMeFVEY6fIVoFRffW0uI+PNwCmFziT04o3s7VvjN91XqxT6c9oQNC0mxOPcKEN9SwEdvN80tngg4ASXeV0yYZEL6wZY8Glu3Ej6LACWnFfSxq6FKiygORrhaXXi417WUZD3b6URr4CPHt7efcC3q/bfJ3t2i/fX+Tbtx/y+Zdv8vD0aFGuKEqqlG6ffxrP1Zl1UOfOshMAV3omiPzraM/Xi7xtxub372/yfHzahnwwRpiygE7vVyuCPomDGWk+I5JSspHS9+r+FNFwyXn5puA0+j73dtP78zQFgxPtcdMVh7OQHVjQjlHzwtLG1PGrKOo/HSfrutLp/fNwVpiWCGXUDVREoYtFe7W2mkWXtY6Y7mMF5LQ+1drXH2vrabbKen1+tFTQz798MadTDeqXtw/57bff5L//4z/l259/buv+XT7eLgbuakfC3DGp+L7rhtvS97W0qAlgf1e5d5xtrFqgX2L8c5IpNK5nydGi0QECsFPFjcM78puLnJ3Cde1FqxGNxHWsBoqgsKoBRt4VieOiswB2SN8DN/er3YjPr+5c7pS4RrqdHg+2cUOGz+yX47WtLsECw8yuwo5J/m8+bnZg+bPJyZ8zwfIzWIpuHZkBTHcDK2buzmRL93bnBQYsUwGoX5nq1McAO6kOIBvk2cAnc5bobs74Vd07kS4P8/uyPr332uv3QT60DlLn10iL/7ne24Md6JTbomkE77O/f37Ge/bV+H50Vs6lGsxxTiUR2FLcGDilRffJlphqpY46Oc5YhT6DgzNjOU12o2w36ytNgEK3tbsaeDmpzHxYZdn2szpOmj788THLWdNrDLDa9Mn17MzDCzpf6jnzdAkDjIpH/tMZDjuqYmP0tfGsADUWinGpPECkkXXUduR7J+Af3gUOrEpVDyxUfTkj3XGuHRSlLJa0niGLZOy6ee+MUZ/sbafWxr2Z633k9ahr7zIIw/+Ood+mm/0c87b7mQ4T05CH55m8NqUXke57zoSI5I6IeT8amCaegkOWspM75invXwJfLYD0e6+f2ZX33pfHoY7ezJpgghR2ZV7p+/TfD9t+fN/sh/P72ZiDWlfTGsSUnjrEa9F2oM6c0jPwfdivZGpVZyHikO+ZejFXg9yYwMS+slnJbbe/YP/RH9jvIxiX0ZldXBa7wQy4WvefgjpLZ+fEPvPPWUo8HWuO50I2LmXWCMStaS7+as36fF59PBKlEshQM323Z29lX6siDXLvCPPvZtfOZWiEldMYuR6s3UidZbUv3aaI53TwQIJk0aIoNwE9Y4kk+USGnIE+fq/VGTfsVCrKYrXPTjKyowFgYL+NRbB5Lsl6Q/mGozyc2ZG9wZ63vWGJgMGIZyq3fp1Pauevuz0OXVA8vZWspSzr0IzAQQpvNqHMKw0e8/n3vmL3mQFgxnznNZER1MJ7JMAt2MudDb6XvQT4uj0AkCl37NMLTml8/KzZvcvBgKsAUPf6N+2T7OPF3pMuIxj8Zq0qdCyfAyhryyqHowLVLAcgUYM0y3u+lonvqxYEPSs+oI2r3k7yOs+oAf2p21IgQ8xyna5oSCbkGt/aMMPZutFXU+wDbYrEtbvLUqW/HbjBOEc3ttDNKMb5pHxt0i2rLIdpXy5/aP2aq9LfxWiU75uDet6+a/fB8yYkLk2/xIWTGqjMlZx3AtgFX9S0EY8QjIam/d39PBsAjdjSkXHN0b5cT4ZIts1JskkkRXMaFyA6cbQ+juHv/j8W57sxgmJiWiyObykoKiluFCb2lSACn4U4r1U9BdAcCo4tCrmVmwW1zgNSArGm0cafTycCWBCWnz49m2OqTh9zZvebIAuBn22QPIZ778tgSqZT3hhtDgAROcrzuje+8hhK2qD4Gd1PKKh4b2UZsdOHAhNznb1DoCtx79wApVFDsWvEFIwazx8XZw4Q5i81cuv1i0JOQSLtqnZ6fwdbxSOGqM22A6/4rC05bqwhRUOmOGjKz9VuuLBLhXU8UvBMjX7PIdeokd1jhkF13uZBOw8q48WAg+3cqvGPZAHbuKFIzZGhyGJk11LGOnhlc27dMYCqWy0U3bNWnwFdnTQidnh8kMenZ3lwIMTAs+8/DMR6f/+Q19c36zyiL42u//j2XR5/ezQA60EBlO3zk7M7r97JjYLOlPa2nnrPxmi4RRM2I6bMQVO1dsrlYPnvLz9e5TdVy+dm7dlP21pdPtBBUSPIbXNS2txB11CUdoD7XkanJ9+L3PcRo2iDnOgG31iI+d65wf5AnSv8bvJoLY0xgg7eAc/lJkGggxU4X2z/Qpmeu8JoNB6SMywACawugrbLUlbdjNqBn3TdDke7t8rTt7eXba3eN3mPegLGirE9i+c9PivzCqmDnz492bnWtMDvf3yT//h//0P+4//8p3z/8aela17PpHOfehpraeYAZBDfAMiSKOjT5GWTcg0ZdFnU4VvEqqCYNYBmB4zUIXD50OWPA1zFjch2dR3VAIy2ZFQavbDB8WrXVA+sBwk07bTVHtW19u7heJQAL9eQGzUp7L1sTRtLkiEk4++ynNVnNMA82kQri+SAMXn0SxtUwBnX2jzOhNJnL9TFeHawpLJD3IZ1GeSXwIHOsrmUDvwwvRX6rvj+5rp6xN0syDowUWo4pt7NrDi42WY3UFCWYAL1T6ADfAy1O1+T6xnOk60b22inM0oGJdYPqYLZUKYxW7xWhr7m0iPv+Nxufci0LAxQ+LnelUjYr2u+75QAhWhTzOunz9FGyJ/fAxF5nw3ARu0phXlP9dIKPV2ITWesZIQWlYv6SlefswRoMbBYmkfze0DAR+FyaDHQaqUcd0A4O1zaJVhTy1U3iBeZtTXRWosnTS//jD2veqKigO/+2cPp8UYryrhSTrQxK7Yz0fTL9Azkm3UdVFlTIAusixhrvdgLzAPMFSL32uhCdY3KOLWNmzGwjl63CO+nHM/Pl88PbdK9voizJ1084N/VxkgdgXps7lROqDHE+n2XtbeFn1wniaf/AtRI50Dtxkt1pjrqYGL0lJ/lJ1/Zhuu9n1Y6O63dyJia9ixssvt2n8rxFvcWn4txnvK+H88A5ZSzHNOYqfPZxEL/Y9kR/f3xEQ6qljh42uzoT1+e5cfv3y0It35UgLQ136v088Qi/15SQM3+DGD3wAx0FQCR5l0NJc5bmTt7O+8JBKR6uhMaCPWSFvAzINcCuPIv03UEcpgSv5s/ZAS0SKOKtLJ5HubP1qLAvq7RTOTqaWq9Rq8eo3mag+1cip8I+h/1Vl7ZehHkkG6HZnCPbEuhbDSQGjD55HXpbI0q9g67/F5bB0Niz6a5DpkoHZRnCiVsYSiz4ix0znH3T7BRzRd0ZoumqCtMeVUmeyvdDykl0sFy6iJi6N4Eprgv4DrPRJoyHcW7GgYg02vmsSSFASzNmyQpg/BjkU/nZ8uKuD5c1ZFHnS4Wi58ADqIL9ONmJ78LgYBejofoMmapA6d5X8D+LOzWqPvRWFfO/mysFytRHw8j7yUDaO9yn2eSRv49x8e1UxLBCPKXqCOXwauY68mRoepBKN3LXp6geUSQwRraoUghXIbzUCt1YHqednt+kb5So2YpGG4AsB6fYNMbKDzl7KvZZDvtKp1bBBen4XzgXIHoo+cS9aEFWTAvH2B+e21t2gEB0LbV5q7XB20xZ/yW0z6b5DNUghVtGW9zlyl5f9geWauLSGazSbx3wAEo92V88Rnjg2luKUIGG9rXZ/l2QX0fZVedlXmlhr1H51TNX8XrGZTidS+K0dX6fdgt5DZyZy+2A5VOVM8TdF9x9omr0TLbaWus6ZvuNUzETmHmv3el1CdjD7j0Q5M+Y8oIDlAYxw3pQjSERuMFn7HrrRmk6c/dZBwb01/yWJtHj5TqWa/vQeGt9bPdX9PfCGJlWnKe43s//9Xv8v1/ZlDcW7e8Cvn3+d/D89/iayJeoNa+e6qKOSnKSmk0iicQXK7d+J8558mIyeOedvc3oKyxrtrFUXKATVog/U075b1s8739Hrm4PwctCCHujew+vyNg52c8hFY3WDyNTODjKPvGFHBFJE/Bq9cfb/LDuvi9bQb2hzCNlHvAbKTmCriFjPL92unwVt+qelR76t1+JmcWFW/LPC+bwnt8lqfPn+Tz07MJSJ0TKJTqIJq3Q/YU39PmiLy+v5kieNbP/fLZHBZrO1vEO42aK2TMEgLhZhhMzthxZ8fOgBeCVsBY2aFarN1YKZtz8Xh8kHYBfVoq2AYyO5Ou9KhN3pct/QyuVN+IqNE0Wbtx+/sQqemdWtmVDkp95iclA1ciBGVv5VMoijLuATMmrOaDphksMq3JMYo20V2e7q+LfP7ZmFOaBqj1qyxQpykAmhK7fSkoa4B6Qy0qpsLpJZ+OBwO9VJEr2+7t5bt8//Yi//3fv8l//N//kv/+n/+Uj9c31NC63jrZw7lIQBP25+TMwhJ/Nzq1Gw7PD4/yXk9oDb0zaMyAnxgoQMqBpZ+aU0cjiMZ2H0Nxq/r2TI4MO9sjiS3FOW7cH1PxVBCsx7WhdocCJr3l936Nb9f83ji6Q9blXTgJDUCrzOOCF6Y9OGN/NfjADQt31Pd6r8jocO11NaPelE8TMIv4HOfWZHA42jl4k9JdJl5TDHwukcPPua0hgydPH6rh8LTQl9WNT0myl/shs1AY8MFZGtd/XG8an0g9REfBNrx/0MlZ5nvntWEdaBBy7DTaUuF9YxTuWN/Zzuiv2z3Ez9/+dXwPdNxiBn6JxgISwYvM8LV1UfnferoM7BpvOiC3ZxrOXNwV6VnDOChb0UTFUlSt6D7SWYpTb6zWyMNBntZNbrezr1039pFycbEgVaR7O1M661g+s+0hmVJnKBbsr6gzuaB4O/YbnCyvGtXnzuYHDqTFj9RRv3ipAo0HNHX0DygdoAGEttsjdBTMPsYeqZV13vpY9/YDXQmevWAm187usTTMws/3/dm8Xt4cjAZ2j6v2tQd/8pkPENsgLD/zbTwr47pDJ5K5FnuhjaDAekcXQM+NumDcV9CXXlHnRibtZSb/JuKpx7sX9XXoDQ0Olm7PGyv506Ot16Oxkw/WLEp9z1M5mx1hrNc6zhtKn4y1/Xpgt88V9DhAkOp2m75h3vQ5zxUBtvslyCWuPTBH0pxgHMjcAPjfbZpBH9tY2BUU68hC0wZoaKfheR70F5aWRb1dtzhTGeUHVmuepLZegAfplceax9P/7g2NStqjWq9ucabUjHphas8rccJ0nzd3iMBIdVtRJGoz3bO94zXdgsj2nmkE10upN58fSkL01UHNq9rXaf+sBDQmsrn2/shEkCVdtfRrsJz65DZq8YrWfA59rxI/NJCmmQca8NIgsgVAz+h0qRHjyUEkDeyuh4Y6hAcAl1Pa2xh38706riXPub5fGYrKBjrORwQF1m7nkJhCRmfoETJ3Y35G2y5/3TDuBPJYOAci0kv93PqvA7NK/Q2X/dnO0zpjup80QM66gAYkeamIgQXodpyt2TwJC53ne+cgeZavFmjzMisECM1DUf8kBUWvbseVZBfzFfdQ6UvmpwAUtQ7emkq4rf17ebP3aP24UnLQdTZ7WrymWd7LI6OWrFGcp1q6PtCPnVeUdpBya39lUAzXuOvY39q+ac6yn9zlgsReH/bjbszLN6VvS0OHwW2Qp9a8IwujqqgpAgXTPGLZjRYMaI5K+isdx1B2NSIs4o5rrsujE2NDmxHVZfE2m5bEUMC11kA/c+THJpWbmJcNIKpHIO29JRmhxZlZQppmTlNhJF6M+cMuJ1wgTijBExj+o+KDceuCkdR8O1xLMuizUdyiwCo7F4E806wuk4E57SRwBtvmpD4CNT7O0msz4HrTTpnvDYg8znsG1n6z9AhvLJx/9xSF3cf7xvRiirsDw/dMsEyjwCaolPO2J6/o8FERDbJc8HbAPFYouckj6XzGa0N6ICiPxeveIK2ESkufYD4cwolQAaMsE2WoqBBWoOjl+6u8f3+R6/t2KjaHv9TFUhLMoKzOIiI4kaKdfCYsgHgXrBYH1n6tey4c62b55Lpmlhr4cRLtxK1It3WXWJBnrIf47e1dvn37Jt++/5C39xcTYEaTjepRXqeCzqIplAW1RFyJqsA2gMDq68DQtnlU2vzC/YuhmrzbzuSyCUUDor5+tRxxBUOePz/Z19P29ePPr/Ltj+/yus2X1kk6nTSl7GRfVkNkky/HbZ9qqpjuVR2PRb5mnDEFqorRvVGLb5pRhwVba7J6YBAsMKKsQ4Yy406rPC1H7J3TxeYa3dAWV0xtlDMiY8vXsgOQS3d+Z7hFodyM8K2O+PZ1mFIaieCcTQFelZCLjY6k3icxU+6md4kEK2gPuOEH1IGgwVQ8UoYzBiBMPMVNo2yaJqFfpkw1Svf2Juf3DwOvVo9EcSpU0RsJWSOyB7Bf9f2/XU/mTP7+u3Yd3L5+/2b7D3UILwG2h0zxxh4s/GiR2alEPYzixoydhwYQUA0r3ROPj8/bubuiOCcdAt2Da3eyaz33Pyg7eNsLmzsSBsag4AycJWPG5RBZUyxUmQy46Pg3udwXdBPL4i47a+qYzKAQ35z9MLx43u+MbwTT8ZmZZ1fvoedTmVjn7RmfwY5DQXmx84PxXZ0NAXD1WkdqPq8PRkFBc4S+7QaGIX5PsJW1EfrPBH/IfMGAyMDOrwaAeppiLpC+7ZFzD7JYYdHdOKfJ2XJaxsC7kcZ8VQaMcH6Y2sBIvHf3cMCtePrV5DbJhBoN8XIGjZ1/Pz/yVylKt8AVXzlwx//EnS5zgv1jmKcyOCHzpNXeruOdGu6XdXSv2UlmO7s4ueFcPNk814ahvhfaBXC0vUpX6B9h3ZvJ54+pnV4TB40mWt8OGIAQUGGHYOvWtzYvbFxD7E4gP3dbYGbdHXUUyEAFE7I5cI09dkVprToZKEbHu8vKVYIlVtCy3bN+NPQpVv9qwn5EYMdTfCYEH/FZDNLUhgNYSN1SAEvBK92TR1nW2fS/NRPQ0pVXlLOwFG93EsTrg3Avk6fIF8duekO6nYbn6XWk4PDVwSmiIT8xKNXuMxc6uOW6ygAAL1Y/gRGD7pYt1lBtrjp1B9Vsp70Dy2WnM9WK6x/II3FGngWcM7s7vvuYBucJOjP2RbvVxUiDEzB5nI0JP2KOM1583wtZAK25XSWwCzY9tU66N08h25TtqzaNflf9cvp42xy/g5zfzhEU0M/rPo3AnoP7/FJgjE3vx4CVhH4jAcCktTt7SAGfnUW9xvzkPXKjK0x2OTAqNMzcvo81ARjIWkFIL6vD/Pd9AhuJDVRySiPTJrmXwFJW2/QCdo/qSe/yDH9giSYlJkubO/m7Pcr9LrFeyXtInbANQHCW2jWVEiHTNu+tKGrujR4UeFE/NvT59t+h9CAo0rVZC7EHKzkHmnFw1ZS6nukuzYF4yl6eT+uY6WeXfkT4hWZ3YmlMZc0wxXGZYkHQDKgZCGclYxY7P5qLgMYsSEJl6rIFBsTPgA8SgYIaTKzHd82WOIqBNJRxvmUshrCAfMKmNFPS083Z+NxzDBhoH/NZm12prbYc5Em/67q3XlRffF8TBDFtVQmKtKGulZmKFUAvfWzNHKjSA2Vg6Xt9z0gk8Tt5hk3xzpeNZ27n3wLEynuo11icDpOz3IrVWLXLaqF1k+dLdM5FGiB1dLfLR/26A2lLB4G0AchxB0TTp9B7XOaz7b+LRUrEsBDrjOr2RE9nxVh1bLYf1Gb0/WGBznPzsiabXDoeQmYFy7Bin1gdae5Tgk4ejYCOxP5tfl6nVqKOFs88iRbMujDLcZr8uvWGmJPni/u9hYOZwC+mlu5wAuq/kCNlBC6X75ujopOt7AatgcW+EHYPqzzWN0NhNSLrDjQNA8teGRVWBjaio0OH0iWEPhVOihTGJpSsDG8nZ5yknUOaDM+g3t6ZVHSkGWus3BTE3NUyghAU7+hS4jnH96T5KDmHXu+TgBWpIQBUEK+mQLv3BMouUnaMdUMHZjsYz8/62SdEWqZ0eMto9NGA+qs5zH/bA1o3TqKMG4uKckzxKQFG5NpWPboGxTsInaCGsy0xG33OcCodz2j7MPB+rELDj4rdhbgXrjw+PVjevc7p68vLZsiguLMCWMrAUraTFgfXXOPZAYlLCMoJ0ftyfy4puMPpbYgakYGoqRbMU9b8aNsb2+9UCdkDasT5evC6OwcD795fXuX7n9/kx58/rOve+YQWuoay104DnhwcBUtDnDWCDlk8Y9rlTB0GVFMo6JIpKd2ueveSTbg+PSlY9VmevzzLZ61rtb336+WL/P3vv8g//9c/5M/fv8n//Ndv8sd//S6//TbLy7fZGGJq6CggZ11+VLk+Psr54YQuM9vXfNjmRNPbNqNhOXShO3SGWmngrwbENBv3xdhj7aPJySJCs50ZFAv3z81TOCVh6EydwXSj6ELe6B7QfXcNRWP6o7bBmA0ndEYtmNkMozGCTKUZZ6L1fQkBDsNcO9OwUHc+oxzrWnuNLC20ftmM8qUcrZg7QSxQ76EUv3za1urTo41bu3tZgfXXV/uutZWEoKfKkQl1c2wvLs2AqfePF/k4/TDgUbtGKmilrL+P90tEkyzllefbzqI9FOY8nWebU08ZrO7oMpp7bDDmHo5P8vSgLYHRHfHEFAgC/56asQYw3wEMMqc4V+yqyDUYAPdCI3rUJ/oyw0aNB09LKHV3tmdnJyb5aqm3ddQjg/wJpX8/QjzKTsi3ydNSwqG+XA3I0n3Jdt9RTF5YEJkASwZmfi7D+31v/8bZm3zcxfco6w8psIZGE5AbBjA3VuAaWT6aaqbbjciHMeQ0ncY7/7Ejaj4fV2XNCGoemjnVeqpJ8+Yq2oFWwf29s9e88xLu77Igne/+5Zshy5mfKJI+f850idTDMVpv+1CnI5gwU3RJivfp8Fob6oRY4OA2A3F47W0i6lnZO/z4wdlRszkeLQVXhvlKtgrSXqhry3BmAlDyZbRGM+4RWe1OkYjaNqbfGogHgxTdfidn1qL2GepRoXkNQX/VfWbbXM7RjCQ7v9WL/5o9lybMgkkzADoLiMANwn6css24IhHAnB8H2nUvNaY7iaVZXK+TAVeaMdG0aYtoNP7BuhAWi9xLgN3akS839KBeMHYNwdPd+gAI4Tp2pr7sZAif23S7gGnGWoCon9MBvL2N97Mv3p/pknCMJq/dONpstN0NnBhS6rpNhW5UErWzsm4lMIqzPYLHJQFXdEQZpM7zle2nn732sjeu0aRfs7pN70CefikrzxgX2qHXgRwAcWAFTt54YgAS0xfPNM5GT2mkTZvH08yWWsYxq0w9OAjIgI+ziGk3cL4ARq1+fabQz8ZIZtqWb378zbtESgIH80t/Z/WmFhSun71kRNimBQGtcwML2GosvX+gmZHanBWZIi3V5DTdkGTKnkmTwdac5g0WEnQp6gQhPc32V3NAQ+VoKmYf61w6SSH2t4s2pj2uc4k1mkpKFwxxiTnSkgvXGQFCBZEIWHINhvvuzhSvQ/DFQKWpZzbkZ0UKqYOz9NHsLC+QKQ6aNmvAlIugj3pEx7BKjf2Gch4neVQ7+/wgj+1o97VyNnWOR6D/g8Y0aNqkZ+Gq419RRD1YyW4nzt7s6vnwKJ8eHuRo1ZC2sSur/4og+pTOSi9TkPZcHfdC/+o2x35O935VsKvk9rXX8dzH1P+6f5QNdbRmVwdP82MWQE/1JLCkvsrp0btuJgCHumrPuN+/sp9ttqU327LugPq3A9ZZfSEFyCaaFw0BhamlGrfNnyHdk/tEVmdLVZQg0Yvo/jOigPvOqHG8jWH1lgEhw4g/JN/cbaNae6kXy2bZ5m25bLpx6o2thlpkE9NePZU0zcPe39q/bn/vujne0N/DkhT5tXyUq5mjSmuztosUegVKoBdWLcGSYW0nov422N3Oilxj7xyBCJ84oAGDF8J3cqEAM3yOKCUE5MJ2kj5wtsZmx5+MjHY4uEY01jHBECh7hRfCb+6gFel2toB0gFdEPu3fzSNZ/qQGxbF2RwKObpwU35CwpkYDRKOGnMQJb/YxY4OvDR0pNAe/vdcAsDroUI2Jha6GCQBMz7tnd+z/fs/BytfKzjvnL0/+eE1EDziPjQcxf6KR5ZdAN4HTakqcgt4ihwsOm9asqVCy1Q1gb1klYTqVKb5b9MNPg0V4HiaLUhyftL7T9j47lKdNSTdzFrWO0/vLm3y8nVADY1WWlCrDg7AgNZTRMsxXz+0l6DquQU95Zfe0ZkDa4fHgqaAQHLVd8Jz6dLb2EKLaNvXjTYEEBSNOsp5h1DC6iG3JdLzFDJziKWXGiPBOUVYBpXn3i7b2GkEuKDS6A0G7KTrW/lHAT429RwA6h0OR4zbux09g+ujPGtGs3iXxdL240VK9jhv26bI5CKr0DutVnp4/W8cMGn+YG+zzmedvvQ6AWztfw0k6K4XWon/VntXYdm201+4pxFvwqvnene3zjPzOAc6A4RTndJJoQ2zrqs6YA1j7c2aOPK2HwvmV+OpdWG+NdY7zY3PqPnS962WosxHMDz+TBwMbH+X4sJhs0j3yoTWqtu/vry+WamkO2OUSxiG6xFWTbVb7ZdOB72/N2F6qqN5PbwZGnj4u5tRVa3st9ATN8ATzB1xHGlyMQpGmz2dT41Cv9b6drePDJ+tUaXW+juiOw8hgNngBYiHSY68UVWOh2n1drEEWNU+hEunaoPUaW+tgUFnJa3cOsC9aqWHc7OtpkNqfZf3+OyK/pYOrlHuJ0UqZQrXNSCHAvgojqwLw29ctoYLHj3U4ACEXWmdK1dZ2JoAbZs5kYDTfJHMtMQZ1JEpFtFiSgYavGutAeWE62uwDjAuOg7NiJ1xnmVCfzX5OOsXfahQelUPKpABYgj/MzsBovm46VypLi++9Vlw3+BqBvTb5PCPaCNSV7CToj3tGVil5TByY19AoMNjy91wHBQZsy2WvhvXmfuV9FZoIQIBm2F7Xuk4NeSIOcqENUqSBX2wrdSbF6o14akl7x9lZfrDiq6UvbigWOA4Ty3T1ZKG/yfeLBYrEo736/pSmQ8fpetjW9FIBGijLWk+ldiD0BiVIn51Rj671wAHnG/dGEXqWTUAH62prO90APS3ivA2HxeVL6ek/NuQDujtdSjCwrMOd7xFhp79awi7VM2M2xTztzqQXuk/7iWd98m5VtEnQpr51xrjLvywbmu8Tk1HtOthx/czMg3xZXfbMwrqvtJO8QDefKW1NyAmMRZ/vkoO+g86kjePnf03NhtKezePL34OtsXNaYwwOFOT73fx9d59wpoqDFl7j0QJ5Ncnl7COU4oW8Z+tSeS7cKZKu77UixWt2Ut5ybtwBnrxbWQ64238p8D27/KPt4OLszvwUl72okdoBodI7QVYPelsd05iu7R5kRPgesZpRupZd7jBVSoEsIw9yb9LXQ9YRircr++qEQBjHYbWv3C9bHQ9qUeqlrwfBo/6aYv5o+xdnibAbIhz3vq/MJ5WW9sVow+39q/39Y1/MyCTav8b9Bb8zGKrM9nF5CxyGgbPOEjaAXG7BrQHYDptGwhegPqnSx6rndvHmKNY1ndcpqTNuAYfR2EMTQHUFGN/ejvJ8foK9tIKl09Jnsh3DZ7b7qhxcxVmDuo5ryOyH40GeH4/y+fGTPG8/aymX9aTNrUa/kaCjz1CsOtYSIEuvObxK70SYOkm2HviVzOJOPkIHjIuDtH2fDy+r+Qe27Lpsz6OMoctqe5uydvZFJViu5+Lh4WhB+4/N13g7fUjRIKLVoBvlFNauk3D67zvTDE2Cjj3lbl6iDIWCgqt2hDwu1p29ut+xei1DMmIpPwh0x7ohzcCC+qYjryj9hKAVbVausRhzv3rtxGQNxpyze3fxQBM+pzaoBiL1OlcwIzWLwyI8ZNitw17KgcFaR/nWf4+6oBlb6O/x9JA2DbZ+vkYn1KtPafWuJFHH2i0aJXC2pjINudv7gWVja1B0hUUK08GVjmjaZ9wwyEX29kBMLi7a7zOOBfU3pgEwaO0WvMn/zg5nXN++90hA49+8AwOucfWf9b1j17b8uuc8Z/Aq3nenQyKQ0lXobOtYrCbWuoYhRjT7qcGBXZZ7ANNuXcrtGu8dLI45r0H+LA2t/d/uIdT31j5s8vQZCnEyWo7HR0R019miDmtpbii3XlCW1/MTAwPjlvk1bQrbGEVflVX0YIf6Uk9Wt8lS+DTStDnXVv/q4xJO26WhHTeLIdozzz1PmhRKKAmnCE/j2IZ94N3HD8fFOuEoAARhA0ddQbpzhRDSLaEKStMGr+fTZkx8yHn70gi/OpYU6FDS2idcu+Wh0LcZBNy/dNqMvoQUA2XcOONZRZ6NzQSnFr49LCZcAa6Jtx/GeTNnUdA9Tsc/z4g4a4F5Ze2cNKqgxtWmVLGXVq8voZEbL75cDvJ5eZCqTKyrKogr0pxIkVeVUddoRatpgpMD6sCZDC6DYTmxWGexvPCbehwTPNvbHS8hP7gf6SzF35srvN0eH4wCB7AG0KV10Hw8/924tfTEwmh4QcH+CQXj9TOk6yrzSfcnuvaANQVD6iKLr7caoxbL3n53UqNzWwfdz2p4ar00izqtV6thcKlkOVyxFwrkpBnMnjqI1tknA6jwDAImks9nd0AKAIoIPOQ9P9Y+0WewPfL6Lk+fzvL46dEoz2wtbg6ppcpgDZgKHOc3A+gV6bB0/uYCNsSyk1US853am6f90WqPQgHogiE6e/FqGr+WMnRYPNXdS5XuQKm9Qs4ytkjXO1l+hjEmlPUYi55vFMm/EC+JCKGyBnQs1D9RuDfLmJ3Mie/Cj/T5tL/5UOlgOwppoL7uodVrcplL7F6vAYjeQADbAs6xpWbY3u7NS2jcs34JmcjNmdwXb2TBIqIgFUzhaGIDdqZyOEEJgJyQn+1lN1PtwpL2ptW2LZHGyNc9Wwa/azLU9xxkh4PmOz1r+iyt/eRMx2FtKkACRtJpVN5CaLev/VinrGuk7/81Ob9gM6wG1KBMwRz7gNepSRbe6Kz0POgyiLNkhAIhKDrZeVodUDqwHIKCPSzSPM9ecF2ScyfeXfcKZ/ngvz8m5kXpspWOYfX91Wj0Omixp7Vh7GSAwKC3NA8zDAui0xqlX1Es2GpgrToG1eWLyZaW9hyvaWCtM6ltj2iKzsWj+3JbfzGnfXFPzs7mtoL0ri86MFc8DWbv9N0ygvJ+yGOMMy7dXsZ5n6Kgt2lOb/xiZRuSDU6QeNSdLPJ8NfYKX1PoYYmzg29jQeZcr7V43nBmrPB9eb33rJ79Hi2781Y9aD2l+8WcOTBCVtbeqe/Xhy+hLzb7kKSP4Ig1B0a67DdzQ1B0vLpdwCY5BK+wJmNAPY9xZKok5nhFwK44qIIOkdhPfY6zzAL4iS54F2ffLNEVjexXBuTtWgQbVgQHwLwG6Dp7MwiWCuhrLcMaxU6JJZ18P5ClofN9NVt40XIZugYHOK3VWXP7NFnY9T/3W4JssPMfUeaBnTZ3AKgBGGsEQtb/j7M3YZMkubHEYOYeR2ZWdU+T3NGuVvr0/3/WrFbHDNlssqsyMw53MznwcJlHVK+kILMrjwh3cztwPAAPfC6aNoFimLLnIwvgd9V1bwJaPoLJOggyjlnT+7I+QrMwiR8ZIDV0W87YMv9hAHXyHiEEYqY6y3yx/OQg9/3yRWyG6VC0zG48F5Y16jp0HfktOYAuHcC30b8wN+nLib68vtDP3DxsPgqZ/3Vp2kUdHfKKAlRUDHzMezmAO90Rwzl2ebXHnxLwFnYV1j9sJlsX2+cj4NEVAKQbd1VfYS9qI69DOsfWJEeI7pkn7+VMl20+Pz5OwomM61k1RXTjy/ey+XUZltbNfRhJX5ykskXWYhvP4b7KnLIdwJQRkwaExGxJMsX+ddsxZa5ZN1iuFhLePVmDg2c9ix85j4k2pPsHfHRNu3dDvrANZxn+UjLMFCZLlexBUIioXdEw3rs0T9IxaknxaD+NiwuwM7KzBrlvoyvkINlge5Rxq8xi/sPqiQuIlrMuQ6uTyZEu9DMDnSWzIMSWmUDZeFSHmsqwGPIx56YyZWxCyjFcXSjLvLLSQPu9OSj67q7jtPt0cqvQCDF9YvX3kxrIMmetjwfGF8IcIhWW9vxCNFt9slti48rC3OqXqw2abCwJ6PNxFpSnmDnPwo4C3ZQIPdc9X7mD0CUWv/AyvKpiGg3PbPTbvfebI7/ifYVyinm+Zn79kUHx7L1EY7rhg8O3fc+lZnM9yVZoN/DzrJYGSd07Vdk4SUshnj4P/4c5nc6zEHm+/fS6CXlu532Qz0gJwyW6voArqGvHQyDGPK/8eygBRJyM8M7GPM2a5j1ZxF+ViKUEy0AQoZ6OE51emAPoRIdjhaPaUB7E54dTTxcFcWDg37Z1vwtHyKqRAXk2I4UELKLteiFwSPjNg1iQQQxwYDXyDh089mq1/FDU3Fb2dJiEk2CuMMaEV0M4ZbqAXBKl2YQ+Z2F9+emrfL3+9p3ub2i7eppfpBSNQRFG7tk5EEdBGOQP0mHt2BnI2871tsxcTgdfA50PEI2/I6LUEO3g/1Vkvz4YNyvFYTfjrNeIiOwFJfZ4RB/52sy5NideCOwtc+q7YIDIxNNyrrX45/kKa0kR+p6A77SvzVk0p4Kvl1OY+d/b/UKfn+/ydb1dJEvQutDwGDglGk7qNq8M7i4zrdcJPDQLyCMXAx7WRcubjCetq6GBNSXNyOPPcYkisrNWDS7gnLakULrOSVN+RGkaphMFx0AVkAgkdFcRqLWBc+Tz/UiXy1d6W99k3zFHGmdjTZeJ5muVPS+5uwVlLt1KXWlVp9J0UHuYW57Vw2RyIJwmKXPi4fTiHXyQ3dclm7GduIPZNs5JjTBdfvuXOYvmGS2Wu9YqStAly5gn62x61bibyACcXcTQHb4VJLpiTC/4l8n8J828CqLRGYT8qiN+lNTupe8ZaHFDM/RoNKrovp+RCdbk3PJYxCDu1vIbhn/p4RwIwM9g6qQ8G1NRjo+mcrIryDC7PKK6eGldGKw6bwl4MJMVdENm8Kcs5JKBp+LPawDPfADf2nW5Yl4asn1/tH5xrZSFoqVsdg8LlkEO74xn07XO4QNbZ9LItnBg1BvKMXtaP3PCVLX9vwW0BqfE5/YJ2CEyTOc28WZBV8U14ZrB2YIDbqWc1cfosowgOzM/RdGzbwas7I1NcHNi050si1nvpUa+gfX1pF1JRRZxq3nLS1O5BTQA+yvJfDHKC7KMzXaDU6tgZRqfCjA8Y0cZDnd85izU1pCdVIXA/SR6CtlPY7CzKveWZY7Gs3PVlzZhmGafN1ZjxgyRKwJkTeoICPi11LezJxR5tXQvbQkQKz4r1ydy/rTRgQy7NTa//bEN7xEQuq1Dho+9zGa1M2sZy772uw/s7dC9fbgH4fZAxTN7cpinve3ZALI6uN3j3r30YXxTCafLn21nR46l/cY7R7JA1b6VM6X8PiZHiwa/rLyV94l1yKAko0j9EL+OAodNM19tICKCNOilvFM6GzruOsqDBt9KGhCk4ELOKA5wbJE9L1U1Krc48CjBR+XP9EZKDhKP2bjCsScyYQxeReZMaljD5ZwcHOJKhJeDBLOqBNi66+fg2vnjV4DvyHitlMCbtcUaYaoClSKQxDeRNfAvSj0iS9j3wqTeq/ZYTXvN6ElYT2Q+L9sz8Ak5IxY6VILxc4cdUBDoBmF72AgSTFQ5az60rW/cH+A2762lobTeAoSXjxfxbbhSomjwiFBIAF2t+8CeAX5AUfsW8pPJ3l82X+nrlzN9YU5VDlZPzNe02fPd9AXvQdiUVWVQzkobAQrYm+TZmk3PoQFy5OPBdbt3IMYuawm86rQPUsh50eoRdbfUd8P5sWYE66rdPXvxDpZYq+0SXGXSNvvqfqLjp1YHzLPbQRGcHbNrh2H4ftcdpxlu0tH+cHQQkedkFjtuO1+HReg+RI5WDRDajBi3Yrfgg/rGFZ0ouYJIOChtbre/3W/bGGaS8UuAjJ9t1rwzo3IQxDLrM02Xck5r/J39i3ZXWcJzyoBWW12/wqQLbi1s/aSbHs5/8fOqO0V+FfL5x7iBvUzOyDxYlJySAWgHPDP+2wejm4sBNDsHokOI20Luyy72iy0Pk1M9d4o4f28T62N8eDADj34wCanTlJdOqZFHfW9ApM1dYOzaOPFMiNznOyFTK4ypwUhx4zKEfRMnTbPbGrmxFQAPnqWooCNC2j3jxxDum0PYr2FEqIMDngk4cfvIkiz+9HgA/whw2o/bPjsav48uVBhXz4GybATZz8bbwRklp9OZzscXCGduH82KVEuCehmzGeI+wWVW1GlH6UT3eZw2RXl+faGX182huc9CbLhIFGOh63xFBIJLiitAIlOmEMYAVszgX/3gYp7neUE0SUEszsg6aOqo7BlJtSZ5D54RhKKcRt2F9bZ6emXTEjwDrxgIQpnhqsZ9RG3afJBNPbGQZkN5bhA0052CV0rblq8Ahcz1sL2LttwwgtgoRwYWuC4Y5BA0forIEI9fFGMp3ob25eWN7q+LAI+rEH/y2C90rRcphWsMZm3G/eX9Io4UExgezieJRhxPLyCe3W54EyErrLl6uGDkY93BwYAudDAOZA1II9pTdeVkuQH+7zOQwfcPDLu71rmHQz0a15Z5KJ1MqDv4pVdVsmqVFSUM33xfIiu9CWcBZxb17e8fH8I/9f7tG90un2JgSStgVlacUWVjUo9InJUVZO9iaDYzTHYCnyNAk8l8QYZldsQJL0r02auUgdUFEZe7goddU28MtO1WurvtXVZsAuo3k+chF3wut/uwImcji3k1+Non6QZ1lPN4/Pyg68dVOCCmngxjHd806zMkElKvszcgYLduZhqF4xr7naNr94txHWQwXavtFaCYlZ+D/5UOjbeOjkw7OWjXzbX/Nv8mI0ancyfDGkr5jDwXxvvB7+Hy/TC7fOnaZYYiPJL28/OyuGev/H4HQArAUHNeDMi395PaaWKqVeORCGJc4+eDUbLCYKcAqvK9cpYjWlLb/Olae4Q3SstGfQQYD5ks2O8s09uqYLY0i6gO6GH4ycb4H82PQDpZj5Lh7DKm1cpcS5SA5uynnOWBfft4j72T/+z7vSzK/9r3nrmRGrpYCSvv9XqYFPYpTpKbweCsyw3EGwzSYiHGLvLaHsbLJ7ncX8FFfs8kTQ+wP1j+CAfPhG6vgmPp7QTA4mYqbDBvZ/2wWmfRRea+FQr7TcslcH1+FtYTVv5i4BzsOAdU+igPEODBGbxse/xyWenzyg4As7yw83KWDoRVGwFk8loEjJqX2jgZdi3aUjxsmwykBlhgXXKRbdHaj9dXTrbaA10dIvDjIVjGTszY6ev5tfJYJOpQtQ8v2xsKMssZ02u0XcWDyRn1UaikctQc7I2Mra428mgn2rikhNt8iBJ7PXTLCBbk8/AMvMr+hNgz2oUw6978WStXs2fg6cC6dgeqDXTKc2jrJ/63OxI6dgGMmpc8SwNb3hYVQS1Sm7wrMtm1JNSLmgabGqvvOrAD+GCyYpSa7XykEhn5edli3if3DfZlZMLRU9VO6dC3TBnQtCNuzgDC2mm9QNpzAHRMd+RMvDT3rUVnX8JYjpv9dzydJBjKtvl6M70Qe9r1pMoxI+iO15gJIzZPQfkogAvTX+RdcqedHpIgNmfYSAdTABBWUcEvNDbDa+kjV5/ZIiYHhM9LZaX5zVwOWtcSNABTHUBgGNPaqKc8Aox5b4TfpNysHRUZXErI9tXhZbPdzyCwWJP/Nthk/Dvdx77fSxfZzF2sv3x9pZ9++iqdqV94Xti+JK3goOZB25rX+aluftwnoOsE7oDzELaT7Qt7j9hJ5DVO9KOXgVt4jp3Nrhntq+uU5k3AbM/w5xAcnNzek87rt5tepwzA93PfVjNXS9G9p9lxl6twa9m9kBG5ShKD0K9M1mrXZDeRhWfyOcp2NTrkwvbhLC6R31p6DJzmKra5XIvtsu1/rEmzPysVBeInKOahuIZhaKtSAshfWF02ZKQFtVT2n2K8Vdcs1mE8r38EAD67rn1fqaQSQsnAglI3QzEMaiCeJraapvOvvmgZaLGIiRmdFaifHUo8kg5i1QNkXT40qka26Qx00eIR62pBSXn07kBHtUlKyp56f0DK/Zktoqq/sKyGEA46kcppYVV95iB1n0iS+UB7zYhcxcsUpxp3Cjmues+uxr8o6qqlLbaIcils3zC2IQylhLEsTmIMjqGrOHWXCegzZ06woyVkbvwcZiFq1G0f0fgj8AoCEuth74XA1sgirKsnztJYAupAiU7TVPaCWDMCtFyNDd3X1/MmPL/S7cpp/e/R3UoNWYmapW5ofBnJdKvKSVRNkWtdr7ZQ52wKcZpfXmg6I0tHyrSY6+eTI07bOA4goK/aQUscdBF812HOWoEBLtGz7RvJmFCUXYTGxNc6SZRP5rLfxUkVItvtd8IvxbxFhypRgUXPB5Q0oSPZsj4IX+zdpgKnY38VzeirODYSHWmIXRhXj5SRENB6LIUZSFqm2tCp6nScJQpznMGFhcZU6DSEZ+ex3EB6e0cHOenqIZ3lzkJUT2ILnOh+2ByB+rmN653qtUp3DmlMwMSgDeSKh00AszM+nawkoeKMi4EfckWeXUE0fnobjwj1gijDJJaYGmTiICFtGIEdddSaGWuxY+Wasi+xJ+D4TmLMlCmUYi5LzS8zrAS+KtENSDLWOkSUQ+wFZ34si4MB0q6N/v7b3+lvf/sb/f7Pf9J1M0g4QnO7o4wE91L5RGt0p0pOc9VUfyvBW/SejVOltQQB6qZJdoUY3TKHYSaMZWY28O5nmdTRcP+Q16Ol7kOqcMRY5LNh+5bLdG4XAUa68qedz0cpR71wO6AGgwNGuUbRCrbs0c+6geY7R2ZQ8CpbZb0NFMHeapLFtjg47IT7yTg2YEzONzvUBzjft0lBi7amUvVRP+2dqsf9sgcoLNMoDHbmi1vXo7+vVi1bUiDtyrwkdPd9hz3xiIyInnWgDz9P5gC4HkWWgBtMNfSPnw09c2R6kEWeROOq8uYESWwYaQD9taf1bmRwMNQr0WxjOGhE1mUuzouNYwTZ2vCz2Rx9x7GQdbzsa+BhkUn95JWfHfsp7NdxveN3PTUV4H27amcpkG9018XIIofO6+lIpVXzc2X6UYzInWNf6HGPiV3QNWsxOQ6QqVOiC7FSnnBwY/8iUwVcid3BxZaMasjkySkoJoozKPddUaZFCgxIZh6fJcnUQ1MWKe+SjBXOJL1sMu646YJZnFk4zih7Gh09Sq2+m/CXkoA4SnZerPPx+Cq+bkqmrq05OSGYs53vDExzCSBxNzQuzUbWJWeaLlr63lpy+Oc6yO/Yb2a7RnAU5l903zQK/GJdJCn22o9erOOLcaWsieOnp86VTTNjeR1TVpF8vivw17XDlzgnc9yTrz+Fjcvr590+1W62OewtQLP9+QmwKe2TnQOeywintPmN+oFK8AHCQcdZWHrYrnsga/+S+Vm6k0gPf0tja7pfqtqeEkC0PZyCTBmAJPMhmuoLHweymRHgGnWVPQdUKD7frfy7FO+MbDI80xbEXpInVx+nql1jAXXNsKQ1wmn66CuFXjS7Jic7mLySrLVVs/zuKCFifU0tAnW253ST4zr6HCsGLvQP2AfKm0Xo3rgk/VY4SHbQrPNMJUDFwavM85v3kmdI2x4w3UTQZUaJIY78qnakiIYuaseuE93eW3S4rVWvRxi/bPooBdxX12Bck8vPCN4AYO9pvDYmkmqyrKO63c2/SMB5KAc0irUED/PJCtzLNeZhkUxSVDtIMGelofLIwRvK/Hi4P9u4h21fcNng2+uJfv7pjb68vUj21dwgcyxTprpPSr73XSebouyjTzueBTuH8X4rtTc986DbSnlQkxK0LJH9C0yteDBTEkQaAkp9US4qrXFx37xA7gn2MCOZwDLduRJlmeYom3tY972dh3AKNDzbcI0O183OnNlHWsDnplxTfP22zS3LqL75UVeupmqkvpk+k+9986H7MAazr1GeHn4+X0EoZnoKnknwetsjrLd0QwrXZIZpWKY30oQB2O2rZ512rYhZibSCB0Qu8EsElPWsb0vCsAz2yBQ1O3t/pm0f4jyrved4DLlCkT2r3YdnM/r6PiVPJ4IfcH26aCMyht/HxvyRET+ASuk6KBeJTftMCeYHHlyBHgCVG5v78ep7HMzZj0eVXEb6QSY3pfeZcQyDrSZnwQ3r3bO7Y7KbKwP+ZC2SXvLnFKUG6RTPrhtYW+uCqBRCnnmHevmUEqD7/YXe3t7kfQxEGM+AKcocYc2HYW8I7I2zwdmmAI3ydfL78/s4Qp3XLTvHw1jUsWBnkfmqvn79Sp8T13ff6aN+CPJV1DgDkBXEw7hX97FjviKbKYM/DjKVDhDlfN6cwk8xnI+HM9FpM5zZAJ/x3nsBD5EBScMzTuQlq73c5f1MRMt/4xRRJs5mg3ialKh90ypzmT3iIGVJWjpr2XG2ZwxUNqMZEeAFgoayQFUniR0UydS5i1HP40K3JTX8+bOaxsu/WZTInZWvNEw4KIAoTrKRRkek3oT4pAKf+UKul4uQ398vUBJ8vYMQfRYpocA1kKH1cdm+rh9QKL2DX8dLlRaar8oHNs0anQcnAc/FIlkeyD7kLjkH7W7FGSksnMUA4mdYu5aGdOHHeiZ/sibMBqS9R/ZPilaKwZ0inqYQgWCGjMhZHW4kqTHD6bhw/tdwyCqcOj6r18uNvn1+0OV+ob/9+h/b168STUPkv0m2Wu9RMmbltPKy82V7p/KeKaJIMggFwBLiBdFmA2GfF6EZgaroVZezHdwQEjGOLi5c1sgNAiRTXoA7gBdmTByr8m8pt8a6MK/XUficXk5nKUW9vHKW4bs4rqs5Hh1G8uzyYyeXYiETF5ft99jr9rxmGFtprp1p0x1kYHMhzx5g8Mii13ZdOb+7bNYcRZQ9oFlw5pzE/tpn2cReHEqGl1O6PkoQZbtpUxQxhppF3keQKF8/By2yAYmslDUUbXw67ZswfEMPpXuU6NA562cQiV7C4TCDpQAo48OVS45Cf/soSZz7NupEzqhapjaA+VlexjNbxm33aH+O3GXd9EdOcH5PntM4Z+PaCy6Sy9ANzEo6dE5ZmbiOygTtVjaCTrt9YyTgbXyO/PLMRAX3hIR/F7QycNCywwpFBoEBH36OtOQK64T1NxBjqgFECN8PYT9WMYDzfidCG3k0SmDu1Vmz9xgcZluGs3Wv1wsdTggwxfxZh10iBAvtWZqCZgDcWOZNYscuYrf67xUkNdsMc3RQSkguKdHMavHyZ8m6mqajgFelgv5i0UwU01vmsFvWLs5K2JAkfvIkMnLI9Nvttbz/8rqP618UJMQ6Ch+iBtSy2d52zk1ewymvJ1mnPfu5DO+n9HwGstr6c3C0L/g7nI3ghDWeMiLL/se90BVFy3SmKLGybm2UnmF/1gZ7mMb35QwVHwOFLjMdbu/pFrTrXce6ps9ZIKyL0ydl73qeTT5nLi0ymdotIAxZgzBbcUBkojFD75kDLFUDrQ9jH0uqdU2UXyjb3PiK7KiceemOonatjGeFfttnYQFR41K3ddCLeb45sFTHR3A7JgdWx/GhdMtBFNEtJFmx6DxYJPOf9Bp27iUjSstlzfd5Ju/83Ahg1PxZ9vrB91HXrJTdOYR8i9/l9Za7I0UxQLUWlpjpfeep5IYVy+LnCwGe2RMx8rj3e970rVgramebzMVeiPLCto4yAzymi5dk87yaHLbrBuiHYD63X5KGD5vdfX4FBxRnX7H/9cLVKtsX48ncREncdIrsMwH61O7K8+x6r8e+lmDfdv4PJYIANu9RylZ9zgb76InutvmwoJq/t8fPMFeq2A3ZhzqSZbanip0kPyxLjqtQbreDNKYyfz3G+histN/dF0t4QGnnZeJOnqft+1cHavlfOqsdoONbLjd/HjHz/JoP294BP+bB5WQB2Bn4mwT3teEZX9eeR+zwTbculGzjnd9CxjWmso3FONvtTmdzvz1kZU5adUJJpzyzq3yu0vrtX9hXFujTZy0RPEHCDH4/wxE24KCQdZgSxaufFpPDhKI8rB1cXMjSEbNQKE82nA5lEMJySD0dNKIPkNna2jNtUAeEKIMUmrJmgsuehUxYjxNBPv4EWNnfVYEYMW0AWtnBU4S0D8seBw4/QOyokwHZiUiBLeHaI2qAdGQii9ZhSKiNtoMu+oXnXMm9izrz/FuJ1jcWWlXQd9tIU81RQjCIiSJ/QtS/P4x5/X5o4PO8pLmxsZtZa1Er+TcxsNVqDr/eo2lUT9FvJtN7+/JKb28vhMwevF+idZORKCMzzPl28NSDUpb5b0WjycqbwkACob33NAFkkoy10wud5ivd5u3vx0JKDyTGzCzOBToRsYGMtTZn1cCx1buzzKrMlk14MSHkrJkJcEJ5Xx/kbxzhMoUopY4dBrsYznpYJY693scoQAtgk3cAi+NFMkKYqLeqk+i7Xsmqe5QP9h7dUBoydiSNdUbU4sjljYdJvo4zjC8pW9Q9CkO+0HJd6Pv3d/r27Zt0rBOjQ4QeuvPxS4S1AFgHIYDnaBsT51/vAK/EYFo/hKtpuSGltszokkOHWYUjQsNSYjWBl4t/Nb8c6PRyotfjmc6Hozwnj0nUAJNxNm7/apxk5MZla+uwp72UQaarIHsulUIh+xFnc008UZM6nRF5iMwMDw6ok29nzDrBmewUp4S7BV7e6eN2od++/4P+8c+/y5yyU2drOPL9kMsOkLF3N6Cm2QA1Ow9yZ/BjsdxR1yrOuXYwc4DOOortygZqjeiVyrOcOYoW8jq/a0QTxXFVHgkBHTlj4I7SNN6L80uV824AljhomyJfhYOr6tiii1BzR6+4YxAOIGlWT9X1DE5CyEQ1sPjcVXDfCHn0HZmW4PzrwT3D/BmcXSKZT8jAsme09cz3z+AVnBjzNoapTBwAzcEE4cNgEJeKE/ibw1yUd4svJ6ntB3xt20aJLbsDeZIBnb3C3St0ozptFMSkRTPsDtpmGaWo0F8DBqLgSEmdWbPDJeBJCYDdDdCC7KhqzqLKb+esXGsaP0Csog6xBCH4L115PxpAk7Uno7wm5/IhC3gEoEwXPTOy9gBSBvJGgzV8a/6Zy6M56p0BNpGHrTqpbr6f79lCvga4VgZGu/+tt8gqxl/C5jDHWv5aq8uHDATVfhjuTcWAtTI4YJaNYtG1wcHrNkfZJormEsK7s2ppXw9DtorchgMEgmPjj+qSzdQ0Ug7n6+ZdaKFP7Mwrzyo3VmHORJZmApY0ZHexMzxp4I+vq/Uxljniz87z2ODYMPB+X7rul0n0NZMj1/koAPVdyH+x/w34lv2l2S+Qubb3OyHLt5ifiWd3mZ87WHabZNfnsSfsebUBAGG/rjtwNNs6zaIFlGWTyu0yOgtjIm3x9/j+t3FIYwWtghicX2Rydw7UJbnn9omfd9uPBWsjQKY5IWr7FyLTJEIa3+E0yWdXA6JHkncBgfuYScX3tQCgg7hTlHQj27Hpv3EOeTjH6Ui3cntYg2qcUup3dC159f2kh7fp8Z3UJxF5yeWsydm1eZfMtsOktt4IzBhoOAJLOOE9ZQ+Z4AG5v31vpcPNO74trscDsLJS3qlkH0ilSI8SaNnnFHsCnw2gFi8t3e/I4TVKDdLsPd8v6RNYJ5Tmsz1oxPJ8cw/W3rXz9Ipngc1UH5rN2dgW1Q1oxiIDgPZPNjPslTJszdyh1sZmJXF2djHXCSgjoggIWzaUnaPgxLMMeJMRFlSIqlOT8UWyJoWXybIplXuOMQLZ0xTyQMbUEMB031RMTJ2H1hxsnxvAM+nMq/4P25QSCLdwYEWWIftAb2+v9PXnL5I4wEkQL2fmvqpeGeJzTgrdNQSZkIQ4ZnnJ/HjFUxHAsh4mL58zkA3ro+/R608qPP18P7FnMvDiGVu6JuyveYdCsuy0JlmF4te1bBfE2vv52MbKJX+3zxv2qcqVpo1RqvB4knN3WyZUs8AfmfwEEHublAZmXbyBBM/FqZ7Ur9WKNKbK4UI/p/8YAfq9rWJrMm8eYC8RKJWO4d1I67nAHlQsk3XMZfnTAuSNct2oCIiVxj3X9e7B1SuD290AsO70InGOHpZrWDf6AXgVgJq+F4oIWXbGB0YIlJGAwskYHzJsup/bwZEpPQzDnPKXR2wovwkMLPg+cycQ29ojBfCHD+zfP5+UPZqXjems+Hof08vDWB0NnGfoqi2WLailm+qFH8Zg4+q6CPuXp067MsJs93S/1sMYyf8C2VKnWpzpRcZ2WLE2LIyknldbrx+PCgIQFPi+dOJHaOgfvbLQ32ce2CscPf0iIktjz/vAvmdjgsfN6D87tfwcE/M4laKGR+xFCIoyjMPumdde5keiJChbgBNgafxNyio4UwiC6yiAlfxFS0RNwBwOJynxAoCRgQw+zNKo2FHpu9Y+WyRNbLYKMuG+LcOmFqQ07PP7+6bESbJQQBwpeTVC0mfPFM7sbQBPzGjhpxcOFonk8Z5cPVokjgwkNjIDhNQbQtiyJSAtkL0l7FGaUg9FbOul2T7sOBKu3+6dPj+v9P7tO33//l2yhZjjiJQ80Y1UfQ42mM7Hk8zzeXte7lgoAnHBM/FnK8/lnY0aJj3c9i1zAElES1acrHMZe0KH00xvP53pT//yL/R2fpPrM7fStTCQRgJC0cQtZlF+G88aRnsGIuxcmcExC+CWuvUkx/bhc7joUFJm12cfRbJu3amHwhBDvSPyzzxhy2Zc/PPjd/r+DvJ2iaDZuffIl90XjRpG2Tbuf5NXfka6OguiQAES8McnsqYbRJZhynO51prmqcNYMcIEQVya6gltx1419bfCcLZswRzpYcNWlKymc/PeZGeknqoYDFxKyOdfeLXYgV2bAEaQheQGWs5KHJy4Psrx/ELGKrIgpVx1jq4qFlFqzWjF4FCTyil+r3VQ68qvY9HFbFg8Az/s9/tXNp7yujUcV8iYxebxAABgRjdELjlmX1j2OAPSKxzAihZYvvd+NBe4vxL7qwELMMPK97DpOPqduX/gvAZwMsjuXYZu1il7/SJQqoKaBqSI/mARw8/ESaZycLAnQS1L5KWFHXtykZbOZk7n8xj3eqqX9BP7ceUyoQxIP1tHAXMVVES2CbJFTR9msIEFqfGH+XxNdr9x/U1v/dFeGsVOeXiP/9zKAKbBmdCAHwVnTTNDOQELYeOptDC9newflCZUNcyUx6MGAGJZQqzOpk3xLRUl3qXekalVmwRJJOm2Yi83lQ1yJpvqK9IsSQPitg/0e4MDKnGXrqXmXDrepPTfeP+MJgJzZYG0Ipmiy/afGzs2C5cEM0jAHZsECUPXUW6w0WMPSSbJYnw6mnmlQbeq3Z9l7tpo3zxbq/3fbP9ZoCIAqi5lMJIZZJ0SFwX307rLnkugwXAfBV30LgT5vZNJzmGWbHTbU8n+NMcseLfGLB17YX9A9xpfpZXroSMoAiIylB5ggdx3p9dWBfH2Oo5KnLdMgWKOqATkpjJmjQgAYGOPcyZgQ4dskqOQMqtLCYfZ1sTO0nDeVF7ImSqpg+Bu7S27K+S0zon9nQwwHDNMM3AGe6yhq2iHfpMAgTY3Ev3lJdZBQu0ZYbvsUVvmJWXweHay4CSwmaUcvdE4rp0db4Cj7blSEkAgzQ+CN5WzXKyjuMlLdEEktzmlKU6ar2Ev7s6QnXkh9W5RwRBrWXzu8RXnW3wj9gdayEPMD2FPrs1Btd7H/f6sYgXB2+DqFEqQKfwf/wxF5QUCo6aHTD/G/pLxKF1A0wQUA24y/6J8MfiuYKmfJQWPMkE+b/XzCQ2ZGLx6FeL2o1TwSEknofPgmBWr81lH/3+/x+V9vOeYLuXltNntR5nDz+uF6mUS+hZ5bw/ZQ56BE+trsimvs2wPKXvrhqJpsgSCtcVK4io5sGfPfipGzzC57WvZV8z9Cz6sqEJBfMDKn7sH1syvsHXKNjn/LdsBnsV7BM1C3fTMSZ9LSo9tna53ZLVRltvjs9u/ts9YZtxbVBJwdmxXiommQBrzB5sta/JA9lm1xiAmL4qXbDI3c+7UaSDWSnGmKI3nRzbnj+yoZ3+3l+MePN+NAifSj8/WijtakBrBb1dk15DAHvWIvFkmCEjjWOn7m2qXHgOHAHpFrbYfREP4eijreCDyiZGOT1o28XQC+vNJ2b9XMeeHv++5JeT82POX4k69Dc8N394fFuWPFqL49/YZzWZIv+f/BoIdyLs9QRaUUo7Djtm6ukFR6kKHCyPHFzWsosMZv7BRl4ex/mj+/tgJUgGvHcMMO/Wuiz5fRFGCZXh69aNp88lZBS/HE72eXwB2zJoRARImlDSJsRKRZPm87ZVUCjpEBako6IR0ZjFY1+7JY+gENxM6zGnEriEh/MAE6bN2IDyeCd2vunSGu94+ie4VvC3892YG7goegBUp3VYKwwS184mFSKfLxzt9//ZP6tMqHRfZiheAYxPEJxVCXHPM0Wg3JhjEWixTq2urWOMGY2GmGViFAbVZ09oh4Dt3lOAMrEU7z/XgZWjS1YIV4AH8VQzIKfAlGXsF5QOeGrzd43bl0s4rvTN49ft3Wi5XWu93ZK0VEPl2jShJ210VtufpBDLfbQ0vtyt9XC8q3G+IcGwX4JRVIRbfvg6n7ey9IIsKCgq8Sa8/v9HPf/6Fftm+3rb9wn+7vM9yr3q7Iool2QDIxNIDpQZ9GTqOTkU7efBRn6PlO8CUR4DCDA4hLq7d97I866BltcxA/8YO2U2J1uXPdZVMI1YMt23M77ePbU4+kX6unHXYx8hO5XGL4iiRrzFVnKdnAIJ/zmW+OuaaCaOqUzINqJFHkITQn4p2DlsELCONGJuYwPVXnHa0/tG9sQjZ45L2i71ErimpqmQ3dQClbMCemAfr5SzAJBs7ZQHYdt/ex+PYdswQXTRHT0+wdpbrwz0l406dLHMsZL/bQ0gHn0UNjKb7VeWxRygB5BoHFkqPr1hbzzV9lP9hSIxGtv0e7w2gCWdxclEvjnx6VucImdCKuUhU15yDVTJKw+ilYVyPYI2WjPjvLQVc/2qGGHff2WSWOzLMKTOHk4ngVmT47svTwQGSdEsCcQBijfxGfZPBnJ3n8yRrpsCrfMEZttJWZBWbMyOf0s9W1630cDY69Dk2wjAvPwIb/r+8+BrZicBOCgfceBPF8GS9onKWUmvpYplDftbSnLbIpojBmoNSHsYCxwYySjrWYsLUIYBODZoglOhlJ8zklhnSnvleklNYg6Kgt8d5k5xPB5vAgbnqGvC5OhwnLVXvkiHNgP7tdqSX+wstExpEsL7F2LoEJjhDq2iApU6aWyqpUqvIK3lf60Pw1PbMwvp/ky/XW5Mvjru01bgBJ3VOGLA+SEYkqa0FWYHyjOkQEfv8tVrWkDkmOCIP+wmyaXW+1f3fA4zRfcOO8715F0L+N5fRxVcAjCbv5T1F90cZZVWAVdXHbGsvbDkdYD5KWuRTKj9HmWbXxJ5Z9e9WbhpyEVIjnCe2FSQTs0fW+GiHU8hknSKzLyfV67323dlFmdog4zoy+bBvkywscMgNIE0roHIxsD6554TqFJxlzZBto9wTGcDZmIeUOVaQquKcRNRjLUrMuQNg3TJaMJdFbRYcPQk/IUu9xzmXTL4ejihR3hehe4TXVJMLQCGPQFdrAb6L3rkbaNF9fPYsHFxb0zOjEqe7vcOvST0C6e7LtpJwxEL+cUazgFfalISvuWjn3QziYv+oH7qSdt575CTa+132efvKAFvkDoylqMLzRE37iERAmlYaruM7y12aaCqDa2LPIusw1jQDdBI4nI66D6NTuGXP1p7WzmfU5t9sDPjPUlHAumzpytdnZY4K4PPnYKqhudIVa2vrxuvApYNfv75J+SDzD59fjlI5YZQjsRcs/KPyqRYHG/dzjj0KP0R4h89n6bwuT6KAvzQeWiIoE52OyflIxS7au6GlK60FAm9FyZwAPFZXmqBnAV+clcZaEL96Br/ZDItXADGIdTpvNteHyeBV7S1cKw/Istl6KFJP8JFMug4KEC9FZ3uOzxCDSfNB/Tdba8mtQ+fCpuGGxAllgJmMe4rnzGXHwjFudiH7YXfNlOrgwqIUnO5Ca9MVlEXDM6MmFcB8JbdnMhhnPOeQkTi/JsF7MUxj1Gs5yGDnMf8br2bHCmcHpoU/n/DPshyLQzzeKAxMBY9KwgF/gJ7JBGdjUIml7WXG9f4+499DMcLxNWExURZAZljFhR6GpJMyAmZU9ob883G4u1eezEvv6X1xcN0Q2C1Ivt7+s6WHMjf458HhIyLLvDBjRt6vmRFiqJem+xiEo5fP6JwgB1Xvz0biXsg/M54e53FUFM/mxQRBfsXz0rBuRni4f7FxwMLj5fWE7nwVKcuS+qhgFqXxPNt34701E6bDmJPW9GyArk2Fw4SMK1Y+RTuHsNDfpXZbCrDwVXXwc4ji5ejrHXU81gGOs6RosayOO0rj7qFwgWJXyViSMrHNYOcWruyUMqWEoOkviwApzC/FWV8cpRCi+dvNo6+x75ChIBiEAL0oIRUFuMBgWoX7ipUc/21xclYIhy6WQekHascbMlRoVfDsStLgsCBzxeaVua/u1ztdPj7p+vEp/94vVyX8hOHJEEhtur9NDvCYCjKVjoeDr6MI9U2w3ttdAB0RlizA7+rAcxRuOdLrlzdRtj///JX+9Kdf6Je//ERvP70Ih1JVw+F2OwsYJBlrN2Q9MUGlGOgOlI+GY47qmbFmDolEYOq4X1GGmva9nW9pLIA9mo0dUUp9RUdGIedGCi6jNJw9Kd1Klm2N7xcB7uz+uGfKYCroWLp2teoJhmnuyrMHnGEUTcPPlhJdNIUE/CCWzQfwatVx22fw/kjbzgCZBybkc+a8NHckYCAoP0dDSSvm3LIoJjWiXuTr4+PiWYf5uXhtOMrEBqwZ1g7+qMGQDUZ7Qel3ENbLL1BGCkAs2nXLM4lmHg0RRPORKSlySLP7opw+xrgHsvz+aSwZ5MrvtT1pETNwrXXPGOAXG/7i8B8qusjws1Zrfzws/Xjd3TjyCw5hlflpxgxLxfVHRC5nOtJRy+Gwz/0eyYDK98pgnpjbsjU6GiPwvpst+px4VLDpkFVGaU8LBxhk8dKTM6F70NaOn2fqASYb9044rcUhvGc2iD3TMwAynm1yZ5iDH72jNL3pHmptJCD2clIKkArrXdwWfm4Pjev4I52X7Yz9/OeXgemtjL/vu8+Nr+ogl8iEipbfVQ93nlf5eVeWIz5F12xPLbNhYmDhZqqQEXykZIdse+LOcvKKjGeU4lTpwitdkJTTR27Fuk423kooN22a2Sa7F2XTyakQO5IBrO1X3BTjemMd1wS82lyt7bEOspfKNGbLyX6RTNlFviJApnCX6glrOGKOHMpzdzZfWtMM+GZOkQCvNPujBzgvck+5b/g5ZpvzNtplWcbEFkh7otpaleiWZp9LDj5/a7xtvWdwMzrnwm4yEOCuoKHep4MDLpc++q4SqoTH3fbM5rT9joCk7cVH8HnvMMnvUkc7687LwTzLzIKvgX0lJe56Cbe1i/8CMsEis7oe9sq2P+YCz7u24AmEb9V9fdOyDNfIAZrIPII9wCdpLvmMjeX++VrP5nEAYnSNzUwDEBbOKkibQxc8OpvP7zVcX+0sA/+mOTr2Gb+kAVVNCcgtwJWv3d1mHUGpfL98/2cAlgTo3J8qNDavwM+rndxmvmwqQzTbq3f3y6xSg7+siYldX/7tqwfX8zxFZv+jTBiI6ilk/17mdx+Lnb81ZYkhYE89V3IsQzdVDowxaPXLzz/TT1+/0pfXF8+El0z8dcx6zy87j22NjPh8xp0SiAPkDFieD+Lf8bgY0JnvN6pXzdhbUV2RS5llP9r+3K2x4RKGK9i/+X3d52XkEc5nK+MEmH90WLfsK/uSz6oPVDVLf38v+3fQGzpv0mX3eqHXbX5hjwYYOZ02v3ezq3p/k3Px2d+xf4VXtimIRS6ffV/RmOXr+qRraFWAdQO5VRatIS+k6FfPJmdaGThOFnLTRjRsI3PzLQk+8POBuHcM1nfN5N9lzeWXzw097uO8n/yzur9Lek+WQXMg6o/k3n7Rihpn37oq6HK5TGwEM9YUkHlqZMVBbaY0nbME0yr1nMMYzDGxSdmBLg8KbxyTO/v1OdBRyrgZKUU/8f00zIkDTU+Eps8f6cEp5CVk/rnWNRIDp7FpaaIIqi7wAZlRP6KWsoRS/kVpoTkDqonyhcDi9EzeeKt28xLDcLsHd/oSh6xEl65nRvN+TX3+bJ9o2VBENw0Y0HmUdL8AC7xGuAd4NcyVriuDSJK6eTxKCZfdz5zIrPxzllXRr2dGOBtJhw5gijsaXq8hxEqflKPqoFxHkco8KaAlM27GQ9UYbYHFXbUNMLqmAbzq6vCtt6sAHRK5uCHDSPo2FOwJfs/Hx/dNKN7Q7pSvxxGbzTFl4ne+NoNcn9t7Lp8f29gvAsyEIROZZvyMYkcpgGL7FXtuFRBN0v4JfaRAdtlDqZoiZTR+ewbm5xIn4sKWBYjpveU6J2Zscvy2ORf3bVzX93daLp/gLOBIfQvh3LHhSXd0Op9FIz+IQC1KennqJ/rUDKRbuyJddRs7K7uX/rrN9ZGrOzaF+0K//ImjRQx28p4p4lSfXmZ6+XLa5u8Mnq1LE8ABYyieaopSSRIQwskkCY6k0g35nhPwUo3F0lLZnsmYlIVjrYXbsL+hOKR2/HoVkvb7evOMtqZZDwJ8UqS2ixHbAbQynwZknHHb7GSubomWiJPJTwbBty+hAPPZA09BGGDCN0NZJoQjLhFqjbSKUaf8UFzScxdi4U7HbYHEOegKTmn0qlnZwWD0I3PKwGHmRzu+nOWrcoo582G1iOxRjzIDj8LamlbNniopg5WKSp/mAQKTR5NmPy1aVtuFN2CmeIW+4bMphKcGaDK/XUFpGGR4BFhiLON+fwY89D46Z0iQwJoIV8VdZQlndayABoUQ+TC7oSz38qYilnYe990DH7T7e34ZuNG15btgTSs62jBfmBmnmeBWrt/b0KI9R7VlyNakJc2BXIeDB7KdCyHb0+4RJX6LzaMAFpqF2LHuwiOpX1VxRzN48MxBrjtkYZVYk73hac+X5y6/Bt1o85YAcANnHyL/BEftmQOIMfXwWnZ/e/r+PKZW1IbpFFlURJnlG2u1huGcrmUBTFu3cLTJ59ftJN/jpA0FKK2tRXkZcgJ4I9YB6wXlH5ql2xWfvdEOkAysonyPt47gzVEBLM4ENcdLyIaa6KVWus6pEkMXw9BgpLqd2TTDjddXADLw33Eg5iZ9TYoQm0sQq2omtvLAWtkUJ7EJX5YAWACVCpm8Duf1zulcasRbtiwyAPg51zg7VbO9dJ/uwadYMwNYaMjKyHvRPiOfq13tmAg8+NuyWpDJ4ozvWc9LyNn9dcmBopBvcqbYyT2chqzIDiWj9jG+5wljygHRZRowsOug+bSWA5kc1J3sw+2kQZXEt9UxnwXQ++P56OqG9XguZM/HPEPWrNBXlr1f4PyphYV51rmetC/c0BymaxZlC9u5a6nzkE2UZA7tbCHeJ2sC5F0fVIAbfk4Mp9cGBb4ethdKSWsO4GPv2A9yqccYCtHwPgNCwFNKyDLr1TMs5GzhzbEnW/efs+/glTqaFAuuOgJPnetKzfTpzXWAcfJAz4eu92e0Oe1ds9Iegw3P9jSlbLO4vspRzzCGvS9/Tx1I83X9+WZc22wDriSRLnDp/nZfAUjXKOmetCMrfgYgTMq3a77OXg/xe5hiQUDtoj5jpwFA8nVeMbdLKgs1bk3OxOOugz/99EW+vr6+0CtnSbH/NQcPY15Pu67sW7vfapmhSo8hKTPms0fwX+xppkthX3WpmOsZ3fHWu54T29WmZ/qo70ZwBDZa1t2yL3ld7OwoIC00GAs6Nd60sYlRdBioLbiFjhUZ91yFMQv1y7rpK44YAATSzOqCTY0xQZ4O66W272bGCW+UJSGsa8gkO+fcgf1cwb/YNViyLkHJMqkNAVnSXcbFXKCCTgBaeTa+fwTBpZEaQSZVz55CQgEaVmk1wAJJK91IG8+VVhxxIgbfcK4aAFCuR0K5NRIfTCbpeTcMoD2eyWevrtyVDhyT2VlKr9EpwPYCkHmYAPs+Doxl9qiQ3Bmh+8/ma4hILNoFT3kRZDNZPXo2+H3zpdTENI4wPs242oFtT+6v341j2hmuYdw8n04DyrLR4PfsZpy1B4PdPk20A2qeCNd4bygc+7cl1N5eTQz3NScJ6DNV2XSlmoC/AokvJSXAvDq6Lo5pWrospH5ktPMLYMaYEefAXAIhUUZadp+d9RmCXNOFjoZhrYWplG/1LExmrfWN8scfjTH/3UEoQgnh7bpIq1m+71y2eeDypcMxIifVlIiMWNYAac8lHE52zJUDY10BPGHOjzjILOQ2RbBqyd5q0Q/J3NnmfW5oZWzKc0Hkqa4TiMdlHSu9v7/T++/f5F8Tfu5IpD1lxjQ6D3J0bhPQPF7LIGgpvZwUexkMPItCaGZKXyT76vOTjfuDR5ltze6XlT7ft79/+07X98/NaAchPVtpLNg4UlGV+B5zDyW60i6KpOt+0H9ZGb6WV7rXq/x8o5tkJd0uN90/RKfzRPfrLw6SsLRH9hzR8YRoEmfA3SQjbJFrMFF8sxLB5MDaPlwa+BqKwqAo74nOHQDtw0iru+fI/9o+ZAONQR0G4HjdGIz8/vlB9+XTs8yactK58yDEnHa2osa+pEYaEY2lZOCMZzhkghlgJO3muwPzRbOvujoARNa8OMfYBvBKnZPicpHcyJAzXNV59w5PzVcfY7KOl3H25XlKgJmvr22bp5ft+29K7KqyQtuZi2sgBrUa2K24I2jcM89ebmDIozeX22J8eQnhGJWj+IQ7p8HL9+nXlQjhEwX9I/m0X6OHexYYorcbOthwyTA/rwCxnGmyPao0RHBQBmTn1B9l+P5eeRzPdP6oCAH5mYxC1JZIc8fdiMh6IDpuTQ/38q69ZnhZnrqXV/GeiCxP4TNr3Qli47wB9FwkEy83jYcBRHJEudlD4m4x/VJ1v+SsnLyHd3ZH7grrOj/NI/SbcfOZbDFDv7tTa3xMSym7IFpT4AqZfHlNHrLM0++f7TUYtAlcE9k4ufPoz2XPLXhZ9TGbIf2QrZbWUaLBvVLe2ab/vXyD4GCRriUCRV3J1i0QtSCIpjK4C7fjUcAtfgbrVMqchnAoDpvcRIk55MkKXi2Tj8WCk6ar1dPPY+wBxgr3lQSzODu6oOyeKQTmAK8cyEj7I/MCCdCpexodq450mVlv3Zl5RJ0jrR9MLwC3urb9uV24f+2dFXecPfDUPehimeS8pkbqK5evRYOlvqhi08h+NUDL9AgZ+K96su6cEAFtkjP7UEo9Zmr4xxR0AMUAMnVlrdp4ruxlNkHI4509v5u2vFZdMwgkUFTSPKsNNGZdN9d1ABPnYRx2vuz+poNzcLkVC1qbrFjR7bFCLu2znmCD5LnZ28qp3DrpDhGZ005+qaxaU6dF8yNiTmHbjHJM5c4OyDIHclUAiykyOjYrrrdbU5G5aT7382a/L7r++WWZ/eaf2fplII766A+F/fOoa/H9LsEhjYv/zaVQAGDwuamo3+JjLmMATT9fXc7HnvNgpwXci/YhLdWbwhjvcR5zluf7/W3lpqZTwl+0Oe6SsboQuKQ5d95AR3nvSt7AalVeXs5qlTK63gWgOb++aMOsNynxQ/fxOM9R7pvOVu8KYHSxT6zMbODKnBBRauY7zPrFZ5q6g1kIwJHIHwPpi2ZrD5BjGc9H/t3exhEbr2lEw+arBf8X+1sSOO3j5zpZQGJ1P5TlOtt9+8574FRV22tnh5tOorT/l/XulTTQISdiDkhJXlA5PAv/2uZfcRD361X8gWvnaIsB4Pia6HEuhB6AEq7Bndo3/X/T/WPd0IXTTH09x0SE91mpG6ZVGgoIP+8Set/4Fc1OUFMrvcJ+M8vZSNizzsrzZHNlMtRom2w+c6lqzHtcbyYlLrPsA2d6tw3RNCPF4Rga/q4luEmRqPBQ8AKHsCqhmgmogrhcL+SRf9nkWs4kjGuk3eMm5VeISGp+cDE0NNLvk0Bm/JlDEpFFMx590nr11Dw8j6YzNlNmhFp2N0IswyjuZUauTS7+bmnYqHuXmCinxKbMCXtZZGZUYEoiTCrMexxn/qiBKvLbXtSoRHtqUkXB17i1myslMeJnlKrNQgJclKcoBOMz43ivIMwIjg2GNc8Er/5eqVBSx4FSva4JnqaRk9JV+M8gUJ0OBDJ15qAC2aNnPrDytuvaHCZALD+vlbXIHlSuIQZbbpe7RFNt/eCgHkWgmrODUkJ5hxwsi8iIQkvdJ5goX1qKT1I9T1xrZFk33CdVeEa8s8sV27vcaT5NNL8gWtO1PpmXGRESpJ0zcPXt431TOh+SfXXndq6JoL13nBtSYECiLUyizW7dVC3Xlcx6b6bYvAuHTSAEvJSS8bnhMrdtrLdtXMt2X+GsOkAxN6mjb/Tx+ze6fH+n2za+++ZorNbJifc+RxAUaCTnkdCzvd10LVAA5lSyrKhaVjTz+hek8F4ruHlY6V6+vQsgyOm9/3z7Sl+/nOl0QPQYfE0HiQQACHml29e7ZL5t3gR9cru2u5ZEI1wJQMt4JcRAh5NdDyWlD6vcEKeqa6Zdwd4s0Qa4mgEvE7pqFASk4zz2z88Pyba7XD8kK6+ZQcvrXlHuZDJAYEUz4AhGAIZchRg2y4+qPGZWtjdGQHKEH04MonUijDRjBSnTdl7CKUcWR06Txt9CcZNnWKJEUT4/wcFkjWGlfn048+Al4xc7q+zUzpXPEDIgjid0q+Qsrjk7HfY9aUmbKFSQi8raGQFxKZTda3TgUVmhUTaNY+HJmvLa3K0TS3HHNRxygAAMIB0OIPQEEaaB1mO5wI+A9Py3PCfydzUGeU5XbWXOujjzfUnGyty9RIrLCGs1o6ZAd6VKklxqswccXHHbGDoCVTyvIg/JnFiAEdJVconOZ5A9ANprDSNVMlm3cyiAq/LndJWX0plKQM5JMvb4BpM55ioPeuLiMlm+KKlt0061bPTlCLNkCBXyHG5AWl1J09MzJtJSyxzOhtXetsj7PvbvuLZ7p03mZwojH84h9NBk2U19LK+LccQesdXJDrHpNUoOTfNl7E7UCwXTvIzPAA2MdQTFZC4a7LGc6YyGBZwVfE9OWhGFjj2wqM03QW+RgZEFtlvXs7RKk3niBIU+YS+xbp/rZncctDEE723pOHYn6dZRNGeSuR8PV5quiQiXSwiVrJpvNUn5kcp16d4rlpO24U4ySnlV2CFfNmeA7ez7dZFos3BJFdMikzgUUporKSLauVl1+J7cmnnoJBN7HjMPZX34QZqBWLYPgz/J7Ie8Dx6BLCU99wBSrFPZ741SXA4H4DNpk5rY+3DSCjodU5BFiy1dqybR2NkiBEVtbVUySkmc8nCZlKnakTR8hDhLtYSTms+V2G281sYJaeNOclJ+p1wvZd3J1vx9OtM8TrlmAo08YNoDxDVwT2gWNKPC5jX7E1aulBGz8X66Wk+y18K5th6+CiK1xJdp9pevJwIWbH9wJoZ3T1T7Ceu4UtR6TvKzZZ2sWvpTXQNkvyOyjmRepJRbwdAMUvLZ5UDRUqThAtaF9IxkoA6aomlW7DNnk5ROxkA1lJ2Rr4ufndr1zDQHiV3+0uTnHE+0uu5turcsAzfPf6yzPvPalXP0RtcLCKlNNlZLtCBUY1jQd6gGUp3V0/XB6YrOjvbVStBAGCguwlH0IWx306WxT6omiVgQcPIu9qS8Z/K+uvh+QyAUNr11Wcf+QsY6aQnY5bI97+dNArvcAVzmfj5IVQ6oG050OB8ku1tituxX94Ly4apcogu+2K4We7h3tVFwD8lyMhB1s/+Zu1SorlJXb5avbOvH3FTyhhBqx8AO6q67XDYWNIZoqwGiCIAaaONdMM2/t4A0wWfeHOJNrxwlC1RAIW6gpU15ek3URPw923hM1XCcHMxyW8xKdpWcqWJjOtBaVZ9DK8KXY97FyzbvH5sP8H553/w/9nXP0ilSlrSiSyXzxU2nSsfXE7KRtyvc+0U4iyscPcpi0J499rvKGMIYJGdUMBhUT6BSC7ZesT3a8QwWDhTzTEv7pTqhI6kBfi0CmZJZZ6ErxREimSeV6GpWJtm8GKEVxVkdcQdYcvgTzgTwjlylh5dzYP3/fe0NMR/CDgixF0oUrLsZXC5OYwS4z58JhweEo6FAzHnLB95I02wh7PsAhFZv22nD69p+FBkiO/Ren8XanFd7rmRc7p/bXoOhKw/btTJCt1MSQDZfMG1AMG7E3PzK6cQ2MjOI+Xs4ovb8RSPlcZBJwTuWJSygjR+IARrrUAgyYkZl74Oy3j+XCZlchvGwB0wA993v/fW4Hyyysro2AFjJhlWXdP5JjP5Ja5BBYnwAat2m4Vp7hNdW2hUD/3+FEL5d74qC4yCeKs/JWbIqEO3djAZ14iLLIGVf9UbpDA73ZF4Q48VhFN/uz5TzrFiO6wHO3NzoeJ4FwJoOupe2mWCC73l7j5Qq3G8pLV8NRWU1jZTk6hkpJnz5vtxJRTK5fB0imiWuiO1nVX7IcNH0TRVWSDNWIbfddl5mUUisPD7fP+n92wd9fP8QDqw7Z0gZmNKQ6SZRWhWeWcCKM1UigukGuRE2VpRrNSnvDIP2wl0dN7398f2Tfv3b3wRQY2Doz3/+hX7++Wf68uUnetnWkR1EJog/zZtCnjhb5uJnct/FIhv/iECnLoTS9jecPzf4CEq9bfeYLdrd07nn2eYMtgbj6HK70MflU5SXRKiKZpkUpWvc7smFMZahMqSpU1ej7fE8yvlOESHc/zFLZDyLBnDp7mFDmSJCaMGIlu5XyV07j6tb+UI2LlwJ9y4lktauGeVe6BaHvQSDRbKuJiuDw73559NhcuPGlKKUTLhOqcEtMnBZPDGedaxltZILQ0t0nZYAli2tnzMrsReLAyuk3WdEbp4iW9MCJL3HrFrWQM6g2cvXWJNRIZvjL75vI4puQWEYSfem0ypgGoNYy9VKBWhYD13O3R3G136fIEM27Zlmbb2bktznbJ/kcBaUGPN5kSDAVH1/yN8VJAZYRmpcg0Kc5Z+RE/OnFnMee/exZOAPAbUI+DjYq9NrTjHS19U4LhFIElnIDh+U/XD9PCd7QOEpyFDGscmvdF6QWQv+GAu2VAqjfczatqCJOUjPVy3ruTymZ+Nz5zw7bxQGLxywRz0qsniXhRUAVjzbZM6uA9l4b5N1Zj14FyDWmhM2WQLYELxHFnUOS9cSdzt/sxL2btdfuFEIMdgNUFyyNbSpRFXHw74E0CqjPbefBwSSaHNcmRS+C/+VlJSJbcPO1QF8LVPK8E+6IneSkvWtmlVWcRYlS1JKo0gAFHZqn5Ha+xrRmG3ybL1NTnRphFLd1s3yBSV2pE7zYbCRUaanwVC3gQEoTbpu9rOU2qgOaV0JBwoC3Pvu1eY4Yz/ND2OXtZyC386ADJxP8nL7/R42uZ1/b3vuwVfJ8ojGM2D2pWiuitLjPYCWz5J/XjOuhyxhy2Tf3W+Y495d/wo7YrFxL8Ma+1lkH+hJwDifUx9baWq7WJCqJf1mz0QKkkQTDAO1AUj0p3vNxmsjsWw62BZZRgXwZxk+ea5Njkl2TQocOB2HXEIpLYYzERlLJqHXOzoYO5+SAl7PdLw9u71KMVt9DBR4tmCt3kkNX0vKAJkSQGhNRHZnU7NP8v2yHZv3TPadBntmd9bjuXKih75aVzjisZpnf51J9YuAXZoVJcDp7Q46ku/v0jmcS9Pmw5FOry/b11lI2/n7w3HWrp2W5NGHfWu+hsi/pSmAhSYheW8BfCJkUVfSjsmkVCkkXdZZB8APtXnS5IBmdu+jjx0/P5GptAPBH/RAQ1dnDkBsemXZfKzpuIp/CTmknGslssnN74SvHHJvlAU1hmN2pa1x6cO6s03MvievhdGnAIuItRbw+jTRS38B+EXQkVyCLTgGaYJKC59fzi/vvx4y0EKB7pcM+AqSXoTPqhgnLsCiuksGyntuyIrc7V/ZfymZR36fyqr3MnP01W3c2uFxZ2c9W1P+fo7BhCDAQTaBXAzVeX4Rk6+7dHczkrJw5RdvUucAKOQs875+OSohiOhByq94eJKqCCZQuc5q4I12GxqFmyGByMQC+XZKd1aFKqDRzsyXxdfazm7P22OH/pGxm7OA8O6ifDEa+anhzNj8gizNsi/KAFrEy6LPGJQWd/hms3UzJ7g4itklu+BW71RvhY6XzZn+gIFzPp8EBAglFc7zXkk/cIiQCW4IzJXGDW17ABsyAJRcmldED6waxUdnB8F/uaUuHwQmxhVjl/mwTp4RM1d1lgp5DXOrtuc0JdIAGtljxYU/1/SyUcylCbftqy1v/nz4skgBEGVEk1cXUHLEa8ytCYiSnhF2vpIRymDsw8hiKgeiw5no/Hai85ft2U7oqCigx3rzyNDhepH5WhsUgXytV537iKaLYNwUvj0D9k5qHSwYUjilwhfTk4ErmSlKXpoUFYx0PNes6adrx78fHx/0/v6Nvr9vSvGKEr1iZ4rXcSk+/10yOKyEB3sTOlasROpaSikktOo4oFsQysoEeN3u/7LNzV26YRF9++fvQoj+z9++0D9+/Y3+05//Qn/5y1/o56//QudtcrmDx/X7hwBrvP/5JXKH50uj9+B4UBlQVNhX8Jox/xpKxSY3wgTQa8pTQFm2KdAhZxQKguvGhe9q+3q/bHPEfGicYZA4aeBEds86leS3VHoB8A6MAIjCrQ6OZCWwVwT5JTHbnuRYQ8aXwRt7mR4yB1kHpezlfqTP7++JM4z9aKnq7uzV5s/E7+NOo/wlYLp1RKIeHEam9BdwYUSCG+7JjRgu3Gq4Boj3wMtUlM+rj9m/Fp3CXCCrA9kGK2qM6ODGJHOPiQMneouU3HPy7q7I1LUZU0lnKfYJiHz2yobYBA9DnUaAfV2/mnNvqPPKcmReZSxMfH+td4LsSfuBQiftd4bd153fUii6EEJGmwPCnSQRhQ/jBeVgRTkCNYuxFzX2MEdRSljcsBLZoHwcyOkoskNJy9a6p6A3cYi7rUtTwKkjItiSMyLllZw9d7fyZIKhpi3sJ8oOfwFAX5ANLdpm/UGwLRltj0ZWAEwRmY+57NqtU5bRz5NymjTYEs9K9Io7vGNpU35f7kos/1byn+188kuyL8p4rv16tvbypzErKztc+DogGKHXNd44K53rPeRB7C2TNUXkOxvJQjTuWRvMM3XHvqto9d64e66AfYsocwtmiMO0ydBF9TF34SXtJlfUoSe1BYqtP62hc0n3gzooPKbbphsul4Uun5yFwbKdOTAJINYELkqz1cyRtdNtutGysObpGPPFMkHnrWmWb+mjrHQIVQ37NTmze3kx7o8V4y/Yw0yCjYQVOPd2yFFCqCXuaW8FEELjy2SGXsMAqYcvfv6mdlQz3RDjdC4i1w24mUk40z2iixgIX3NAzbIF0hlKNnKcjz/Wd1knNneAA0Qo5g9oZo19ZkpgLY72I6hlDnUu3/f5rspplJzf3qLs2siz9/OZqxXs2nY/zo6wJhVYn9FH2TuQw1jT+EV1qkxqiV/Qu9Tp8+bZDKcaFAYGIJm/ZMOw7sZy8pqdEwUmbd2K2jna4Szkzgj8mA4y+bf/Kn4eGzmHn7Wo9DUyVzXJIIJ9xo1ypDtyP6BE6w5Ax9bFBoUsHl1jzoCWrLc+lD0iyJWeT/ULg9USYDIZ0JqDIJnYHaTYAZrJnhI/ETaHcUKKg65BN75dT1mXtgUdLNMsX9GVXF6vQA169zThE/z49rHZzd8l4Mzrf36dpPMgU26c386SicVgTZ0hPZBwYcTfKzgDdS9LBipzYjboOq5MsH2T9WPeU+AYbpLeI0Hgzc6abvMYLGkobZMO6vy/VBHWMQkPe1/2b/JvkA8evoysZTH/WzPGGLi8fm5+GJ/dig7wpNljamvzK5eEZiDKbKFcSuxnrhtF0hjw4+953tgu5soaAcUU2DsQKCFAT6Kduc+HbURnGct9+zz7Mve7ZsJ3zRrTbGeS4A/0rdmuMn4BcWexv23+YAEnX1VtTMtQJzLOsBG4fAZgPQMZB9ls76PwPbMcf7xOBiEt8GRocap0UWqiGelZNDgqz14jGLXLWip7Y3i8jhtlFRPsQi8pOUREeaBqFPcx48c6FIhBRCTgFRYE42EhLRuCr9htc5lCtewPAF95wkEwR/67Qo+TKn+jsVxg/4xZ0e5fuK6mYKYUXVODrVn5QIB3+41hh2W4ZsmEjfo5P/A2t3AQpP75ugjwYIg3vk6B9qTruhJLh9ccEjNS8gasHrEsT+YPTvh+7vImZrkx2fwSUm4lNZ9mzYoCwbPvCTHUqhi9Mk4V8DH/NrvRBlnuK61MJyfUZoHiBs6MDAuJEswK5naL/CWHMO1xF5LdwEuQinZ3DMiJ7GxPcubE8TzRl5++0OvPL3Q4gY+M78NZO4gOLXT8vG6G6hHPRZMQzfLAVov+Ni2taKteHwYbjLbEk9SaGtIt5gqHHvc154Tndteto6iT0zSjhLO6+O/RHfEiJbZSPtjIBTq1KUgwC0DjRccpDgLzV6mBNDNxtq03z+fUKUpaSDPvmPvspGSni0QyLh9XiaRwRtbtY1NI75ty+JcLvRxfxNh+f/+g79/epVSkrGOGTm9GRA0DxRx0A8ss6uJlRep8WlMEvKobXXkvcBadrCEbSczfdbtIho8Y1QgwyGtVR6vuzlI21rNgjz30mKllrwfZm1MFfdTpfdq1DVl49GBU49/IQpWCmuSw5hfknPK6sZJdbvLs0hBAS4dkn3EG0Ta/5+NJ2jTbczEwfRVeMwpjLJdVV4t2RWc8KR1PpQg5OBDPqNlXRVPKfX5Xj2Zno2Q/W+aQyBE6KOH1RH42FNZ2w21vtDzM0Q/0rHyG0PGLefVEHzREo60TIZt94sDqHsU+3WRGiai7GNThJQzBhWdjikzIWUB0vC8418xwWbV8VrLRpMSiYy9wxuM25rvtGacOGOVk/KtcjfJRM0otezDANDOscDZ+EBFMXYXQCQoy1t7fFbDSmBW8q4KyTzYC5/JY/m/ztJ+vrHN9BV0vILqZP5sdMPl8032pDTtsbPIcpUQGRPr8j+wMH9sAnAXQJABgCVLkPJaJzT7LmjK9qM/2LMsaei2Mcfx9BP3y2qCrr+4V1gM6SvgGBVnWM8AiMYzNSdoczFm6UjYFnrvoCQ6scEdcOPJ3cUQrrX6mETwwHsHItI/5UiCYS95WkPheNv16uW6OwYKSPjLyZM3SmxNAJx3PCkrmqmY1WGZI0eeZD9MOtCWUMa6RvWPn+9m+yrL8Yc0Tv91+rl3OUMjobLvFPqH0mcRv05tD+lVBANkzNOo58Dkle1Oc+p0tRGF1DXZSAWerNcjx4OITfjD/LO1lRsxZPgN1N1f5xebHbHtZnWTbHBjbaOtiXqLDs99DM7L2Y7GfK4yGAFvS36z0lV9GnG17ys7feN4aRYfcxRu97GV2GZ4jqjOCg8bmCzK2qP9ktl1eozxW4/bMaxGvGuARBWgk9yIaelD457qBPGoLp9Slvc+IEipwOfFxWJYWWZkZkE0luc9fEbjNIAa4vJpk+LL9P3bkw7mwTOD8wjxV6rvfmWwpNbJWvUxu2FdqL1UAv4IFa1aePz8EsRJvk+83yTqrj0Go0fYzAC7JLA4ism+j3R0/3i/0+++/0/ePd5B4M++v8sVy9pWUDx5nKZsTPVBH/c/glWWrWfk0/9ucL0xBbLPbKQMiGKHYIZr5KyWFZNVAoLRhLkLxIwwAfaKD9z+HPax7ibdoI9rLDvleSMa1NH3zG7hr+v2MDLCqHYVRDZT5oR6zpfM1n9qb6X172WU8ZPDDNduNP8f7jqN/mjUuPsHETde2dVhPAufJEK7gHxZ9JhQoTatStYqmPwJK+TVyBqLrdN7LXuarX0IDsoIOZG3tSWVYurbqt73sfGbz5kD8jzATneFHn0b1Gf87e0ka6SFSgL0oAJI+Jl+IpFqWRHXAxSKsfjND1TW1mI0V6VTSLV0OOUTo7lURj5BucCgVNGBJwAtzzteIaCyLdVpQMm5Gv+8LWR03lNXiykH+LuQhipo6Ye86TJApaVNixZXZiLIOk5k3tG8Gazvd/fe2MGzYT5a10QE+NXUETPhaerU5az1FPuT6FQqB9kp+R/qOrIYu8yXPI53zPtXItFIp5STZbZhhPYk8opD/Zl+tPb4fP+/3kY1N50nr7LfF264xu7JyPiwFReSw14NGK1jJrQJiTskYsznD/zQbIxYmBDIfRo4iSDcIzawpNERKsK7NBfL+eYuttT/shPLQauma+YErmQlpAlHIAU8nIVCcNsXB68bZDrVtTump0Wmbk8P5Rm2bgzuXmEk5IHcoPIrgtcwU69iyWleNFM2aLDpfI23UMgE9hENhdBkoIKTz21laJEpuz6flbiWykTyKZ0TfLEhXZI9UWC0geiRNXTUFq0CEODnEhSZN+KQk8p6cKFccVcFp7l511gh5s7a0V7ptyujX//iVPv75Sb+efqXz8Sx8ZjAet3ksCnyms2pgh9TcS1YHnmk+okbfDRE0fhfDkAmj76vV+pMSREdfRxGf6jByx47LcgV4xR0HAb1BwLvRqP/RbLp4Ba9SU9DFzlXNv/fzRe64mCMDXr+uPIT69+4VFPlO8kdN3NW1bmGJ/uC1/yvGKDUR4K2rKEtkB/S+zQPz2Mn5nGYHX44a8ZvUODSjzI3NDPYbCAD8BCxbfD6bdmrUKOlgNGLGyDMjqdv/CVkaBBC3hAEvpOAigwKcFHDFyO5rBFbg7PbBuZS5eOJUPQMisvPRNVNjqsZdomCY6bzbXeS4AFOcDdaVS2jmckbms7gr4bkZkLHXE9+vZ4zamLNx0RTolrNR21BG6kbNEiX+Fg0N3hDshEk7upohj+e37DjoMicPdz1LKid5TowU2eEYXIPHzPIkBaHkjHMUfQXvEXimNFNFHYMYQ14j2C9G+u/6Un0NM8R83Xo4EYPOl457gxsnX54hlhoDDFxtBmL11IkIizKMJ4MIcf38elLmR1oSoAe/aUm3cbzxNTlLAI0kiMAdtZO5/dEYxjqVQbWZvWKOBHJ/rNnEjPLAsor0k6wFNw/tXiTdczmzuC2zZErUrhmQRUEV59dYYDPy8xWsp3BCeaYoApCkNoc52OI2dnTpum2O2PXODmzTjIJtvx52xMup3Cc7k3DktKRXxMekzqV+lh0h7ayG8XaRI+DrmlTfQBZNRRtUqNyCeQvicQso2Z6Q86LBzVzCPQBZStAOfTIpgTKCRYM9p+sHzpwu2UfovDZFNrmCO8h21APRQ2+RTomBRy5T/AyEHQvdNmbG9h34ac7IAGjY39IZzGTuvieHMZfh8/Ksxp2rcsDkUmvjLrY9Kd2DW3e54TJyN0Z7ocsuib5mYLisIIgubRyTl8IxIMMm0gS9MXhYZbynB1VMV8nvqwMm+8wQ+Qz1QW6XkjZwOrnutGpGdh6H/L4H0Iiyxeq/z7aKVd44mJNK+rNUtAAcAvnxHs+o2ZWqmey0LwHk1Y6U60wgmKf8rLt5dKBuRQaZVxUUnOO7dAZvwadUAEb3PPYOT9V4nSxADL0FPV1VdnLWvnRP5ywmdjUTUBh7O3wfC1qL7yH+QwExtoEJBH00dZSoDeDADqSRc56e3exjqerYnvn379+2r3ehsWD9+fJ6oi9fvtDb24lev7zQSRt7UX3MkHG+sExAfgfxfXdet+rgZ4bWZB1aowgVdg8k8T/TYbMVz8y9dZdAc60ASvy5vDmKVmlQ6kZXlFaotLin+TVGF1EgP2lRGSoE9+S+w+lyoDtnjHOgZcZ8o+EVbC8UfMV8eOlsg3xZvbIoZE9OdKm+XCpH+ExzY6fPC102W/io2eoz4Vk5cLOwf1ije+DxxPqYfz6ok8v3vMF2XYuasmbDLYO+qt0ksjoADGiuMU2mp7C1i4J34xm0rLtFn/3eVrfnMjecJSmFr/IDIHFnd+5fexk76ICuDZ0U45n3HxqUYhkj/gYOjc78aIzbNXq6Fj/sogCMpQrbZpcSqQ4iXwFHNAXaI4GcXnfYNvh8lPc6cs5lcRaVU5SezBjchnsXtF2faTPG16KlDbM6rtgHYegWRNbXFMHI0YZn4NV+kmHwmOCEoI95pIe56T0d9Setrfn1oywLN/ptrZ4str1XHD09fHxoRZErKHQ8ctccOPxURsLLPXCzHxv2xSPY9QwA62SlCzFOft31gPCLy/bamu6f5gwGYhgDfHAnNfCqOnX7e8t11PiCoVE8KmNI+E1BLJDLToPBJ+M0R8ez+MZ58J/Sc/n65OskgwBO8MEdeeH8WAGKHBi0qyDpq8czXZnzaVO0x8u6KR2WmozFz1LTLkKmVO+i4hkkeq4wDkS45frr3cvgBLDUdrceqZW5KZ5tsc6rZywuPQAy/syyPqYxC8mfCFMWuIvAIjgXixofSjYpKbtVFEnVxAXuACVZUmxIa/eeyLYjKSk9n070tinb17c32a/8LL/99hv9+uuvwsf17e+/0982RXQSYso3lDTNJyGofN2+xsgYsjHl6bREixXnTOiMwl/kewHrKTKHO1je7miD27QcU7WE8AE0RCuuy6bsWVYpeCWhe3fIU2lQaWGDCXDUhjndy+VaHwW8GYby97iJgPZWlqeUVYN87wpyBZCOFGuR0WXc6wLgU3Hn6tk+lwABx7KkBA1yXNL2l+2M3bY9eyxoSzxV6YRqjRlgkDRRSqu89y7dI2H0L0/lrp3h52XN1eV6b2HYVy2HzY9lz2DgLQyUgj28i9CTgvTSPTTdU+aktuCf2K3Nj17ZsCXVh+Loyp5Ch0pL3TdiVuyZ6HhkoHu+X1Xw0CLigxwygLM9lqf9aLxe+mDZBMpTIX97AFRwX8kO28Z3qwbS9GGuDfwTvUQwCLsC2mtPJUkabLL968+xrA8OjzuARC7/5Ick0+39yFIDL44bmS2Iz+lxyw1OmV0LYA9fG/vmwfnsShEgw0eGJwPxVakTFrE3DGxRx3G3Blj3R93+o/VyHomOcgYJRizBw3PY2Rp4hNEptms/6DBdF3m/O9wj3xuymZjkXXWQljYI6N7IwWELTLWGzrqSbcLz0Sy7Su6q2ShNAk9FIuOYx6rZGibDbFw5ix5ygqTEnTuS38V54eyERXRYr5PqYgtcqc6hx3nmTGM+7bnTlvxNaS1Ev9S810wfaxC31si8+cEr23sGwGEOFt//2bk0IL0XxftrApXmDCAnQI5Mh+j1tYlKdoDlGkUj5T3oAciuY9f05hl2vpvYJGEZxv2E0yjpDwDlHbZvf/Q98mfH6+RKiDq858E+m2p6L+xe7O/6YOv5M+1+ts8bIPLsM1aevNLkdpJnwSaqB9FZllXc1VnmuU4E7vbK2VvxDGlOd9nfcJI14GLOo3ZIQ7acnftRblYtXcM42jC/8NUmdFhsBmqPQY9s2+a/ibb9gc9U0r8Yh+793Tw04X3LNn08L2SvvTdAOntfKQYAqzy+a8OWiiZEOZOyWQZwiTX1K6bzRulfrLPalFWDnocjHU5HmY+7APf6WULjCfMFWWZKiahn7UYTEZnTNeZgLQhCAczU8aXMdD6fk2GLCi5yALXet/XiZkvXC317/07v3AF7+z3rZm5y9MrZV1/eNls57DC3BQlBj64l+pyx9Pl5UQBrReMNsvzz4rLXxoeKiVUqShgc4msNNDOq26PT30zL9sUgVtjBgF6QrbNQzhw1cOdRToxnaLCjxcbfbPdN3t+3Obl9zPSppdhcricZs7V7tz3b22IXsHBdAUBLqbsFCFtzMvT8le/r4+k4h+bvcgmr+bTcwOTldBb+V7aR72Q6tel8btc8TnSULMpZ9s3mWggYTpZ8siKwbXiIyRgZU1efpyHbGzagohS2tzr2odvDmhxxWxeXXS2d7+FcEHSFzYUlNP3Ids/X8PP2P3hvrHv8O8PZDMO25zeoISdOvBlZ6vhVMkO5OyfFWGaoWTne0ap6tNpjdOoUsDMtRitn+BSkL5ohxWg2I8U/ff2Fzi9vdHw5iwMhJUm6yaXd8seVPr6/0/fv30FU9/4hGTZAi5lQeZvYOzvuq/IndEkTr5NyCcijrkTWIrpD8O+jGSGn+9NN2n3jgZDOKkxMmMsmGg5WGBay8AbsiZJZqSgvSYj85p+D0mg7U2tMa3TDjrAWTbNrWFBwN4rb+SgCLDYRUU6tzgZt3jj5hX0TxhEGuAO9QH6UniOi1AwiiXFxOMRhkBAD0Phs1InS2ZzcvoJvAmmU1YlzySM9VvqlP3f8DMNCOQvYCZIOZIs0P7KMv7yPHbw1Q8mXoftBxbkYDc9IbY+sElOyThBeZ7+fkOnpHPWC8kgp1Dmct3Vj4vdNwE6n7Wy07Uzw206YqzoKSyl1UxJd0n0k3Qe1yxN3FFzWm5O61u06UYsf6ex+/uw8kx7XFlEZoPOrRvG1lKsBrJSnXjVawtJF11DAVDa8VgXGLANiRbakAJMyP0e5zrSiDAj9LqpEuN5+3pTu8QWZKdrlj7tKclSDwSUh/r0sAuAcz6fNWblszssVQNbpFcpVgSO0lE0G7vY3bpkL7i0zfptmMeB50XFlEcfMeZcoModEHnEHx2Wba1aYHKcp6B4n5ZStu5O1mvOlTuCi3eDCoYUrYOdRxElFqSXWDcZx5qTBvugqP+zs2h7JP+2c+moyGnkAra3+TpbLDO6zoSbASDWnW8eXDj+c0eZdwwyE4vGfjwdp2Xw0jrGCyJ1wZylIaiSbbTHwKgyJbuVhvaVsiwBurPSCuROxwVWBdeQATrCYh4h6Bq88Uq6HPcArAyEmcXal6QOD/wwk35s/fwb1Mqji55PSsLJyLiYtlBB5mzcS7g6ctbuQ4avMYfD3sEp3HE757470W+YyAk1oJTMaBcUjhju53kO2oWFUBK9axxm3Ehh3WpTovmnZhUiwiu6MVt7oIHRKPa8a5d6/bK7Eaeuj48nPUc1OYQCdz/kNpQzdHFUjaU7rZiTJmOf8vMV1Y4OVxwcrPmf7WLGsMfWe0jUfv8f5hf1z9yzV4AQtKnf4e9YDnD0rsIvq/2zUrTo261xm572ZM5quPYxDSPPxb9EOZ5Jxw3dKILjvzzLqazasixCSGzGx2hQKKmXZMe3tg46dJs+tEyiYJZUh0dQyXmTsLTJ7jwlswPrCdoG13RQ407J+7ZQUAaQduMCZMQX2poDBt77pA9ZVVm46S0lzcH5FhrnJHvWTh27VAxfIBDu1HBAgNURU/i4ylUSPZmDAAwHpy5y6bO+glBLrKI5WsSBcOEpowJJAh6o8KmRlWQp2SMfdcf+arWK2f46oG+gEUEDdAc2eLmrvC3bntmZzvdN130qX7xL7FF/rIHtEbvE4tdKg6L7VKSFSYCbLUYeHqr5JQTzXB0CH8J2VeCW7Jpf+Y5+kLCmXmcWdZueM0d+bTrbxyJiNt2iuwhVqJXGi7wURQNZQXbvTSgSgCFDj2Wvv2IndIPa/BhEL8hIlUGhzTOR2Fzc7wPCa/nalXB7m+4bIs9SDpD2BBr7/U0Aek6PfJeDAPpP0of0h+xY5K1aepUV2hp1HAf20NqynsXYdVEn6yu2k1NxLnPIF5eZsJ66la+A6wFC8b0YlDGE+83nfA1hmPzBIs7Yx0QFd3cJ3sOwb3McaloXtgey0Gc+h+woUObY+fAXNkFRqEgBNTf06PXuGY6zILG2fDD7cBbj6/vFB1wVZOzOX7W12sdm54J/E2Z90YtvS1E9EuZ0AV1cE/A3A53Fwx3DMj1pANo6OLEYJ7Oosin0sADdp99wOQvcjOodfp0vYBibPNYMKgAu6bBrW4I612gRy26Zl53XWs7xCrqiNx3uBcYHLd8N9kL177GdkYdUoueeX2BmKIcjXcoMvZQBNU7BNfeyuoPjAA9fNhkY2rmABootu9P6tqU+++WQvmz9z4iZG2/pY8MH2s3ZU5V9xsxDqR/C3SjJHnB35WfqcaMb1CrANWIzZVFGC60B2MXvDuK5CHmabr2tgrNfojjtknPmVQ0fuX1kmePb6Di9wuQQiTw8yoilZ2M9zT5JoQOx2gufBSOrp4bMyt0mxWhVR1tUPsU0OQJKZrFUo+n9HBw2zGCWauzmzDGL9+S//Sn/61/+Jvvz80+aMvoozy21AhZDv/UJ//etf6de//p3+/ve/0++//YO+//5tc2pvQpj2+fkuG+a6XCSSxyintKtk/o4DNoArYq24RvqxW0Y2TcMkj1kvquVVgMomTwZpTQpL5ll4VcJgFhO7avp1H+8DhdnJgJ9JeQt+hFD6RjGVY+tJYShGTTOj8qt2pJGRDhsvKxz/uZphW4b3DJsvzUt26PK1rdyKH3k+LrIQkxvyKyIATH7N0Vcp74HTwnYVd5h7hsAjMmNzgb+zIWatbeWg9ihHjWj5OJcwrMNYzy97nv08x7Pls5MQe70uog7HYZ7EeBAwCwCcAEVN+Zm6krgL98ym7A5dSTbHtZHdW0EwjbnWjAnugMdf82lzhj+xFpZV0zA+dj5POq4DRwMkHRrOi2RdGdcMO0KHeQDPhPlrUlJyBetsv+mMpeydIL6WZ60AQnht4Y1AKXJ3KOn2V5AZta5IzWanj5Uv/8v1+29vb9JZRYDQfkeL3FXr9NfFlS6/GBg7D0B74jJho+l4EECXOQHmefLysqU1B66EC0gdLu6mgsYM2JvMf3Vl3ivJwPqUn3l+pdSkoMQUQMqEVFwTvwmIsT2BucXaWKMDy4gb1rxHFhcyWkhBKBNHcAbDiOoadSVCylxEiKHIgoASXy3OAxXDg7DOOt4MYAlA2maZeyf9PNzpVLu0aT6/bsbTy1HSx8ViKk0ND2QbcQMDASW3daM1lGPuJMvXRcZucZnpxvC+TrIWJUiNMkQLFBjw+lDuRaP8GOZ8QnMB/lqPKBUtCcSzbJTBSUsvk+exfiE7qnBPNCkVvbfbdtYmb1PtckKNZIBE1h0nEeQWRNv2zyL3YyeKde1Oz/vYashr46irxQA5cmPJspVk/kvF+dJotIFXkl1aweeQg1zd1kONPrXU1VboXpprJVokbZ9V11Lo3DCk9VkoczPp/l3hyFtp+LOMsb2eirWPDIIMduayHXmPzIXKdum8unoU1OIasA2MMymtI8vFnT2V9ZCXOve9folX1lnDZ1YNmnSUNFlU1D+jlwI/dCAbptud/2/Yo8G36DKKAxXzNDh7ArY2cuddues108G2aQ6QWWDkBtCED+VUJDPfAG4Q7Rbh7RDdJU68yiYFa+XeRYG6DnnJ3QZZZt9vHCzjTCwAIlPd9C8DWFyKK2Ts2rKdAsQaHdwY+1TifuYAoMzdQLDIHNGJEN21rub4PFYt7PeezqbPU6OUobLanojqCJOR/HrGZQb5oKVGVB/u5Xuc4HSiZBOATq8RXM3j3QOn+B0NdpPZR3KtdUmyvLg8DwBS99mT7NC4flV5Tq6b9usU8q+MY/V5NlqRXAKnVB2lOJCQ98Aopx+5XQKUOUiHTglM0jrYl/69g5S6nslhzAGfvYy2ctPa4WhTawpmw89a1b8askG76UZw39l8sV3dN8ddZFrqgIzx5b1fxXZp/bktbHMCW2NyGZHnxZ7BMsTd59n5DUbt4kDjZHu7DfzBYcvsqx0yWEROjYLAGFfi3EX/LVcNwBo4QiG/7IXHD3qUpiCJBJZUXw0ZgN322Yxwa3o2lOfv9qTSmgAA7dLJ1N9v5PmeAYH5h1+UeNpq17oGlFOjWHuWgBc3duJKgG+b/8sAFL+LOUc9uKS2A+aQ7xM8bmxDo5nUhe5M07H50Rwglt9xw6jt/sf5kNaOYMfp3EFera731/VOkbm66ryFLWNNccR184AJkcFfaIAC+RX7rZA3BlA/hq9t1CE2t3beegORP4OZfdHvOxqIvPYbzcsJpak0kpazLcp8ru2u9CqcDa+dhUHtA2AnA+iDmjZan5oyKDf5LVQw1pn8jsqD183vWM9nzK24sZBlRXWdPTevX+fse89EL2pzTAK6dU4Kuks7ININTF6OTCEvs92PhYMNZn7OatlnT15WuTTIJ/MH1zFIkeWB24G+hmHz7PXVM9smT/BsHlTv4026OQ4U7RnFUFHl5Hw2WYk7MqoTJCl5KIXoO0NZKods0zcmUyXZIKzkG6PudzWgtnt+n75tjvVZjIx5c6z598fjib6cXujty0903hacr/i//K//G33//kHfvn2TLwawvn37LuR1v/36D/rtt1/p93/8Rh/fv9Ht8iFpiUyAve0dmsUvUdNFbbuuSPIzo9EXRhFr37gtC25zIqF10J7XhFKFn9W1e5Ie1NYUqFKjs1gENXF1TW5wGnJK3lVOfpYWa0bGa4j1lA561ABzGqOUVm6f4bIesi5+ZkBTyrbbGfl2Pfygp1f3EzB9kO1bZoeMq5lBE9E+S1/sLuxC6bPgs98BXYZz4BwdxVJNVXmA7o5qNWPMwCEQkcK41EOWyW3pMets9RTVtKa2FXJJTAKvfK+IPlNTUH4V6ed1NpLwIBatathL9uH2/b3TMBerACSIvNfN4JaIdg2+DirR8YudCSPMFiOUwSfpnAfyZZqskxQyEYVjpMGxmmcGGN7o9esX+vJyFrSfr8skushUQTYXX78vLBdmyX5cJvAKMODYblEWGpFOy0QoISwx64guSHoSuIcEgGowum7U4Ri02ee9dvCgsHFymCxzTIWbOAsaj14Tx0uJzC5RAH4ekjMq7WSLl7ZlWWZZOmgZnLre1TFNHor6jsyjYpkqiJ6bA8QldGuHEySZR9RV5nSPJOa9hOMGQROlrLif8Q913S/uhmpZBimJZ5SuQNkZoFpqRPEF/O2W0xkgjJWN+qV7924ixYRlMWce686G1NIWL/kWkJoBrJcDHV9PdHw7SYZHEcC2uVNjXVqkQ9BtJeOGQpOPiawhKBuH4M6zbKlH8EpjlT98Nd1jIlu6dpH6QSl3Nsxm4UirQ7YG87epaUqUotFWRpLT57HXxoixJbB2zTiRzyrAEd0Iw9HizCsGlwUIV/mNfTRmgrr8p8jsqL1mkRaynYicCzPJQ+M/MSO+pSmX33WT8SgjlayWqeg8mZEMWbMoOGdg3+C06xjMWbfzMi5ax/lOTmFeK5zlkMXOCVarjoXla3DyQC7rQaEM0GAfTKUPciK6vO7AQdKus7tXNsJsfHuOP9H3DaW3FggZusw/eXnZYxl/lhlcm7LF/OCzBmw0dRR8/qO7qYOwHQ6HgTCkckbbW5G18raOg8VsJyvtUz7EXrFv4NSJl6K6gediBZcKl4lsOoWblLCOnw7FO/qJs706RCYZTcKbWJRnRM9y2LNF9jgqP7oEQxgc5wws7pBbCBnQ0+EkOk+4+ZRj04TruHZERhq/t1EO3Axg+9gsncjYruPuyRcyvhvphKlZvL5nzJlpj6UTg1zQZugGOA4g504mG4gAnrwqz9SNnF4BtaJ2l+3HeEWhq4/R7kloriTZr4TzVU1v8uTngJAANtXlroNACSDt6mhmu4/BRmvGIc+iOi+DrvnVzJ5K4+1Pngu+R0OM3DJVaATjLDMkPhsAlujw2p3Tah+YyI5bPjf2/apdiS1YCo43BfBF5kepMaCIkP84STh/3ebbF0eBKBGYum5aem0ZLKiuqaSU/IlLbiSa7+aA4xf4vVw3dfwq4A8uWqsaY4zzEfMRKZF+htSvsXvJZU0ul7R/0jqIrNzO5MKdgJ840bhXsr2LZnny3HhjLCLLhhUeYFoUoEh6zP0pW1ctMZVAniUK2N/t/KHcH/eHLJPzkWS9HEHzn1SP64DSma+uoyTbjGyvqZ63GbYMIwfoIiOsWAkxtgBoK24oT5dKAKdJKRI0lC+lHpisA3RDeZ0KTHSu/7zSlRNAvm+22OdFgJG22CFF1+yidi15Z2vszSTqfP+v3MhoefHMUOEJo0nKB+8Hs6mKm67+jLY3qq0T+do1PR9mr0qZssjme+wLWpUz2M6Syu+6ncXP7WQdIE/mbZ4ko92pdBCYY2CJs8+6NA9BIGgVbl8AP/lMcQCZJvBTG2DpFJm9aXo7nq0lO6ZombwFcQ9S0k4aFDTOxDgbU2pOVg+zYzRyjfN2Zrj7+mY/1/skYxdV00z2kWckR8fE7tnr3OTgLpn/zc8JcI3Y/9ijOoa81rarzXcyW1Z/J1VzU/UADlcbcWn+vAOvLAhnlVU5QQSZ2wpgxUFSRbp2jZDS8HJFYQqHQnjbImTBvpK9x6ednI9FgRZzGnnxbrowdIsoOA51lbLAb//8J/37v/87ff3v/51+/uVP9Of/9K/0r//5v9B/+a//lf7z//xf6Zd/+TP95S9/Eb4smagGEjtm+//HP/5Bf/3r3+j/+G//O/3bv/0b/d//1/9Jf/uPv27X/E1KDTnlkMndKgNp9P8Q9qZNkiS5lSBUzT3OPCqr+mA3ezg7K7KzQpn//0dWZGU/7IyQHJLDvlhVecTl7qa6Bjw8KNQiiuvV0REZ4W6mpgeOhweAqD0LhAPx3ivHUMxusJlQ4iJykhvBFX8/wT9ubtJco7AtlAQAjZmmHpEG0v/DYR2pCbx33lT7aBHb+2JuxAErpCDpe7SweL1CLZsyCeO5aKTEhvM7pc03RVdkjJciGNvIwYzWwjEboBUAEDCpOiiWLMBIJ6wyBWBfVL571B7uGP7mlF+ld66goTK1A+Js1JKgMGYEX1kyR0/1y8YjDALWHXhtSDLShCt5ypMaUZtRrt0/lIFChgKMhWI1Y9DCuxgrTrslodab5pKr88cc4wrKvYCgslj6DOpv1MPBazt4yqQymBSH1xREpX2qY1nAzKpulJty692Uh4LBCl59+PhJ3r+/lxsrtA0a90ULcp8uVkvg8fZJbm8e5dv9o3z5+au16F20zetJwYAXL2xaUlMBGBQZvOLaAHy5xFi6dZ06Ya2tVpYqt3tXAKsp0vOCv1uq2QpQE0UrO+bBmA2sLdbk6fQkyxNaHev63F3fRO0g0md1Qg3A0s4k11cWoSIIRQCVxgDPVRjBWiyzeY0x7WbiQAP+7Pu+wqhpknLEC6KplLeZBdTacKZzkCADySgYPLrvSdqPk8EdxpzvzSLR6Q/F6mnw0TEacoQF90vDc021DGTIxHBICu6p7LOTdovc5v6239n+v9r2/bsP9/Zdz0IrkGG6r8+bwnx+Qq2Fh4cnY8yarEzsMc55ABgXj+a0kfphFHXXR+r8Yi/QLRnUfMznGtebQUN2wpsBiCwHq18bfm239tMsRluYjttlkg97Zyz+nWQL12k5LIM1xCK34vX6hDUMr6KOhALHXAemMGTdQf8074t95CsDS3gfakXZHE11p4brqEDbZUWXMuuXWh18KyiqbqDPBUD20r1Ifkksh+qF0EuJJirZWctr34J50Xdn4nX9se7GYtQKq69ZKfvPxDkKx5nrX6a/cw7z/lAj81Iu1qDFQJqk10IfVsgnayXubLQYb9b1sju/a3s17j3wMeYKQIaaG5fdGCfZsZBpTvYEnUYH62SwzlqSS5ifFsyEcKRibKiB1dldsnsHQKs3xsYcXmvOQS/IvYYUjfPJIt69betmwcltXk8X68LbWAPLJhTy1Togt/0cuM5pHrA7qTOnNQzVjhDTh8vhxsoQCFlgOj4P/OSp5dz0NdkoHo3nGleHf6vvZdXlF4unOLvBmSkICI+adfvXtD7TfILBZBIgpTpP9kgCTvK1Wrp277TLXjO+dL1ZAXay82qNWoJ7YHgwvWYbaJiF+GHU2NmlpHQ6R4MtxGvkM0YHdS8j92dhfGbUgKE8zq/Mfg05IuOcGFzhNn3Yr36PzC54dQZbjTkGg1+cYYEUpADdXcWuFwam9/blzGLq7mBG7cXiza6kT74adF6LmmWwE5Hyyb0bQ21wwtmRFYgvzisBmDGf4x45SzfrjrwuvySbuMbq8xG8eqXTk7yfbzpfn7LOQvlxbshYKsLsR9Th3P5xcnlQmtn109jcPsBhx7qZudnbq+cxsEohjw5bOqcfj2AQStSYDpS9zsJ1LimtHqSMKyMVZJk9pnqAKvi+OljpQHhF6rJ1+1T2tvoOmhFwhp3ckx5kh+3csIrzz47HF81o2OwwtesfPn+zIHVfkd1xOHRjhtc67/++A5WtnIOumWYuWDfqK0vHAxB0ZfNzqQCt9Ev9bsuwrA4YthTMbfMcRgDhjc6/UTsudX8XS/u7CCt32XZ6KfJUABsfL0qOOQBEO47O2BokfXlGEDZk1uqBHO5Tl6eKIUTnU7cJJelecblne9N1hQXAW7NMqN6fLHijPkb42mp9qd/o3xfvLq9/u1pg/+k2tzR4tQdJUNr8G72Odmq3vbb5TECt5vMZsrhINPjSs8FmJWCyuY0AYeilI7z8Spntlvyi/RQ7uLVJLxiYtb6W34F17GTLXs7oKzRpDYxLJOp9xAWoIGVEInzjrK6s0DG4pcZR1dBuRDKrSQjwtooDDOIgSLcoBe7TorisYK7lvP3dmEKbQ3P46Wf596u/yM39nXz87nv58x//Tf7ypz/LX/74F/n1r38rv/7t7+S7Tx825/uj3G/O9/sP1/LDb67lb86f5D89/Eb+8J9/I7/7u9/Jv/7z/5L/9c//Kn/+05/s818//7xd/5sZTVao01KDOPlACWXnIBoHxFkzeJRBt5+dSIJUQPICWJJVWHjErmqR5YtLUjdVdkp5/u6zTLZQCLyZFVR3Cx5K+KICrVlO+MthcxoPT1a/QYVbiQg1IzppQzraPwDM/biyw1wQuKVwKWkMhcBnt80DiuecltHdKCZwoIfKrroZrOok1OrEnTDABXuRgquhi4RFjRSUNKB+NtoILI7DlzpgJWdv7zDx0O/n9eK0Y+5tX3ZjSBSd3+ujOe+397eWTmWRC9ZPIOreJIQ0qJxwFtARiPWbcPPqVFxt8e3ulrMBju7IokOhjaNjL2vhWjDVIMzNidg+eby+luv7e7l9/0HuP36SDx/urWaRBqj1YEOIg713c3NnX/XwFSlYqzqfmuJ3skKW0d1xTey5hmYCNl8UVA1FGzF2nPtLLlx6YSH5bg7Aai1wn7yz5kWeHx5N0aIT2Rn3qL73dA19f1QtrG6fcwbV/TsD65StBscDjpCuz/UNQDuuvbWQXefOi6PDWkmg6wkA8+opg+pYrb6RVIQU1IspfQDcB9k5rh1Rjyz4xx5L+9T3OFOJL5UKwr+wuWF4N++WU8AOmLuxjXz9ImPPSxgOv2CQdgdeiwuD5pEuyc6/yPN2bo9Kj9bDp4yKm82AutuMhZsDaq5ASxh4pbUaPn/9YgVHmfZpXWxz627KoyJWML9eahSuBIW9xzObg17RQYjyKmk5V6IwNvfGM+QYbjQp1zq3yqY8sIhY6xF7JrCF0z+M1ugum145hSoM2uoUe2dO5S+RwYxDvanF0zEBdEA3zwVP+24/vQVe2XPLnCKnRopxlGxLzU4f2SF2D/j/iDqrQVowHL3OsaLDUnakx+BajBWMZToir0/AcOKGbWIEEP4t5tILv/uIWWeJhrIGM/vq13dgnYxddjvi/Uqq6kCnlGse76FDGTbC2+BSvkYG0myu6Xj1kWrjfx26sMzAlj3vQPli3kQ8Zaug2zGC+f2NczycvWAqOwGJImJ8xmteeJMBjLmnvRBP6J8jEw7GYSsHqUL2udjvlF3RlrPUtaJjLlACA7HOp8dNDm/7WgMvpvZUkF8EpCvIx8VDYqqAaqEMdcDHqKca8BHrHGudBy1tqDjb+ODO2JWxiVUuotPZKkVmW47ryWYo0d1sss+YMnhx/gZYwpZ5EMAbQEHxOpCUn3u2na0jZV4ZwGV3ECUHzdjbd4xl1Hp6y+B/tSvLyAiAXdZDf3C/uYESn4f7DNlUU9pTcT2wT+E2WDullc32lIQzmOt4sXuWhGM6y+23ZBc/a3+vAE11j5gDqDVvDzCuutbH2dtyfb5+kVHyQIRSfMwh53x/zntxivA6gztTFsGKwJzdpRUHsQHs957OCO/tukxg/nn64SgfIa6vM/iJB+lpwVljrPv1Rw0z1ha050r7h8FViLRmdiNYkENArEzB69xn43nfWh+b7wQKDcCVnUT9/c4EYippnuXsayRe3/h/q8VWJza7zfsZ86C2yMpC196Ix4JeVlvzYIzNQjsj3dj8gj7Y1PZ8y0iBUz23pOdlPcr09GmOmNbpuyzrgsSdJXBA/T36+WFsDH4XphLq+1cJJtLLeglwbgq+LeP6OhdLAZi5ntDx+Px4ludvJ3n88iAP25cysRTYIhgHd7fJcLx8PB3g06Tbeg8yifo9L5u9bh0PLWVxDdkK8oHYs1xOawTiMnD3CsDyz2ZWIe30vLdYQxI4hjeTUrl+QuBR2WrHy8HYYGpTMshgdn10OQaApOwoLWzOFFHzv/V+1um8+varAaCybIGug/oI1WsU058WZ3KdLOtNUxRPgwHtbHam5pJoop+92ubwZps/9WMO5crkCDvqmq3tzCxYhNv4TkjpHHWu4J/x7NvfdE4vo/QH53kpYGaFDdIHZ5frnF/2VKBcY9/SZhsnYQCdLvkhxloEbbNdwesvJIb4jQ954c1p2Q0kDlHakPn3/J4dMDiPpFzSmarRRnnIfMDctj0722PO1zSKuIAyqJ1jXh6f5NvXz/L5x5/kT3/8o/yP//d/yIf338n7j9/J959+JT/85tfym7/5rfz297+T3//hd/LDr7+X99+9lx++v5ePm0P+u9/9Tr78/d/Ln//4F/mXf/pn+e///b/LP/3jP8pf/u3f5Kd//1FOWt1tm21NfznU5p0liythPtsoEhigBoXvOivD+JnPEykKMxovjLKPHLX4fCiTnsCdpOMYgc7GZtx7B8Lk9bPaSoc2WoreoLMbajmMCP1/ZIzzT3uBVaTEuPDyNNQFa4nOtl6b4uxgqHd24zNbRNDr6FysmCDQZIt0eO0k3vOVQ8AIi3e2MuXN1LICI7j3oTSDClokjBszDlVh2WldJ6O+yTAOJoNsTI4XnIahp2yT281xv9/24O39nTN8UDQQzoMXXV+grEB5Rt0lFWxrQ/RDu5Pp3lTjjOdF/7P6bQUR79WZJiZgGhg/l4jaInqKfeZpmF4or2g60s3tNr73crd96Tivj07rVSF2RPqdrtnV8WQ1RC7nsp1JpdgqQ2cxBiRbI1vqmO+t3AkLQAcAqXDIpPl80uEfRipFMAsfarOG8+b4aBfSh4dH+fbty6YUH4Vpnc3X2ojbFcYoamid5ekZ49DUIAU+bsodWvluDowqh5vbK1Ni2hLZ9qoAKLPImBexrm4c8V6qhKOovQt8ppr1vljXK8umdg8fUdPZ2Mzgr56/zDbk3qKTjciMU9yFjvgwmLODO2TJkuTBEgUsq1Pkgw3jwAHczWZKKzNJogZBqAyA0FmuADiCo6sF9E+na7AcN4WqdQu1sL4x6zQi1uEoPL08y5fP3+Snz1+Mss4i+b2OdJTZUR7MX7s3x8AUIl8bIFesqzjmyRyI6MCJ9JVwMEJOZuDKjaE+jMAcWd3LRY6PRquyedmRaDZqx3PNRkBxXTlqz0Fo9sB89DrHFFFFh13vpGBXHCDbfk9Mej/tv70hoq8lGR72Hq9rhDg0DBoYSugMq/NCdulxm7enjtTX6oaUk61AI+/zutIYpFGbQQLOy95RY2oA34f0oJre0y3Fq3pKI9PSwjRJcxPM6b5fj7ftnbyWBlBYiqGM5g59sE2go1owVxaysMjwLuM6+/UKwDGAx/+gK3KZ5YavOMDz5PLBoOyC4vWwy2g8Vs8y5Vf3Dp4d1VPRcMG2GMANA5Vc/zUPVHRHm/WzF8HzLR3VZqyTJ50My8QBGGo2gdctVJ2hilALpPflgmzhbpGAbQ+tcHb6kEmYN1+PNuqhqb4yPXoGUH5ZK7rc1qMFjUb9FcwDWpEP4DLvRZvPABRhawWLgQ1jap/2ZvGUXdsDCwM3nk4iZdRBe2Ov7SEnc8Va8Qh5qt3pXQT57syKMp3ta8TL6votqUMf/+AzabU3PancnObZZn0t7/aMJglbD05urgc0PaPbgfmc+FWns7/Xk/kab8nTAaAMeZ3loDrtlzaz2EIW/cK98vPOINw8zvi9M/qjoYkHwZQNVJ31jHsNkHrPkuLYzT6rAL1WjquDlcculyGTygB2bH6EZ3s43Hzv5Ne5/cV0b+zVHixRu5Z35M5gY/4uca+DMBgcvxfKsRqF9fH+kbrc3BYMeyPdt6f1jhIG9G+KjPsVgud01vVPZ6mXbnYJf0c7nrLX7zacdB97j/cPYBc39vVRu+a4DD1cZjlLG2DSv9Ttajuu6MI6EQVknMvW16mjcItnbnZg7ewvnu7aUL/KWGcddrAxSzvXesjKCIpphgcEN8Cr5xd5fjgZcPX156/yrCmELxcBM28xH4SyMe93jPn1cytIq5kSutxa1kfnSl8aKLbO3V4kvSFKbyU4zucX8wdHrNVT0tL5gK4eJWbyWcb5x4fB/gTrWbNHLEhsOldMDyg56apeW3fKthT3T1rMUXFZaLaNr412OrdsGK/1txyOiFO7LojSCR1BPXE52vtoVMa9tyaAP8g7K3zRqvXOVpBNmjvO/PzxeIG/YSD90dZZQauj39+anG3XuPYugs86P6kRT2ZerQ6gm69zOU+Ms1evBgPOnk1k0l2FZ9xZ58A0ZOzn9Ao5uQOKMy6SZWuWCZRjh/wG+x6dMJwU3YejbIrQ6bO5ptVbglwmdUphOw9U6qBeZ4EK4Q/FFtGlgs2raUyXp1Ue+ze5/PWvpmA19e5aizPfv7NUwt/+7vfyt3/4g/zdf/nf5A9/97fyh//8d/Lr3/5KPn78KB/uruTD+yv57W++k9//7W/k+1//IB8+fZR/ePdOjtf/U778/KNcnjcH6vwkXZFXg+3nGWYrWTwvjB7S68JcjHNMpRkJ/ng+N14YKY3FiloyLHgL5kZJNZdwXwojn/PGQ7FyaoVF36dN4DVqSj3GfVh7hiwnQ6G9HgQUToki4kt3inTQRyl1R6oFFINAkcisjPl9jbRATZFroF0mhZoNmpw+aMZ/IfMoCXtXOjTeK2hVZjyw8DUKnyLViIZNVuhZEI4x9GntA8RakzLrRPaHI6rjWSoUaSvbmVEFd3ct9+/v5Pb+ZttrB/udgiphAPrnWkeESI1t7aqnAJ8JNOtes6BmkANo40w103DFa45YGYCG1I+2rmFAIZrnRlPpDl7oXGzO3fF6Uyp31iBB2+xq18/FzujFgITFOydaPYP+JKenM6JPm/A8Hq6l3VTfp0vICt1Th8OTKTBbR1U4nW1Z0RGGDiPmHfJgGHEwoqzEpjo2T492lhR4ednmRburPHz7Ji8vZ68/NSJ/Fh32aIgafatSx88Q+stjMWfMCsIfAVpp6qwWhb++RnFsdawuPBuXXISyyyjeOYS+GiNWR8CNQEtXPBywj2qOrJZg043248OBpgDRiE4oa4Gzhh6avgedDesW2uzY9+Ghox4MHTKO4Q0Qxc+SGsAsN2Md6Ppc3Hz6nNu9XSgLSnTgRDe57t1fijcu0C6yV/bsCrSqQtX6WBqd+/HzF/npp8/yTest6H5fvNRwLQHJeHnAGM8qZFnuUg5cPnWLwvtYZcgLY1koqNHAvrMUxtXZdjJqC3ZX0pnSndMF8ryUBPSEXE71plCbpnBiB1O19+gQM9YD3y2VeqlJLg25F0Ca146AXp4NSGHtFOrxFBnPa471ZgBKoqsPAkoua7yT3eywCTMuIHO1t4MxsAAalUjH9uv2NAcyg0GMso7zW5FO0Fo4e/CH85lxg/Wyxv6wuWTgxAAOT6mrSLdeTIFkHS3TeOZ1nF/ZgJrWncZnT45sYaHT5ABSzy01FcwfdkP1sU6cpjSeTruANVEKAcDdiPu4Ams3jYK3ZF4171JWJBcut7RksxPmINp+vlgIfIAWCcBqzUEa/7Ios6YRdgPFjfHqgHCvSH/R+p8G0rsjZcVoE0ht4KDKV9RfcPvQZV9A7gThKO8AVrycVgsksIA7x23sq+WYarXltU5rJ/t977LSAxK5E1/sDZ4XnQuWJ2ge7y4AmMwCrHNAA/bTOroDupFv17DuyXgmgtpcfzrWg505GCAM6pDNakSpvG9aDzm1Lx9ChwR/9LNsB6pD3iSZQ+CC8xsX7JhF/j6n0oUItbENdtsMeJEBONuIWY5lPVrcRsdOWCJl3/bR9qDn1iZGdUT8E6Bjv/fxtSQ7+ZpACZ8/BBHlVc3fwdLWe8KGmlPnLiHj8zmzIG55zaDNi1Qw4BhH+GNeC4/Pw/nP1x81dHMQa3yRwSK76/D5CPrRj2GJGIerAggQX34CZRNwJtRn258Oo85gLgrOR57+ncY5A2rJL0nrZHbzBWfpspK94xXCLLDqQL4PH/vcg1AqyzX1jUxPkemcEbwK4LhVgM1FoqQBZT3XKsbVBoN/z7aOtLzulZJdrzQvR8GyJzxLFvDvF19jnHkD51MOLddJ94fKWK2QZIFMq321/fvxJI+flXn1TZ4eTvL8BKZOcZ+KcjUDDXyewXzimnXzfzRFQFlcT8uDXFnn3e26nuWgz3ne7nl+eol02+gwHGd72MLwAw/xLGASIcODO4ZbjkEJ+qb6b7XTpwAVU/10rJpCuZYBxLhtIR5sUzmhja5UBlstTzSVxNp76uHoMo96Y7BXFpPprY3mYUzRw1y6JivFs9iQNaN7wwJuK/wnI9e4Pa0ssNUBrFJRv1pBq7rcmE2oY73q10Fe0P11OhX3M7HPNXPr4uQB+msE9tc+AKzGM9rlFWO4unzcg9lDTrdRjqCkzxD7SJ+L4KZ/PrbXDsji+w+TENi1ce1ukGTn6lWk5dX7cdA0DW0AGuiaYAOwaoqkkcNZnwAcv0/8nhPIKKaaKks1AXQI4bNN/MvzdijOlrv79PWL/PjnP8m//uM/yMcftF7Wr+RXv/2NgVl/87d/I7/7/e/lV7/5tfz21x83Z/Xv5dOnT/LrT99v37+TP/3rv8i///XP8vXHH+Xp8ZuwIQ6wIM7T5dVzZ/R0PtgjurNXsvnz4nVj6IBQiIciZcSVVis3SJFX18MfZ+XOOQyARTeTMiCsdhDSUAhgaWcSCuVsMPC1j+Bwo+2fbb5/iedCYbhu9Z3IasF1AZAU74ZhY1yHwcM9CgbW7JhR4dUYA1H67FKuhu4vmii8HKMQM9ZuBaAS0X/HzCOU5c8u+4gDjbQxN/oyQK6WYKfo729vbw3Aur67QQdCFX7FUxEtzdHZIKVbKmIU0VvZoYapoTD0mrNwSJL1GnwQDK4A1+6ta8Mpx97EnGFddHlY4FzX3Nrr3voYrYCmRs6pNPBctb+YELduLl6w/VhHPREKcu6dq8OVF8tGAVdTVF0VFbr1mZD1LiF6jLQ8FVI1Ziq6FvhmKqNe49G7D540YnPhmhCQPHknqgrmmoIBAtlinUu3ay2Hb9KP99bJUGszvXt3B0quKgAFDgjwvpyCUqsTaJ0EPXIK8AOthnU92dlGWVz9jA107mcDZdBUsCWHcaRhcYcZ4437KuWfZ8fC6imnvT0ZniZjoRRrxBVdjjoDAm8ZBUoXj6ouzogyGd5GBIzpvmXhueOdwQFb3QGjI0dWF40w7rGIUmqNmK6siLN8e3ySzz+j8YYCWTbPNJCEZ3+ANvnc6d/VIT70nYPRYcTa+xvo6RCW+FQGnyBvBvV8zKcMZ4TMLrKCKgBSpg6wK1Z+0agsdI6WYUTW5W0GzQDYAL4bAK92yyUxjPQcFjCgCOZgWthkBVKit7nek903P3fSu1YU3/ULAxNvOewBOLHW16GG7Cc7KNcCySk6AxwCgNN2nysy1tgYTP1gu0iBewJoGWQYDOHBEMHfawA9SOVx22EZdUDMqJZ1Mobfeu3n762/cU8O/T7rLPvOYMlSR0fE9FUWMHVTDYZXdlG2HyjD4/evIDew0sCQzGtJBwxMNWskEfOHovVxzT7GEcBZB9jaOp2Z13MyxghHwaBFrYFVyLBqllmtvz7aOm/7RddYnQvtFGY1G7WZx9kK6FoKRa670WlzcZwAkXzzQ/4Z2FVc12gnqZOlEF4a2sso41aDLgpgYb/iLDc/C6PpBeff1y8FvmJufCxc154LvV/gvAw7xa7osgXfjbGRZH7IMd7f/g/MK30fgRCrc6OM+dX18jLAIJyh4y5VCOmRmZHEda01rxubeUh6fgnPYg9y0Efgnl8SIBtgSp//jfnRBjMMXC6Okw8wNN97b2/uf5dfY7yzrjCdXIdNso/mD5t7ZB6UdM23AhZZ5+AzOfth3IeOqwWI1yOeu5d435iXzCAZewslRlyu63lxuclgYWZtYZ/2KOae54Udd7kf8iuDSwG0F6aRQ9cgs2GwoZIhMM3XdE1JzNqpltEaGSfQY8MeJ4txWu8AltKe6MA99U8tAnR5XDyrNeZ3n+KKLIsBfjF7CPPRYl3rrs5b7/PeubpGdz8wpZqnrg6/Z7qnyfzRCIZ+kIpM2CENgV5x/SYt2G/GzFmsMBL2hqdMqv3MrpfZ76symGo8a6w/bN2NL7DltVyH2vNakuPpy4N8+/Jk/2baSt7TeQ3yV54fLGzzDKrtPuduzXn6j02uH44oJk+W7NlltHc6zE0y8BpNiMxHUj/B15sBRVt32z8zPlEI6ioeaXWkyH4Ws19ibRq6fSObf7U6ybiXoAbldp2jEjs0JX5p/Ejc3+qRsgPzzbX5EIerJWxmPUP0sXUe1F+w2lcMjFMe0Z6QZHtRxqmN7cEWnaOnzX8yXboc0LxLS75oUxGzd7Y9r2O43sb1oqQJLVQP4AyBlRKZXOp/KSDGcilzU4sxFpy517WfDeivNWzP+ExF5lVPtlv4+w5izXsm6aA6+/h8ZblwYKcUmURPAmIIUhZEAUyxm1E5DuI8gOq+Q35AvQjRVESdoohxGlRW4NVlb5cZeFEK6EFp38f8uTIYJtth/PLzi3z7/KP82z//w7aoB2OVvPvwnfzh7/6T/Jf/+r/L//F//lf5+//23+Rvfv87ubu9l//0+99Ic8T3Sml4urEbhMbzYxfEIh1YMiU2Otl5wpMzoGoYiMEqS0YgnwG5u6ObQ8xDmZWh/dx6ODOYyRL3Ntgiak048yrms6Iwvb19pqfifkB4FW0tTtm/Oh+t/ao5ue5sJmItF9mVA4RpCEl3MJiOQB3ByAxS2ToAIXOWRgRMN311Q5LChAYgFC2ipmNTdy/iKtOelI4orkjKU5cRDVDjWJWCdqHSSLwKl+UKNaXIQiPLZjhdgmKt3ONaJ8M3pq2lrMK0C7aVN4NYa2oUreHmKUQLirff3N9aAfdRewld2GD4umLxDhDKvnrZ7q3sH6XYsguh7a+letqGF+lcDpDOBfVm9G+5y2I24oxVsQ66a61c70Vub662cV6ZMK5HOFQXA0uWcd419XT7sta6zy+mfKxNu6csjWhPQTeN6229D6SF5yjE9nl/b13x70s/oCOH1RTBVtO5su6k2+80jbg9g2JrLX23uTHHxEAtCr5EqTdwosi+yLPu86qfPz1vQv3owNWVpU0eb66wD81+GZFT7WJje8jmDrWbdGdERMVo25vy9WL5er9NlcEwPuuZ85a53dOy3NAv7GZT1gA7qhWY1/11RgFlcWBybV4/TDyqwfpOdbBUKuf6AiOZZ9GzNMkFM7ZHhcOP+g90FKsbbDPgbntUJNYY+wryp7jjR657dxZhlRE5K16kk+ll7QSj5dtmLKERwIPR163uGcWM2Sg9uimuDrhlA8r0hQxwK4MczZ1Fq1EVdWroSJK1JFHseU+bzsrSzk1yEEctrMUU9BTtTuCf/a4i3WMwgySB7ZCrWWGjyawbC5RFK0Bi6MFiRmuJfQRgmLJJfH1Vz9gzrmNstsd2gQ9jmwj1i0xdw+aX104wuXeEYaX/qyNpAg7xAEt6eoasM+hYBDBZnGElBLCaP88KELJC7kcHtHTd1UsRxNqXkvQRD0BipninJHtrh2PP8TRnfGGQOwdtGvvQ5wTtrL4rnd+0vgrWHsoAymy/EoRyJiYewIHtPjPf8xi67yfTyqyVVKmnJZy87ETwsxwz9Y6++WA1yujAghXVXG4w6myytQ4GYLDwd4COyLzmtqAGkFOnoxoaGAQ9GFPqeKzeCVfOlrhtaSSnTT5XT2O3/cw5NZZxQ8t1oRyd5+qyWfYndYxeVnl5Ppuz0NqV1wZZwlnO5+7VbleHpooDW9qJ7/LKsTZZVgbIntdKn/lgBeLIHAAzLAAK/0xtxW3L3XqLgEVtWxNnwkoLbM9lDVVgPpnDbIy4BTbEYdtHR39GFk63dI4I7Mm0j1lXsDtrxFJKwtDRd4y0HatR2VFnD2etJfkDp28GdWAvKvvNApJkhzfYryZL1a5ZdL5qyB6wDKvLSnzn3yq9AzLa8DBp7lc/I4dprfK4MoDFfWDr2GXoH3/xPO53SIBa1ZkR6R755wFormbLqe0pxyWBVgXdmBuYUyHX5DVAhkBICcDorcYW8Vz+X28jGBRddwVFm6eKb8lXALtwBitg98Lekz7rOD50KWluE0ucoBkb4+TXHqAsFY244t7TPfzeBeC76oO1A4wVb+BUvKvyDGa498SUPGlj/Gq/Um/Ydu2oo9ihR+3k9FWyXKO9b066sm9S4MaATE/5X2TsPwt81lE3i78/b36ryiuwK9edDGdAUBA4czyjOnNVzyaYOGvIdPy9uL7lv3eNThQs0wC0itxNPq7bz9oIRsv0PH57NsZU2zUZYM2q0RFZ4rmynCjxzIMBqvJeS4BowPv5sRozbCkp0HV2BtBlgFfjHmF4DVltfpA2XbpyW6wAtK9jTwWr6OQNllb4EgpEFRiGth6VQYbmmTDcFsn2qh4Yhq0z5Dd95eura5ATtJbw3bUFwi3T5gD9rjaA1fN+ebbgdvn2bfv8k6czDqCKmIYFqAvZ+QxyjFCV+e+nF/NDLJBq5Tk2H3O9kfWITBzzqzezY7nexqvBoCPGs01KrNUIKPjaSp8aVdh5pK1VWWKhOxklseSY9pjnr2P/j5Ij/dX3fQCC99zLBfOLIgUK83AYrCuKsV8yXMeCxg36aM3NVzbcxuAGQIb7lfTv/uohBsCSHlKGotHX3llBgeJuqWlkC6hjLS91O5zbYXx+lPPLg3z++Uf547/+i/zzP/2j/OEPf5Bf//Y3cnt7L9++Pm8H+NmMuZvjlby7u9/8nbNN/vP2udPLiGhyHgLg6BLaru27W1DQupG7R6kN2vPOcvvXZAjKHD1/E+1+475hUIpMcxzCsQzlul5aUECVhaMHMKjNbzAM3nwVKpCZ6kffTzf3uY0c3Ow0Wl2Kq+O0tpxvMjLseuZ8oJFoKPU35g/3RlcOKEWkLqDw8aD86jUsDWwzllnryIyJ7nTgUqNjJItKhtHDWit0oCsYMMWnwozIeiW3m3DT+ko6rzDIF6QLXkBzNwTdHWFVKKdNmKtzr13ZLIXwYiITNUjydC+4pwndWlhWAzRpm7ruc+AOMiP8fewbVWwKWGna4Pv372yctXJ/eoS2lChGONPhW6QW1TpSFqZ0Lr8HFMow3oN9sP18UABoWxMrPLkp867siyPOkkYyWPfD1kqN9/OKCIbXSOvBay3GpAsotycZUUdpZLuP1lQ7FCumr3tKhb+uTwAslEHrAAKLkBmWH2440+cGAPR4VdGe/QAZaVjgC2oejDSsDEYLnMdUQFdqqleRz9IKB9Det9v2SAcVT3Etfos+AIuS2VPcA6/lB/zIFteEvHc6vbfmpgyfDM/i9U5MXjQzRjIwDCU9ZKimfn7VWgtfv8FgcnWiho33sBlNIzjPNFb9GhZB7QSKvfZQc/p/Q+0lAoVUrco0u3SmJ82sJMjJUZA75jYZGNlpN1aoHGZZXxKg5v9fHDjLABvl5F7/xTq4E2EmDBtWGCAAtqOB/iqDHEQ0w3LtzurwDoax1+Z1z/eNQqPTu5ie5A5nT120xPdeKQ70okgyDLHZMdy/uJ7T7wy8kNg/3Y2lbfcI0y5s7Rrvi7SbiUXBmi3izE20QgXTSIF0OgvnlJ5AQ7vPZ+EtwyrrtLfWaw9wvUprlbk2ls5VnIvO68ur6/+Sfsf7aITi90N3DiAu7IisQ2kY+vObzuqpptLuvgBgkXJg7E9EQBJokNkpmQ0igg7LWHNLpxHupw7WcUdtMDvzBQFEG68Gb55fNtW4je/qgGtpGo/bXPZl610deO+4lta52c69AlYPj6ft68W+zhf87aCFcTWNeaH+LwEudYJ1tDld/urlVwKOaU7HcyZDWyPbiQkhLnv3LIxpLTNYUoY+GWfIZj/ec2FjF2UdX3yiK+3rwcAg0H4pSNeH/Bl7MNvV5jClLlV0EtWmJXmURZNRk2ik3xkwXEddwD2LrJ19D1560v9LgNHTuaFMecPW3e9//kz7Zn8GCaZHPSoZaW9vySau7f71lu29t3GzHGHgVuf6UD2FqM0lKjySNT1DruUT2QC9ewAP7EJKqRrjpwzsAO2Y7an3J0ovMtlbmRXb6B8k2TfWn+tjf0nP7OOGjz299mwwzgf/nXVIdlAbmcN9nZ59utZ4HJwpr401/l5iPqJDvI1z8YBOG3urjPvbfnaQtNfmPkP3jJiGGs2coZ4lnNvG9WCpZRbIEG9oFmmhY05G0Bjnkmwb2raWfdjmNSienaPp18cCmz+ydawWoWda+M7IgGzU4yslZJTN7YWd3g9IHVQ/4/mMVD7NaHg+m91rdoFnzdijpyZr0zlJRynstXTG6Ptap76GZhrlfBGm+NU+ZF6ep3GWFwCu3Nfb9+PVdrY2vaAlWSxr4vowsZvRfbKhm+K3BwOyGsuotHSGK0kWYVzEIxl7jJ3fi7hd14ORL/T9+miqYL7UNp7r21t0NN98WnbbvtbMlmcwf/WlIO3J/M1LzCmAosXZsWNva4bMxbNdYg0qJK5lM2hKodaU3r5f6TUU1BP4upfNl7Ku6xrcr9l+nevu0c2f7ZR0dsNnZJH5mZWqXTlzimGWsLPMfS1j33pl8Oqt1yEX/85OSBwimQX1TG2dFcf42RkZ6YHTY0CJSn318DaJryB9PgkkMVOyLg6SHL1ODGiB+tWFbeVvlmsh0KbdQb7+/Bf5/PO/y7/8z/8h/8///X/Jr3/1W/nd3/5efvPbv7GOasbqUAbAdsi0wv/7u3vQD9smXM6ODPsGW+GzJ2Hsi8znaUS2EojFf2Nl/GegmXpAjImTUwWdbUA2G4T3bBCvjs7XTsN1ns90HnE4ijMlOorHgtKvCmPUWdF1YSpZa4szTNpQMMIInq5JBj5ZLBCMEshNBy4cVFGK4qUhuhco+4rrMioRaX3+GQi8M1hbnSl3uCeYNTXtRxqZMzPQUkb04B6WaD2fO4mtp1WetHj000uwQDQXWtXRmg9lOG+g7IdzjxBp/JuGk95T5/Lm5trmU4UZIi/jbJkCXK4M0Dq7EHrexvD4+CxPOh6lfXqxQNx+gDUijGDD+C4Lo1E90A3uv6h3UujUAt1XQO/m+ij3dzfy/v5W3m1CFg17PPWrShSB1P2itbmUwXQKUGKxlD+ceY+4rIg8I+LESCOcUo4Jx/oo5ai1UZT8fGXRiOP5aOtt44591mxe9HfW0eTllFJee2JQiHd+4jlY0dGtoZjualuzWsqKfe6E1D+CUrl2iJ3vVbuDrJ7OORyIYCxkx6W7Q1GbRx43g+N4hbNbqJyUpnuOiDeNspAglMO23FYoBuMk0KsGSOuRGjiMWFcwBnBWv85BmMZTHKgxvl5lHbtFghlr/04GOTwbedugB/NKBOArZQajvfncobbes7EpUONhGKakUn/79k0eHh5iHTAnfRiMwuhLCLJIYetWd8ybPpQSwJoB2uyQFamywzHPBjQjt6wLMArEeopVQyS11KH/yBYNA70DZCy+JnQMbY1MJh1cpiFCWpnm6nuAXbdIqQbUhq+61EnHcq1NTtfF5S1AXq1hoWdVWXiL3pNrEfu1xRzmpiRM0Qp54cA35ms4pdnxsXGqcWsp9WlcMgorr2m83Fdvuo2Toz4bS/hFN2OdRjn0y2h3HeMuKYXP14/pUXruV4uKj9RGsqLwueFMijvRIWmjBscM1kYB4uqr1eduT3zVDuO3ewqLc1aEqQPdVSn3OJ89O2tpgea1SjqfdkArSC8C7RIgUX4BoO+Rii8BCo0GNcV1LIOc2OPN0gfHfkrjqHXYODgIOLf4zQQY2JFawJzTjs/FawIt5qCBPaddoU/Puv/Vkbq1uh7FO2Rzjw7WqAMzBUX0TYe+XOTrw/P29SLPJ2XOLnJjev9ozUa0iLt1ZeVZXN1mwVYb4y2QJ4s7+/z9FMz1jmNIaMj2tNiZPxgrODvxvI6nxKRrz+ClyyHn+tv+WEeDF3ZTM3nSnKehrBRPkVHdbqksB7cr0x6HtF6E7GSV4EhBSkB1PO8M3pB9S+AV8n/ufJr3qNoDkSbVAejY+PzeaiNY+g71aV1i32WAOO1gEQZnu9u/q0TGAexc2GjGODDqpjvIb6RvvxWfnZ/h9d9pu1KH2++8vEilLNvGcC4MZtQJoMrzQyCJ142MEunRiKakcRDsJ7smWGh+vcUc+Jk1lgEsvs98jtYc3BE7TyGbfF6sVqWywwnwdNr2LnunMh2wCvhil0I2RopnfUOXqG5avfj4CHD7/mbJhbE4Y116vrs9KcxxbvcUYNShqQogw3C/7nm+OC6QutTuQvmI4ueQZR1svnX3l+qMIgQndD/ja9QQPdieRAZIwfZAndELulOCMT4C+NhCxcZttazU5kC/pwB0WIC7CfUjzj7Uj+sphMCGLxqMwLMVNle74bL5HE9Pz1awvV0ctAkd1qI7+AyuyZijSja+BIDL55hAyhZQ6WanXFy+7Zj+pez2K+zMCwGubQ6U6XTz/s5Kf9zd38jt7bWl7oX9bs2VVutU/u3LDfw7rSl8QkdFC+xHjRioyNVrjYnvfeCdiwf4/BzWmaDT3f8zkP7SAgehD00ASyrAQ80oUUBVCQbPp4sFcW0NPGXR9FfsmSWYdHntSJAni4/BMCun8rL5mscLAvEGRJWprAPktLO6+sBzbK06vFg28zOd0MD6nNdHIvDGbKee9kKuGdjdLpadHtkHEGh37W26/Qv72RQ0irhnQGq8yR2dHSpvWzmQQVIUX9/wzcFJyJ3dIWDHqNlA3/88OR7+oDxeOs5lqW6U91RQbwgvVcy6wA+Pq3z98rN8/elH+fGvf5b/9ekHuXv33pkXh2iVrIXmmAPtS2MO0yvl51IUxlqZ5vGXXvvnYc7p5Fj1vB6zEn9rfsc6jnS7XEQ9I65IPahJM9NBGgYJOyXhs2Ap9d39xgsGBf62CgEkm3tcwQ5OdPjTNLnuTpHAoFkc3KlWQBssGDKOTHil9L5qxU0OaY7IOCGoNpzs7lI16mcdlwCSbO6VNrsJ7mcWBH/UouPKvjt6RGcgzqavI7IxnJSg5xY6tTAuD9v9ro1Sem+prIvWFVucAO/GuHE8K9I2VJ5qwVlNe3h4epGX88kN5RrX131MIWLXck2ItBAAXT75Y78ICt4SMMM1cY41dVDTG+/ubuX+/tbSCLG0KNg6nLVNSJ7Rkc/y1ZWWex7R3v2ejChs2q9VZrDc9lk/QkmooS9wMGDoeSFhX7tIHz0eEKHwc42aWO5ILtzToyjx2hBJuvi+KSggBTr/88VA74eHj7YHFGTBGh+saLzuUzwvam9dpva88aRocuCRHesSucApU4AhCvj6e/Wz55WUXe5dP6My18Qa9xnnIM8tz2vML8++R1CUqcagAtbyENdrqE4TXeaMUp/SswLEsSKS85j6LlUqr73DuHJKY1WgSr8sCtYgWy8nPXNPVvvq4eEpwMh4RgeTrPNLqh9F0MmeiQ6Egox6vuvRAOrj9dUAmPQ9Fxa0ZRcjRFRB72ZElIxLdJYsNMjKCBwQNCL1fQwqp6HhdZiCET43tNV5phgxdWcDkKLvZRnGNB1MdrGlLA890YfRS1aN/p4gMoG7kIeSdAgfcnqlPYn8byFTxe5Jo7SvUT9Lz/aeYwIZXgIQ1f+CFDDQmTByAKaweO3MQKHDRlnf+nCIea94Lp4HB2uHodenZgydYFvGytL+z3su2yT43Y6JOb18juloymBs6yvXB4Q+I8BAZtRsC+y/Z3my70jY03rirDgrre3WPT5Qp7GUN6Lsk/PJIt49AcJVdl5+cuyre2pesMYcB28Nbp0R+ym6ko31NpqXyeP1XOViKfODXcmE1bH+ATWaplO5benJXx/l8UmDj3hPsVpXxySTydSd7ascGMgpEfM9X/88vWoCT1+tY16DFv/Mzl78tXlnOOkj4HiG3tMaYa1d2/6pLk/s1oIucnr+D9GJb/XOrkhXlKVO98vnCA4gaynOdqiuQ63z7w51OEj7V8j0dbCXcR1+/jU4LP01CPZL5yK/Jw6yy+coa1DnPT7283DKSRzi/X/plc9CpIGn9RsvMAuppwEatAnQ0BdqTEmMjQE7q6HUSsx5sILTGSn7rSRGKocNY3/zN9jEjWZF01eBjWXS2dP/bSzSo0kLHg62dd7Powi8z43NYQm/I9egFU9PRWCJmgI2O2XfxPB9a/13ZymGViBPmCJrWqIz6F9GsxkHVyj7OXdg2qDjeCGY4ul/2p2ONXzyGckB9yXVTeMzc34BMuMuVuc3NVfoamOaT1n8e7cAaHXbxM7i1YKUt4MzCO1ZwWBd2dGbgG0ZwfNprhxwZOCNgIadi2V0QR3PgICgtMF6Dxuz1mmdxvboARa+9ZrXL9ser3W4/cnLJIjZRchYWeg3bHOhjCu18xS0UrbT3Yd7ubm9nnS9nrXjNXw9tQufH57Nv9PUSQWz2MmeGT6GRfh+NrZx5/5wll6lfPUaZO4XXvpgV6Jx1tizBBXNN9m+rhUUvihT6yXGtZ5G5z+c8TFvNv9kwCXZYzZpYtWdLQWTjSmy/TP8MLCX+yQD92tJG5LniOAVfUd+huNc/FxHQxnbN6MJVdgBfdTTi3qDu/0R+1XeBrn2fz+wYHCNKBaiiXZ+V0Zih+GLBcGGqmYcw9E0QSsSqR2dxWVjdHtGjDiK5raWPbPfA3DuMCT1z51ADyWlL5yPWe/n5eJwOwETi9JXJ/6gXQ/q5tiYMu1yfn6ygu1fPv8k11rQ0xDT21FoWLzQ3fkEpJapP15/IdKxxAVjGI7V7UcY23swCgNs/nf/G9t+TU7RiOg3oVFtk+s/c4NYKAubrXkXlFqjztYAs0RGU3qJ69km8RacBHVszlyYkDGkr9b7boMRKMKs8+RFO1V14N2sQpcI1HhSFo8VJzeBXVHnSJ3Dw0DQFciwLlTudKjAQZeIjjz6Og7AAGpqOvzDyGUdieWwTIpHN5A61Vp/52Ezdg2lf34xRNxAqer1rezRlqhtpCkpWC5X6M2d3Yo5hcOvxoGCZdfW0e+47S1zXDyaYGCUCenFalhpmuDz9qXsIoBXWtuJ6X9MP22xLoiyIKJT3Mm3M9eBgJtB4ICbfcLrGtl59UNnEdpjddrrlVxfaX25EnWobI2717pQh2ITss9PTwY8KFNtTUX4877C3MxKcTbMM5usGE0Zo1TWyEXQs0OLOJ/trByOt1YkU5X4nbIrnzS15Ivlkbf+aJEWCsksaAmsKksklNFmRESxy2ewor78/Fm+fPkiT4+fbI/Rf9f32P54BvjCs0THJFhZnkZpKRIaQVQa+op/qwJdrrmnHfw6DbBmGM4jKm71sNwoQ+FOj7J7ZLaGIpsNvaWUYbR174Sob6LC8D0UcqbAUPBMWciMLgFkzQ4Ork1lWmUZkd82DCvxQsFWMHeBAlMQUGncj860UlmvoKAWbY/9dGkRzWUE1YCKMrp8hSz1VEywTLsX6lTLoBogq0X5rYafgmVqHJQTKbNCucs9qsDV8WCVfrBH7H2pwLCnbWDdF7mUFt31hAZlrVGoG4p6OEfjHGRABou+xJ6VmMsFcMerM0RDI0OnZPFYNLY4MDKwJzOs/FTSeo/77J3lns8q/94lwD7qiQzw4LNrpCrY/SvOCdjBAKIMIyJI4ExZ+g8TGGBNpWdHhQ5gYa2oInGW2TEyyxhx4G+M09MUFj6l37NnXWG7LgyuAQplhqWz0jKtOb349+wkZiPW7uCHXfUH65mNz/ZpPiT/3Gukxe6NOqtJxrR9Bz9bB3PKGCF9XAc22egmZPc1ZizlJeL6as/1y6iNQSG1dnRQtR2s+xwDHuNNaW42THfC8/MUtx1LRTBhqUgPPGvqdy3BXjG7QaPoWqh2Ibu52+mAH9Hjd5lgpkPVbrNa9+rx8bR9Xw3UOh4QoAwom/KkpLPAHcJi0wQzcmp3WpdOhtpujlEsXZy5kp6/uF3lDK8e13JHvo3ATnOQXtyWZf0TY2vo19nTs7cvTbOUVFNHz6PpGiuA73v/PIO7eU1GWp/PzcK9Wk2PZXmJ+nSjIHes9668Ad/P65OBpXoMHVkrGIvxsSS4ksyw/Uy2G2sLcqzr/rwAgKnOZIC8LC5TvI6n75387CFnhDbDa5CEv8tfIV+Tozs9d/pZa1/Zuin7w47JLujXhzM/Us2Gb0HZFmwQ3zbREdsKa3QDXGw/ItcX49oxr6bsh+rMPR9KTuNq3mUy9mg8j++F9Oz4Y5e9/IJ/JhNTaw9G2f4TbzTQ+jTet9aA1wgAOoI+ZKz36ERJcEzCPxsv2OHQDwS1bLd7d8/mdqNZ7RUpX0GecD8CtYIHYIXzQYLACPrYfj2gtAQD4uwoZ0/QWbvUmVpqbxxRq/dgQW4898Xft9pYkm2dAGnWAWPav5XYWYqXT0FQXZtKWeOKl81GOlyGD6aFxzvGLiv3gzP1lXHtaWyljPmlf1gasVIGkOc1o288loFB03lfRJDL/ed1k6Ng4JY4+xGgLABZjl5AvbIRgO5Pl2va5MfOjfVuUQWBs9bYNE3nvXI82CtLme0TpJGP885zYHu1waZZvYbZ6DK4oqC624eV/lhFCqkFWh8z+O9nswz/G/buBYHk2LMu27xUgPqO+oTn67ObuHX4pln/UN411DHXkiYXC/5m22ew2A2QZPC6wv/Yg11+YfxbiteDBcs41zpf/a0HGYGWvf+eX1NA8hfed8iF5LLliwNHITAEN1+LzC16A7XevWaHNdFHZWzWjLpmJcjrIUIp0+8zwjoiRoxe4NrI8SVzBSiobfAOR8Y22YsisptjpU90hDBSoOHmKkXwddzriPbmuZh/N5wDGjQB5OzGzucaBmpiou0W7T96vUot2c0drxXKYseK4W0oEBTIsDpNlalBjBb7nO4o0EP5L37312CGzUlfDFRZ1xb1G0ang9GKFtGBoxvh3C9iSh+1jpodEDPY0vO95VBwboLW7fvk6uoaRcq3Nbe0JWXkff5mxaSfH59NCNUUaWI+8AAUymgXTMO3sqwoFR+6LSnMpcwyzX22wn1W+6p7C1NXwAXsq9P2/ufN2X58OsuTdr07kSkAJxGUTy98u4hE3a/K+i9UXh0AB+BCjJUpCw0OorgTrfNxfbySW41kKDNtU2I6tdoxSrzVMDodLiaQzsoOezoZ8HDSemFawH1txlZjzSjuYa5/3qNz9LMPwUenpaMIO9OT27Zvrm5uDJC4fXdrYJA+r7J5tOD69Y8/2TwoGDKYFWKdrHqD0UHDAvtff4fOY3DOzjYPP3/+Uf7y5zv58P5evvv0yaI6uj+VZfb0+CJPD4/OHurBvhlndBa0lpKygtnXD9t9j12ujpAnKCCswNyzKZBzfxn72Dt7mczoo/7VLN/8tc4MhD3YRLZFnAGe+w6QQC8F2Uhe0jqnzaSzxQ5RrMFiMrENJTTeBwNy8fsDXL2y3+teUaaVpgs+fXuQ8+EkD1+/Gb376RGdZ/QMVNZnsYvOfJ68bwoL3eqzrN0NA2UT3si7d+/k03cf0RFoWwhjVn5tlh6OKRj1u/bjN4CAhYJDma9+7qGgA+QvbC4ygxQcI5kbbwISMstlk/8iI9JZhi4D8Lh7f56PZPwZECEIVJSkc6d7u2GyHw/HinUsb46Vz4lnRUpwyYVFGbDJgZsy2Eco8lmTgfr6xVpNYG01q2tJWDZAJQOWDpNMiTmRoWNxfzFwf6QkzKk1+RmzrMIz/oITGw7TEnKM+lu7qy29guEYqHnSV4YTzSCiUwYQSfePUOrn60vJ6zLAyZx2wjkI3Szz2k3P0ftw3rqDWR2gvgUwLM3kkuYTaVDVaR6wjTZDcoHt4yb4bp+idigeE0w9s7GtUO3i70dNt6jDpPuEHcCkuA5HYxRJgEp2ZpsMWadg+MOmE54eT2ZvFHG5W8CCCMQrB27LYPiU8tqeRar+sJXyXuktySamwfUWuyeOXgSEx33z33/pNcbUrOC71Qc7oXmJ6r3NovH0RTjbB09noq6K/ay6yVkNb8n6/KzQOTPoNXTNCOJMeodzma5X+0hZmmSKpvL3Ocsjj+UtR2kvY8tuXATdTN+t1B9+9pPEic+VYR/YZ/vMChhjeEPu7uWqSDi2vIfJm3NJzVHmzyJdZ/aF1FHPLBplA1uRaVx8tjtlVEYzBn48cTNuzrzAM+tiShO1LdlDLin4RSZwXvvB3n8NRk32ye419GgZ9WQ5Dgchq1GuByg1ziRKkrzlX+L1GtTPa0WgsDkgMYJjw7nme1HXbewUysSSGKxeJ95YjBr8uj4czR/B3Dqw6+CgpuZZd+yG50A6L5pI6N/PTRzo9vtVTz+7PlozpZu7W7PLi2deaP1gBa4vUTzbn6Mu8TPLIBjY4EEZ9Rc0UK2+3d3trYFXWjfKQJFlFc9FBND8jBrAZsNayjjmKTObYCu0JLfG+asuX/j7eS3m85H+mALzXqdNht6L85Eab0gv0SFc66c+XcOWXo7O7PXrGGFB51LrCj88y0ibXqexmG+lqc0deri3FKCUWS9MJUBgrHrAWgOmSra4QI/53kYhfzzfxZ6FBJ8ZyA25tpdzMoDLPJf2c5NIOc7nm68AgpJdsb8GXyFnS50KuRtwm7CJ/Wmjb4E0XfebvTkU72KB2TJsXM7Lmuy1bG7l+d7bvXwddGFtkUtWAGMi2y6iEB9eXUCbr1WF+eVMIthT0KsPbm3DweegArW298xA1MhRfq18pp87Hap5gcNxqxyzv91AzBosFhoeVnvnuVvNKxTaHn8fxh83V4sWkSLsBpYmXhemJlAKHxpC1ZkWmOekSKZnY7S3j3EXZ2V1RBbz+1uKgIaxX1K731B+YoXjFndE1IxQIEOBAhVsVDikDGN5ijkNZoxkBWgTDUeFB4/bVmmxbB9PMIoodXPUmsAZv5h6MwqFrx6ZkfkAF79TUkaoRTIEIQWqrWMBm8y+KthrT1+eDQz5/OPmWH99tlavB62NIWitHamBfQda7BiFbEdtc83ndIND28VScbFzCaLmLqj8mgpYKfPq68OTAVlaL6yZoUhnZHR8UHu+XtVQFviO1AFzIbKhlIwyOpTtLKZ0DwYcHiyF8Oq4mOFD5pXVCOhuEHYUtlTFpsyri9ef0vVZut+XCirdyyjp63CobA0VwAznBMn62OFkDFJwIx3k6upG7j9+kE8/fGeKV51RXbP7u3fbnr3epvMonz9/lofHr/KSWvAipbJF1yNzzgodkCFDLutJvn3+In88/NFSKD/98H2ksmoBSC1sqXnq6yVFE7nu/sxmzGz75lDPwgK+jMJsqtOUl9bVOwhrPLkx+9hCyTlsAAerIW2kVSqNRTJQopF9kQQY9NmAYColDSWLZLPBRBfvrpOMfzp0fg8a4rNz4g6ipo2+AvGg0dkV1YAsL1Spn3txAEtZbrpWGoXUwu1MKxwp1KhfYaw/AiU1yw93yul09GHIaVe8d7d38vHje/nhh09ye3djKUg//3vfjJwXY9KqcYGoao1xa7pRMGPcoIiovUMnxlo0dhNrxIyi9PwyUCOl8tmgek7X3YMjec/vHVoCuN3T9xKAQb3Z50K32Rjr3p1U4vqzw4XgvAce7HMtos+xSThD2YD0NbFoaNzPlCCY25fMlENXsiHrC+rPxL1fG7LF4Y0wwnqfxoK92iPynF9vGWSWmuYSSf968ICMydQQVDUMVBppqKWzxp2LsP6J+Hewu8k0z/fPBuR+7ro7ket6mRx6Fr9mjSe+oP3LmJNYEwcECV75dS59FIMN26vuz+qYL8zxamDE0OWrFUu3zrfa9fXiLGCt3ZFTjL2Ohn0kDNehB7gHXKDDFjCgvAFkufGOc2SHLgdZ2uJ2pDObaHsBxnInawVzh0EbQ69RnFbfcvZaIBpsgTkL2VVS0BXj2wEuaQ3XPu/P7t+1hbkVDPYSFTjfEsAf92rpmhp0hiz0lLsJIFqQydA6WfCwP7GvvUt1oQMFEMicpIKUEARf0QW4nW8nGRBACFOFEoBJefbKIegZgPD0bNoadQDanCc8wwC6MsBkYi8CRuI2rzN4aR9ndozvdPzY4t+4ZJ+CN1iyYuF8u5deY21xlhd3vJqzCGkLMOAefkxiktqXB0Sk0Tbfg/+7gJEvdfgnAcq4PVfHeoB17924vEasZRfw+g5aH8pIS4s6eZ4OtPr5V1sSDPojztHifpggg2WcTYy1hoM9Xtk2DBvePyf+uzU5y0x/tp8oH4V2EPaodXruvuD5hrHPZod6LyMHKLLTU+l59q8e9ml4RwNs8zON4uxjHXhNOtySgiLc2d1ZVuKyivKrt4tEltC62BnXYF2kES6Q4kjxvRiTnw1DaCtkUgS/r+5LM+X46uog91rb6d0784dU11p2xgtqVqFr3bCRyQiOxjYd+rj7mG1/XAmyLAy4urIvvY/qYyu5YLbrYrL0sTzJ+UlAVlD5o+CXB3wX9zHWOs4W/MSD2zVc9gFg8Tnza+gj+P2HZaw39CQAJUl2epbdTFVU8MpeK7qBax0sZaypra1d+diQCYzqZO9STtKXd3MNqaSwhdq0D33MYN7IYGLbYHwDemmczT627o7n1w3d7HOtR1c/q+28nhOg7PPTvCSS2/SYj5i8IKK09bX9Zz8nfZPr+xo5IJEzXoHODLR5ADo+a9esowbZMIzi2fZrtLZk8wpsFTshRWYbOGoLFy+YPwdD9i/9HS2zAxd4idnZsyRkpChJciIuw2Gi4MOn5zxrXkedOzvEDlDV1oaqSsjrdI/eQ/j0NPi3HghQGx583yUsAzjFJ2/xAr8ZVR73vhgbJhxBSYpoNw97tkn+OQy4PIY+OylcsCqvDzkWuby6Nv/92iDd1+Tob76PwjvPu86D5g/fK6vl5ihMLc3Ocab0lbS52T4YwngNMEVfSzhTeOHQdkv5YkeFgxuF1vnwCh3wQKfvFj09uzBgm2EWFGfh6Wn+k7CxcVsyM4SuCpxjBTClIMqzARPPKCL95dHuoxvusBxtv86dDfd1j6jsKDxSDROBz704W8OYZVfHqONjHUN6j9bzKkStW8blbEXbNV2N9YBszpKQsP3Gos7cI+7UmjooqDECxxdUaukwOKwYH/dOxZjVaL7axqipg6ght9r6ZAMHuhXRBY3OaIcSrRF2Oa1QMn15Jci4T2wYDQUmAUQO5xTO03CuemNjgWbFFFWYHo6bsn13Lx+++ygfv//BFK+eSd0r+lQahX5+QpMBU1DlwVvxDppzK8NRzGcWtF4YLgqwfP7xJ/nrdq8/ff+97e/jzS3qoW3P2+nEpba/e/CAMmJtYBXoI2heujoaYHZem7PG86jA2eUMudjXIX/jjNrPXpeJwMpmiajCKzTU2/jM+JzE81ndIrnIoaFeAo21aSu/8dobk/rS/XxpBOC41oP6TMBlBARgEOleV6fy8es3+fGv/y5//fQXOR6u5NvmfGnxdsqRcU1P2esOQqe9b6xa3VOsN+BRXY3M3d5dy/sP9/Lp4wf57tNH2ys6x1YMWoHI07OtibaKXluKvsnigNSQ1dkxY8ptKN3eI5WFQNZSAPBKOCUjBSefg7xGdrYq9c6s1OHEd2FdMkSZ/UxVgkNzpG0PfpERM63rf6BHWHy1F+jStz4zA5piNbBQm8JlW4Dnq+SC/UhlA3i1JEAlnGJ2AtqNrU/6dQWI4fytGWBNjglDWa4LLn04HgDfnJnp6a75+bh347lpG+wd/v0ryUuNlC4+7tVNNwIRdOTCqWlp/gkwrO3NotLj3i32i+3P3mL+Y966gyEOWNgXbVMGEoKG4OkDFsoddSZHF63kvNOm8CYVOlayMixtq3Du1riXMUgckLc9VsA2Xi7apVdlSrUUmWrsInXOdHyXJFOLM44l7Mx43IIzhn2EtVKd8PS46ajn1Ws0gokU4Guq/0LgIa8r5nXU/YizVIcNyO/8e3ZAXtuEIxBkb6hv7yPeN7+GjBr2hq3rBbKQQSSkqhzgw3tQFnNGBgGCsXuOTNjuPs4B6iD1N6CBNFbW4Ix6Om/YrvwMioP3UW6jJdBkPw77Tr03r8f+FWk7JjyKjJplrNXq4E9LheVt6hezBxZhjayS9nuzVvA92Va8P89byEvuDRnfsx9E+zr7LXudsrnZ0dQiA4/8GjbYrBeqN0bKZV+ynCRgb9dY0xram2cgLusKSXOI+qP4meOyBhjpTCAFy/fomkuJJPu7zL9Dl8SRKkefYWyElOpYUm0iGWctj5/XZapZ2C3+eaS8ux24wqacOtC15jZSj8AQ9VDL9nLUBfTnKZBni6flHQ4pI0mBf2XuR0H07uA5Su/oAbVal20AcGoXqm+i9WfvrDD5e+sKrmUz9P5qn76cwMZbVwBYRYYsCrvJ5nV1+wgUIAJsSBu89o59V+aT8PxqbcClIijGBlva1c5SnR3bU71d+14+6R8P0nuJvep/4DvSGs1nYdZ7ozRKwYJFwCfek+wbXSDbN15Xz1hYWqt2my/tKq7PqIXd29VtdIZE0ws2LRt7jgQH2BvQwUos8dE486mEzuE+MD1vtqM3dzOfZYkMIxby1/W/aEmRBl2qMtu+NvtXA6s6bvors5xtoZ4Ms1iWSS7BfxrnDL6Ov5+f36V5A+sBbGeBwBU1u9D7qQb7fX9++X1vH72yDf3fuofAwEr+Q8H1LUXYxxoEkz4Hdvd7hvfj75YO2XAIhUyKlCN/5mj677DhRk6rKaADH4Da+HWRRNKG7cF3qJ8trAynyo6f5Q5vP79QqPmE9B4R+hhvbGgYtDRcaajmSetUdDKYQTQo2DWt9AHE2Xdnb1RG/JMjkwVpGHe7KPGrn20jFXlVFFOFTqOJmRarzII5RwpKtI4dhhbvxfe8tfChQMTZKI4iq3OtbAUVmIbQX137PM8gJQFAAzQEnWO0VedZkVk3oiwNSLB5Mz0fawmFYd0SPDKhV9L2oOzYoFEBA3y0e0s7W90rizSaA4r3L94efimJWUTDq8HBY82c4Viscq2CXA/RpmC03pXuBRN6VrRd2XQHV0QHAzhZ9BIPgQjhvk104R4onr6TnFR9ljstim5K48qLRI85JOgEgVrM8D5dXgzI0m6E0b8pGUatwJFFupWMfPzs+LaZrSVucB0sQu3PsyA9RgMcSlG2r9TSmQYdCkfjvCgYw4LmWl+E1G84qDOgE3vPXPAmZNuFsbhCwJO5tXLsBbn9WkxTIyjaYeS77z/Jh0/fbXN5r7oSwv/iikDr9GkL46t76XeLFf9/OWjL9JdgQHEKGFmJc2tF42EsWhva08nYQX/+tz9aht7t/TtTPloMOADMNs7UdM79zNKwH3ZssXlbtrU9Xq+2d3Uf6J64XG4sUqcvpRyH8dFY94zywxbaa/iI7U8D+Ja8zyk0MC43S7zopKbOuOyKEJk7Fh1GCI3PtXG7tKD/5v1n8iCeemYzWPAAFAk3otdQiNtSGVj117/+1WjxN9e3lh767LXADKjy6LQUpqi4bKbx2MHvvaxghWTlqsy87777Tj5+/CDv39/L7fWy3UONie3r3Y2cPt5tc/woX84PVsOK6s6OQkHa4yF3/6n4srf4uWGghDI5nFYH0siG1L9dBM9Qdg5y1oH2O5LiUqHN6UyZkSwOutTde9Y3gyglGdm9zecxni9ebRoX2FQCR6UiUmjLYMhfGQGYHXsFe+e185l1B34Fi9ifIhyqaXydtdy8vlWq5TJ0IOQoHAiyKwC+xVEofL5x3ulwxReBsFejiMma/hnPxah5cdm/C/y9imzmuS+D7cGuPyLpc7vBTPrdGXXmBwr0t0Vz+wgY4H0t5Gl2GABseTqCQ1tIAc0MLA1QXsAC9ToWOYjC76Yf/N8BCGlk3sF+MBbcSOVnVg/cqHG/6ddzVztie6/q9G2sB097VyetlMzwSXsHlWiFzAOzBwXO4eP5JE8Pz/LtyzdzIDXQqg9s58fegb1yZSwXB0J6fp5qnfFac/YGA5DizCcDucGWyucRcyIIKKwSdij2PtfLz8IKGbosLLvAyL/AJustmNSUq7ZDjaFx2MZwxv08GETbi3rgFRjiXfi4I92axHNVABEQtcmBd4AiwCye4XWAscrYOKaC1Kx3ku3PvT0QAUyy6AprexmvQwjidWecjfn18brOsjRKZ0tJGZVd9UyYLjGH0J8ngg1MqRXvIIf7cB7x3G73vNEYIX8NBT/YA34znqppHoYfiaLpPWrgtqjjO+8lBkJYmwZABvrPlLgdmI84O+ZN6LM7AENRzjWV8Cm44xJA6jqPXdYZnAl5J/MrBznifFOW8/41z+FIx94/Z352+IBk64Hd2ITNsejjDQA/5gom7gAS6adlfVTSZ5qrsO6MwfRscMQH03l6tTWYXWo3HK1+Joui4/p6Fg1wMgDrhBIb4QP53qNMaN59XTuV313Lh4/v5f137+X+3Z35QToWC2avg9FPAMXKYkV5E9zfAL/z6tkrZ8hUY4vCzmeJGP2Z5HaU4d38FTnKXbszG866QTatHbrd6zJAVjv/ao8wh05mvz+CCXSbDnOnZvFAVZVRhgD/9tIRZejjsMN4b1s7NmoTK+tj9s/mu2lanmWFaIpku7XuwuflbEw5q/O1vU/9FmPmWuF87CHzC0wHLhPbzgA7teMbWNvQZ93lv8RYzl7aBSBW81I3RwOxnl/OctjW32TSCba4AYPbGJSooPawNhl50RIl279t7xBvcf1Be8VkyjqCQiGPLbACf5i+B2shSwBaCez1DJvocprsFBANZnlNPfJWwB7rNWxOAG4DiCLQn99f5stPDC2ThulMZxBtr0dM53dlrYZx00NACB+1tQmVhsIdbdjzjYgGc6BRkd8ffCmj1haNBVO+28Kf26C4DccAyl0BhUlBp7Fkg+3/7xXKpxBJhLLi+CsFN9/LTm99djh4rVpnBZdXZga3fEGTMs6LMjaWf3a3SFFbIf2e4En+4CvwKtql1+lzJCxVl6R6uNX5+/Dhg6UPXlvHhuE8EoTM6HhmbuWoC5y5wdpZCgwn0I0PdpAJYNnXdl3dFyqopxRCLxqvrBdlTVDwWDqWdgDTnHPWj0r35vhijnoLxLcs45kUFHtZkQJnaQbGIFuQOqhCwGmWw5GoMefDKJ3XElMOsEaFtNY60ujJ7d2mFO43pXF7bfRv8Si0zZ0ZDNWMenSROMdzZscvnjEzI6pT+5c67cXJybHcI19zza0PNghA3cNxiQLWV4dlznHnvcOZvlg+v7agPW3C9nzy7oh97IV8RsNg2zl1+JplANM1YFBAaKtivnt3K++//07ef/puU+jvkNKnLDXtLvXtUR4edW+gU6Cmj93cLNaI4erqZJGNp5dt35TnTbldLOqKeXWGlzoByhA6zJF0dX7++tcfjRVw9+5JDsuV1RlRBat+gMEXqYZDlknVjUfssyr0/AzAUtba1clqNKEOVrVzh9bhi2zmjrPuwBhAc4QRLaVc4lgBkun71mkuA0BIEsPOn+2RanJNaFwXRpYRSQpFktaLbdrjGUt9JQvzuYu1N2/OAXAdzbY3Hrf1+Omnn2yf3d2/s8L8zYrMj5oGbwKyfbSiJrjHv+keVnD43fs7+e67j9vXh+3cHVyGiVxtc327GTUftr308nAjjw+LpR+iq1CqpxCBAvHncSDN1zvSsGScD0s3v5AJViL9Z1K4cc0Z2NkHQV4BWzyDNRUs3dWHzEZIyIvOCHN/E3yZwao5om2/627Q8TkbTJq3bPnYm9kJmvYdr+tBJnO0RIY7VCe9yOshPb6HsyrdKesF8gyp6gO4imLV03WaFUrHfADQz3Ob70fH7pVOLoMR9ta6DfCNDlVK6TTw860UAjBZSx/MgwgUpPmc5Hleo9D3q6cN8Wzy/nX6nJ1o6gpPUTN2xcAgXc6LndfQzS4ryYw7FC/KKgS/XBM5iMV1znYhGwxYJNobiGj78LOeEY2ct2rFC5rXcKyqfyz1ebU12wQvUu+vyEpBQLO7bDHmo72/+jnVhixNHr5qZ9OHzYE8C1Kb+qSnuE8OdaTv50gw7EArhx3nwQzz4sVp3clgPaxcT85Shxptod156PSPegS+rHaNv4XdPLNtkUElhwVwZvwzucyCfj94ZkH3dWNhZ6z/YqyP/VmGA1miHhTkjvgxbWEDjDS5cYGcnlrekDfN6+giLVycfe+sVa9FAxtZvD7la+BosunSOc2R+/19LU0vDadN8hfOp12rDV1HWQ7mVAYgEzDcB8AzrpfW9RUI1dB1S7BfDHx6BQftfZox13xmBM9H5y6rJ9PBwkowGebFPw4QqftBbxGsz/d04ffL40i/72nuQ1bGc87X3cutEo4uag/pIJlOHfepKJeRu2POc5lsjf2/0/vi/Wb3l2C5Aexjgws8ugUvBQCqwzQx78Ys9Dnae5jGXDoUD0geEEhxVqB1CH05I3PkhMBP9SRoK4/iwlfDfYvrdmUMfXTmuAJYSijQl9qEZOjwnPP+AVgIziTWo1nZkZXkkTLKqDDTRmUqbdDiesD+ttnQ10UZxLfhn5XygiCrkblayL7ioEauoT326mCel2UOnpjuqSUILfHl5znLP1f6k32xeqZCu6AsgTHGXAeqjrEi8+cRJF+r2/2XbkAR5nLItPC707+znsW9NaBxNqxiADmjXA+zRpqXBzGAarvP4elpk3+bTL5yf7aI2YzP55NldXz5/NXqLj88Pk2MsFZLnKcMYPHFLADIaQDDdalW+8tsLK1PuYCBSywjN3+hTx91sxxuh9wYZJ+3XlkuTOdwhwfln1/J8w7/BH7JfDP+660zvX+fAb/zG/F/RPWNbilDwRWXhXnjsWtKFjh6wyVFZmiUzhvRc9M3w+LY4MTopPMQXB3n4sV07HmfQ1mE3EYqlf2DC5bWBdaoIQHl1+dx+55ljS4gmJm6+oYxKcnwbRKfyRNuzrjQ+EjRcR6WGCdfA5mWXfQcG2UAVwDePCdexNkueC1saO6OMAHGfmHKTTHmkzrRKjg/fvwYnbuGsClSymz08295fU2d0hh0YAMmLpwQRj5MoFx6tJVFyheK7aGd6DHorpczHHpFqZUhdTqx05ILPn8eCrz9hl/boGSqcilWGH7xQ4ti5LafVLmUA+ix5mAttgYw5uBimYPdyeSjkqOS9ml2x6x5CoQa3QpYXd1qIcYbudFOdEdVlmd7b3TTUKPCwSv78vauoyDfaqkVTVK9HessNFPSaYR0q4HS0hcNB+cCd0ZcFJCpNi5liqGuB1PqxhfOn+Z1Q4Ea+0oL36+rO6gSdd4mI4MCze9vUU6nmfdGhTtaB9u/da8dC4reb3Om4NV3v/pB3m1KfdnGp2uN1ujP8vXLk329KIBlOvHKo8mL/XxYtuc53hgTC/MK5aWAaLOQEuYLNGA4dzqPqqQeH583JfDF1l+7kubnGeDN7CjaKdgMADngbKzRPapbvbFL1ZbnVwZmXR0A1Fo+et2+Lw/2GS2M308wgAxfdicKChWVjRlsiNSnBbKUjl2Mk4ye3uMzVrDT08+kjQCFRe66MyM2BcsARTBpJzgM0cQ1rW8+e9lQYSqxyagOZ0uf8fPXL9u6rNu50M43d0a7tuLKWjOr7AyedaR3hKPhjoEakHfXVwZaff/9J/m07ZP7d8riVCPxAjdle97rm0Xe3d3Lw/WXbXvVZKQ0Az7B5qxTaluWeXzuYCfZc+f9nmS+gy/iMpJAbgapTPn+gj7hHDb/TLCLrHPbwTsE4/mzITKBWEkOkndRnWXTWOuIUXy/LdOANL5s8sEuUD0NLem6OmjeADQPlqJnYyoKwM5OJZgxZiGHI2NpRZLeF99Xc+hROAdBEKZq+FaO++L5VmPhHopHIAuel/UhaFjpd0sr0ujx2owBYzK+wfCDjuTKiETh9TjjJa7TErOVNoHbkAOIIOB42NXdyc6atFhLrhVmn8ySGs847Y22c4DZIchv3vxnRjIHwCcjMhv7bQAkPFuaTmBd/y5e+2p15lorHnABM9NYL4Vyk2zAOoEglB02TKGxi3lV7uuqDrkynbX21fVi9QG1hdqibF8Fi5QVXNEld2EqELvHNjJT9BpatH2bvctJHr49yeMTItpnlaWrlgS4tmLx7ORr+7zDNrkiK0LE6495irR3FswR4QAvUrt6fr+0lkB21NjDLivhFpMlJyUHIfx8+XpYObOWbFPfeybfM4Bt9qGDLpcBYi19CRk66vJAfpBN1um0luJnDGtYfMvnjK6wgzsCYM3XsEqqF1hRIJ9d/igmyUglCzfsdO/YmxkxA5hKbdfFfViXEXrOL2RdqWz1NYSeG0wodh2F8QHwzNy0yTXYlUnxoJHZVHo7gt2+eoWypPUJvCKoREHagjHn+yY1JSBQEACoX8PKOxSTCDGntJmkDR+suCx+LUtevzjXEPMlWIaTvE2v0HtpjmBfLsZwL2X4XpOD2nzf0Feps8OKxJPiHWmdUSJzOZKZFTvAmVKY6g05bY52f5uNETrY91QP35Dbh+dsAG7N6w32qQuhmE6rTo8K27oAdGHJAurB3NGcOsFqX6kdb6VPkK69eCfvhdkzFXpFbZir62urd/Xh4zv5qOyrD+/MD7uwlp+lm52s9mhxP9MaIKjfshzh07pMBIHgMmRvR73ik3YsVeaRBhI8WM26h5Z+63pQwZbbzYZSOahje3o4bP7Xpg+eNRNm9VTRFQw0r/mV/fw1MWqyjCyFdYsOoT/jgGvWF/cD96+zrgk+Bni+7gJ3Lq/1ebRR1s39rQW+lWVG+WrEgGd0T0c5mosxnOCbjkCpvgDaDWCGrFs2sD6v4/f8nDU8YL2whoLnymJ7OT/L4eshgkDNWdHP6oe8nC3Arvbw+XL2PYutpiwuSjMCPHHmZJwPnL8WDD4t/aNlNNgMza5ZMe+r++SwTfdklDfAYQbn6qgb90v2aozFZS/Wfw7khuytJfTb/jr5NY1HBhhGMBb1RXoCsLpTeDEiDMIjItUPXZNhwBcvupg3KB3R5vVFsvHGHPUMYrWWUlRYO+uAmkg6HgoG3Rxa7DfXBaqRLrOGoc8JztF7IsHdHSgymnL3wiyUySQxQdWXmDzmmv4SgBW/23Hkoo1kWjR+Li9ePFdlhGP+/fjgGAue8RIbBuvyGr3EXF/iZ2PdHA+WMqishU+fPhkDywrgHUYUcspJTuOelG9FCuKo5UJKO9cCCirPe1tTpM8NORY5h1CEYfa0He7HL48GmlitDRpMAsdJP2+1Z3ZrZ8ffI112fS2efbiy96Bgs7caFUR1wbryss2lBLhmZ7n5eqT53O+xPVvEaLLuOI+CidWZKXQy1Wk+miGt0nHNINbZIy1e8G+ABO4A6r61CJDWDslRS7C/QIVFB5LF90iJnO4e0byDF2+/uQGlONd441YTArANBRM1nVMZSVbIu6NIeJ6X/HP+N5lX+O7GTHK6FRBRhtmha8fGW3n/4b28//hJ7t+/s8K5WstE98HXz4/y9cs3KwCuNcx0HNJoRBYr6K5MLV1vBZ80DfV0epbz8WUb6zdbF01n0/3EPWvyI+QVGJ8Kdh2P3tVEjYQVcYqhrGd5EJ0q7RyinouuB6LNDppuRsRx++o3RY7Lwc/NIbranS+j5kzUxOqoC8Y9xzNFZ4zsoBaMy1nBor7z6m2Z4YTgDKwhFwwUTrKCBl53oxpzJGF8djpisldCc4fT8b1bmTQ9Y+cVHSwBxG7nvQP0U/BKZ5jrYK5qAmbE62+YA93W6Fqqhp+mDn6vTL0P9+iguuDsG9PFdZ2mx2rDAjOWWOdAlkjhskiopwWMfTnOQs7Nn/b3LorMn4vMrF3OawBzu8/sZTauPQeHZj3bBvuChbYvfRQBLxLjyGMQIfV8fi6mGiLVqYQeo+HPQE522vXF+hCrp6NnR3Vi7tleZK2JFY5hZcoBmEMIhtVAqqY91B0oCbAp6d8qr/S4TwGMVK8FmNkq3dM6QpbbGGwGkjztsQd+yWlkfboBKgHQ0i+mlfDzmU0Y9QkF82GOdi/BhMRjvJWWXdLY+rSnsK5tgG3bXC11gCXAExykcVaUx15xttqoz5GdBIu8dwtHwQAuI/Uj2wLNiwujg+Hq1/WUj2bYVOw7MEQgb7VJh7YTP8hZ6vYm7YC7aIeo9WwdcVXHWUkCBTMb1ubl5RR1D0vVgtbqEKzy7eFZHjaH61kdyKbXP4SDvDobJgNsY273RvoAEM0q7gRgkXJYydxdaqSgtcuckoF9lf4tZehTedv+iz1NfLn3YDIW1/GOOdm9IqWI9XS8odDiuqrG9+G415yeTQd92tRul4HPgbESCHlLTvl1WMahecfJ/Ip9L8P2N8DI5QyfdYBarx2c12cP8wSgpqTfFQdGejiNeb0DrFhn1i3O5ABx4JyOlKhflgHzWClnGYQQnxuDp5bMmkkB0FpD5tZdXZv93tDXpaPmnEnQUvzMp5rEaRwl/j4/R5bRHA/9hyznY07TGN7SXTbn4W84ABgOeLKZCqQlwTwEYhgUH3vX9LGBe15mpY+smTwXb63BeB78nkWfJ5uUHbHSnlO/Iq6XbZxdaZpIz2WTJ/dfATqdLeBuTKAz/J1iqcli8q76umg5DCvfcovOyVoiw7ptb/Yv53Avk8kOzHNeuR5lBLRCHyS9pza0XmcwsmY/0p5LG05tc3Bf7oOxpTrjJIP93hp8JFuv3UEfoPxr8IH1kVrNf3NfbXeuqMs6dZnLODbc0TISJgsXdGy8utEsovcGXh3dn7F7XS4elEE6J9hkr2tRi8x7OgKEHc1HjBBMpmtb3TcazcygS72u9+m06Z9tLh4esF7uZ2jWh9UtvMA2tTIxfh5Cz9hTJbup1giCZn1b/FCFD34FFp/6msiiGtk0DHRmBh/BVyUPXTo6ltou7hIpzdQ5SA8eMiDbHfvXmNPZ/s37YSI2JdZzrPt/IGND9vhnDtZioDhfpsOwtYi+pX/BaYn4exsXOkQXqtGitnWQ6mo9pBt2N2BJfx2AADtE2KUxM+Zw8xBYnm45xEPqouyLipaU4pfBhDiYMoqNa2HVerlMiiMEdGUnD9C67ZSJOJgxDMa3XtPvWTSzp2BGOhiMbhXvLjY6gY0sfo4Ph5jtumso66gmx7UprvSKG6hqQHR2ddRrXyIqfTwcbZN/ePfeWFff//DJGAzv3t2hMHYtnt/+Ft14ADaDzo16P+q4K4h/NPAR8+VbBu1cFb0+j9Q41FNBmo8ePksjPICgr0JKIw8KWChwqcZqVugx57aPYA6y2KO4c4/i6Ut0odC9bcJDr+WO0uFQopjnoY5ivha9abNjwDXEupbAKc2w7uIOljvGBSAh6nlhHAo2GfPH0zBgU8AAV8MfUYIXOb145xKfK/H1HCyIxcauDveVJcHT0FgQuWdHNVU2FnFB4WPWKjFFpV+HEqw3pFwdgn2F96S92wC+nLRw+2VEmmtfhBFInkWOs7qTTAGvQn/1tI/WUSsN+6MEBXjZnAKNRimw+v79e1PmunZWG+z5SR6+arH9b0a7fX54kcuzF2NsEikQPfbE9v1Q7BzYvq+LA5tigNhqwvwMYNfWfDFApXn7aFU25/OL73U7sMIIM+vMYi+CIRIOgVxh/tWYWU8+LhSvVgOCFGgDba8Wo3JrpMuUjOA6BtZrzvw62JM2p2EMsu7BrrYNo9v6v0vn8ZfioQkDabmfvebJSI3byTcrduoOAs9/9wDFcEOTnGhCiQdnRn9YzIkwhqWPRuf8dHq0iFG9epYrBRxN/h6CpdtAfQiZToARsgN7Jac+f//99/Lh/Tu5uUL6M4bTPV3KNKmxGtu2f62lu9XFWYzFq/+pLjuUEcxYAogZ0wF5x4DJRbKShVziv3kO9mkiswEdxU7jmM2Gt+3jCQjxdW5DwZsxZ0YpUhUsstghm1bWgqGDVMY9qIcdWow9XbyTLOtL2j0E+6oGo3c47vT1giXUGdkejjWNp7f0SU8/Y08CpLKz1ZPR032v9QGAWABOJABIAwfaMKzC2eoAsWwsxlTh2LhbXe53Rvd66DZcoPmBz4Ds2Oviz79/NhqIOWWN88Jghf3c4FDoWVvK4nOZ7RsCfpy/kXYIM6AP+0xwZrunL2K5RwH0MGhXPN8qzeUa6u6pvNM6ImBfnQXBllSMvYNhIksZIECcg9W7S0roh8EidsCmed2R1CGJDVw0eHZVb6SuBzlV3b1KW11Q2F3ZoxV61Qq/Ksi13etFO/VqjcIz0hGfth++fnuWx2cFr1QVEqaeHe38yr+fDed19/uLMBHosEs7h87swzZNhXOzrKZNF7Zxl2AnxXjWUQweDVjgZAO0crkqOGd63rWRin7JijpEBIr1o/Me5HP2kYJYhy0unuIyCT3udwcfzBewNM4WusiYbAd0Wg52ph0Rd0g6WGR1vqyzSsc8jD087mt71d9TOwGu4TOEXV7hu3iIHXLfyyeIp/Lj9xIpZBnoUWABQImDFpaaBFBipPI5m2cHHNMR7pLYVRUBOTrlmOqRwqUBsQiIYFOMc1ZyB8yRTqkgiDXZsY94Da0CeeUzGnJ4HzgJERpzJjEfeY8vHuAZIODi9kcLuyHvXcrpwutxL/WezsYO8Nrdk99f69MSc4A3ue0lvOEa1wUYNfYPmDkSGUQEKEjA4F5T3R+lukuZtn7xdYtnEomGG7Z3+wh4ERTU7JKL1ok1thKALP2dtBEchTxAoFkzKawzoNYevkPXQbVp1A+zRmInDAigSbM9ZaaLa9OYo1I8GDOvMed79WCXZSC43lFdqAxXWuHBCvSAqAJZcgt/XP0I+jsXe/aTEx6r7w3Ih8X9sKzz8hxyjchmxLnxQCxZ3D7m6oMnkNSi3qfvFSXubvb6YbP5tF7Y+/cf5d3Hbf7u77wBGd5/ktXn8mSBbG0exj1BQgR8sGFrwu9yMLB7Wj2BQO/y21yPrj62tdPP8c+2YRflQLnp/tUDaoLsIFOpC/yTSwQ8HNwpSHsNQNVsL+hFRsc0wKN1qwFg3TgZoeDvThygT02bI/a5C4cpJbr42tKfSsBT6PSMC6UzTrb8uo7PYg7mepHjsMJujKChNQVyuZBqz+73tUelyMAazIvigydaTrr0EC41Nt6SFKNtB827jMj13oCX6QGGkU7D7LWBgY0L6mru/pIj84cUGX8V/VoYAezTZ7AIGM8wVp2dxEnaJk7r7VQHsKxLwIIc51ZkUsiT8A1sic8y6qvQyLe/tzIddEnIYlyX4FWZUxhL6ryTa2dUpsdwY/h6grILhs3N9ZUh1b/61a+MeaVpNyo8deOb7VFrGLsU1nn98pzh57NEyqPPuzFKfBOuHSloL+eTvFzmLnREYG+vb+TuhpTP7T2b4H7RVLWnk1E/kSZRQ1mrE2dRvrSnaKQdjxC++jzvnJGh93r89iT9cZvRguKtBF9J2QbFnoJceBBSNN4dk1JeGQj8boLIHAgU6r6yjhjVi283YVt5sMNIt29miBp49fS8fX+0dDeArt3nFQ4TAdZoiNBBq5dKR9KdKXPWzgCqzNikGWAVRwJNB8h2JdeHYzAFeN9QhjbfAADUuUH9lupdr5JTZ7JmTjbL6D+NckYCegK+7JkU6LtSCvCmjD4qoPrerqt7QIHMh68P8vj10UAsULMRQR2WWfUI9zp+BW41FLKmy97c2958eTm6MD9Z2gnmlHMC8N0UzeXFf6fpaleQdVYfrTr42F6fExplCrpo51VbE+T968guZyhhXPcKUTlNb9X0OaN1L3BRFfBtJ18BylzxlNYeBmdOi4l10Ln24ryRvmEO7RJnRpV/95bXMMiGEqIssf3v89dSQfAZyKfSKtSvfq7d+C1ZfgAgQTTwxYrY13rZ9qBMLzBkXkeI9VKHjvP9/u7Wuw1q0fZ3JsMUkK50KrwjYNPuno/PVhfncXNu1+cBFlhBZ9s3I1BSS6JBO8DeCAr2wciJlMZoZDCYvtBrbyhrGTI864+9A61zrXrP5PniKWCHpMSNsFOstbYZpCdEaLUzGRzXA/ywNmorUWZno+LV2IoEeBXvWdERdEk1hNhNNc9Dfj6u2yg4u3ecHABQwyyxoHXQZhIXdEBjwVsz9g0UWAN2m5gB9tldCnNxp9mYXaP7MTu3qQXMPT7AtwFeRSAsvDRG/wlWUTfDOdo7joxw2zgXvE8NaS2sa01JNDVEWUQnFOgF3wXp9ZPDF3U2ktNc2OGsvbmWxY1CZOgPECP0bvP05lQHlBHmcHDanLZrjkN1ICrvVQPfUJMMOskN3BUF4FliguBV95qM1P3a8Vd19f3dJpvLJifVttZGJqprwm5CbUHxYIeCVi/b+xSoQsmHEwAsTcvQzsLWZRQmENjay2sH3s/y2DOvGRaxt6LIt9dxc32Oye5R99Nz1abr2F6ivs7Ay/A2Ycv03efacMphn/heKyAuop7KavMUAVrhOqMw/qG4PeaphIeKFF+eWwOXDkN/hA1qTKQ1ovxicsH3AyYn5ofsYaY5985uqSlFLOvJPuxIrWNKVlp2vrNNRX1mrICp3tP8Qp0p2ICYR4A8uYu4rpg5oOvY2zX5FjZ3DWc+60LWMos9k0ozEMSn/Ud5azXuwhnE/Fgn4uOeHeF7YUkNA9Lz27jt1yiXgfs2d0D2KcEOpBjEMe/BkoJXzDioUqY5YDpRM7DtMKUz5vHs9/dbr+zX8N+vzl4b9ZL40h02nHjuifGZcdm3GYzd550gJxjdBU6xvQXvs5IgwdxFKK4koA9rSHCVQPQFeyH8h8VZtMXsDP1PC7drqtrjw5OctQbfxa22YGwdHGDT7oDKHLqW6ztNewPz6spKeRwsYBwy2DNCQt5SX7Ixgz/zJU1b1o20BSgvXl5gLwTZooz5oh40n1FTDW8Octfvwvc+LS8Y3zOezVhsKuMbYDUGIXNWCsdYxuDSPhhf1v3QAq1L6Ar+7UJwSf9QURtbmVZKvPju+48WyFQAUAEtvfVZ/c3NbyhPDkApmHgGk5/PsoQPIjHW8FW8dAdriZ2cUEAAC3uVoNVZwH682Pj/P8behDFyHFcaJCll2q6rq7vnvf3/P+87ZrqrykceErlCBAKkZPfbzRm3XXYeEg8QCAQC1sTkjkR/Z81JLmBsfAWguxKQWrBmazASARyquUniWh1tqFicFjdZDIck0MNj2BcyGHM0x5KGGs6LgcVYc/fZxn2OHHJqQdhQVNUJQnU3h+Oelw0XEUn2Z7+n24f/Dr9NupL5f37+vFvoyQXfpimp+4mmKjRWYoEmOrZlcjDMF6JPVK9o2Rs9hx24eUYq2XBhPGwmlu1kazfrwYWxaIqyjzTSbQCB5ER1Y8FD1SbsVDVJcrrrYdJ00OmWrc3z7IjpioNezIDsBxWv1TPT67If5DwedDmltnewj/crxD8lnXm16y/Y75pTkLMWTQe3unNUw5mS42jO1uOJ+kaPT+dtk39GuY2xFsBy2b5sA7DsrQdh6Xh9sTg5f10AvzljT5RDjv+psDOhczsG4LCPgX03xtbDA8vsTsCW2jbe92Bg3SQWjsU6e8A5lK0O42VziM38eXOI0Yr2C8oHr9uBcnm7EZEuUoRQRkS0d4KwbjljnJ1T6NlJHgYqcaJGd9/YNbkeipUrbYbf2rkay8aes7YlmBtIpeADePCpDayBWGZoATwZg6ouzirgwcn3n1ku5GW21YMH9D2zrAM8dwYP+DnTQDdeFjMECbwDMLgezOAZYw2tZqVX0amp1DwR44OMp4n8JtzDqG8hJ0HgGseVmajkAdJN9d4AdShoaXvLGDl2mBuIxTI+M7pvEP428UVjXQHgA4jWyAZNvduf5ksuJD/bmYwWQFpZYT6HLshpC5zudwOyTshIRF/P2h0rfFbL0EmZG0HgPNWkGnI4ug4ORreoUjxbLsM9A2TUGOK+7hXfH7PrJ5xM52Xbg/MZ77OY3bub+LscYOrEkezHYCs7GEit8e6AWnLFAvNlYglpdv+YtH2OD8Ct1UGAMFfaz8nnruuBGKnpkgmkjoFGf93+8Nr/XckBB4VWMtzMgTpb8H6SU83GCWKvoduPXwcARZQNZjh9xtb4/ftv6Y9//Y4SaJU+46OgazTh/LF9YmvGWHs//++v9PrT1tKCzjQi1cgJiaCqnMLmLa06w3fIhNfqGnp0COQAZe9cBlNc9oBN9r1OW9MdILxf9pXU1sE56GM4AqQSvQ2A6EY7ackB6ebNuP7c15/eK/ZHn0OB4n2eaJoKnAgHslfXUWkCZXjWs6KraxyN819VsuD0/YKxXGh1tB7COeqfX9TjVQFLrDkUr3GjrX1MAtgre1tUohtsD67oxPW5rh5cxnl0AGdjTejza3axcl0vmWldhLQHz0g8OUIZItr+OWrUoSBCbDDMha/JljrAMQIsKRILMWqx1vRlpcnMBqcoXegdhbvOVQA27r8YcGaA/dWu784uuJ1p6QFjlAT28zGL97OKKbT9DiUSZLwRAEihWYXOwVXj5Uzp+YFO9/Zxt9X0WhpKAK8X6+BFwGFyRe5lvWPvvb5aueD2nHtDVt1s5t2YwrcKu2nlg8VA+pXn8jyCIk1cJX9gznoJg2zW8AR32CfYluLly1hHlSWWY8llrgMQc4iItX6mVENXpTDC5Jyv9LXXug7X0HzflSQtTDESlsUrDPR5WsN5ZGDlOPfuXopdBsmNiF39b31YHEj2vc7y3hp6NQqSjN2sBBBsZXW9wMR/OwKz8yP/8dG8QZTuJTdninGPq5JA99ntx4R4BDOZCWiVqccBY8aAQdvIrs8Byu9AluqJzVTDn1kPSZnmAZ78HtrchMRk9ucXAYinsgswxWKQvzJ+jf5t2Ng2+N8AGQke0/5Vr5Z5/8juCwks6gnIDgQBFPf0wLoDGPSZPnaeFPHCosFv6OWBIwBnAMAuCe7BqYJqnC+4aAKv0iprg38+Xsu75eN+cYpkhLSRGoHrRl8xObDKFOv+zPqnh84ysdMBDJoEQZtjP7XCc9+SqnYv15cLGgFZ4p3nTQoAu7jeL88Vsk/nLfax8umxgRXKkxdq8a6Ln/lJQOr+ujXmYioK6FvdosHSGXNmu3/zE94sGfz6SumQ9pDOp5PbFsZpY9fV4tUK+WlCzHWazum6XeNti6XWhwVg3bJkJODzUtzXoJ2wxGdTPI55YiomzrPcATmOrdQ6B5sRm1u2hECk2UvbR2je8/0LiApP3z6l85OTINwvQ5meZE8sBlm886nHLmJNYS3eO3gFW556pdfYbKUKXI0l3QkG6PtVm7Pm7XonL+/0xBvi8X6GdyCJEgLY69LrTp3QAptTZTv7uCGO2fy98zYvp5OfoXBqeZ4A1DS/8NZ9jXsdpAHGWNzjJkoMOCZj503WehCTir5baZ0xxeOSlUgyFd0eOAZSe1JoZy8KNT/1/mJ+ZZX3pvfg1bj2584C6oeSHOY9aq4bSbH43mVBh8dYX8tfaEJ0uH94Te825+hkInM3dOfQRI7XMYJXzKizLavpotAp7QjiOIlilmU3wLYZ7w64gHbX9iyuGCu0FvGOVK1FVxMyTQgg8AAtoGJ+dK90er2EYdLk6+92jQ6sDIb3o5r/cQNqgT9Oj0CprRzLNGK+bV/GWmDHwQcvuenjsgtEhsDuuB7SkKXaLbImINGZWGa4an/tvn1nxed/+fSYPj09oNwOz3ERxPW6ooYcpCVkFzdnN6ucqjscZKptDsLDlD59NQbPF4BXJqBuB+jbWwJKHiyE1Nf7/7Q54m8qqZRfW3LQ+cswXgCScka3uhOQ8dnLDRpAEgJ4awS1MF3WHvfqQo1bAGHglQFXaBELLbYuRm8HGEsCDQyyYI8aIVPsBzq9xVkDEL/MzZlbawRYEvQ2EfcHMJ8mBwBy1PqPNf4SaSb7qtsIQkhe1JL3c3JkYSxb0GFBkf4N58ScaysbNPqrZZ+emEEwgf2/rz/B0jExXgCZb2R/8WjNADOTPnvYT23IlLL8gqCUjQPKCE9e+70ZfaMUn05nsCKqlxOm1HXUBGzC3qDjlHfVLAzkIpNZep17TS32rgII2BCro19voHE/3B4RdNnlGSBjTgyg3u1no5xftiDsdt1sgWV9rhmHRArb1JJKSlnSQhuBVumV3Y4AMlJmB3aJe89tXaKzj6DEQVkcwAMIJae+E0p0SHdwMh/sTxqg5DAEqeshppgXHtgjO0clYFHqlXrAC9vqwO95O6S/fH4CAP+vP/9A5u3z9u/zyeaXosumkQPi7fb+5ki+Pr+kX//5mX7851d6+fEKhkdeuX4XNEggzVqAh1grELfPOsizM6rYMZQgJDN60Xkz97H4yKZovDpVug3zcXhdZvdHW4OWB7e5LafOotGZZKW1tjfMSRvPsuJCmdyLfTaOrOhdoDQ4FWA9p7ExAxNGFoCFTmGsp4ElnFKUenZwb2Qm2TjPHkw2Oj05hU6VqONKEqVhbXH4xNhKcS3qpCpWTPV59NU52KIeBPJ6GegyuC4xUOOYjOOVDwCX8nB9qtcYD9k+BjmdtbyihP2OOav3JcAr26NIHpTB/2lptyZ2zuaw/xSx7vyw1m0wzq5BTL4n7XQWpDiXqbVyC82V2KNO5cfHxRbfsz/0PkrIsAS4fw7P/MXntJftm82z9W0fc7XW4tse/fnjZ3p7/rUFg8/bHrsR1HGgDvqEd659goGuKVJ1PtotzwDmEANlFNAnCo2X3XqX1pD5dspoj3tV96b1i05jALASyr7FpBE4oNIc3X9pw0qUwz7MnXjroz3YrTGNdCG0MJ6vel89N9Prj6BAZ4/tkwiMC8tFUxpY5PZexkjaAQXuIZUepHQmuhiA+/JY3o3m1lNhrZeeyd8a12mrHUw4mszjGHwUZ2gceO/UWlPpfHG/69glTeuWezQFI8I/JbmDl6QT0AO8/hgrMMY5ZUA17eYRjNaJHS8FenTGqZ81g7802nEFdCl8ESX3cwdVxIAZrpUAiQN+kYDMuzFEAsBZxwS4p6SglTe5X4u8njTIRPR5GM8PxWtaL/1veFNe8+bfTaeh5Nbf493971ZAiTMgufRGG7oJ8pJb6OHuxrARGEAXbweC4Tfq/FGDq0HvUPsRMdkQgwIMHwBhJCfNHjWW8VsTicszGwZZotXGuCX3p+d+hk+F55cxv3Wm9j3aY6VxnZL8RfF1PRfjlckSh47surcJY/M0uyZrimVx32nufoh8f51547nDtbHFaZm++flx888frWLkkqYtbmDVSGLZrnfXjZh1HYFFovUCONdhrgO0xH6ehjOc7PPqfi3PIddMNtDv8QEx1mRfEwHVdV2cDHDbzpDX7X7fUMUBzV7zt6H3Sr90F4+uaRebrtpzji/MhaSdXPna6tCy7W1Lhifu0p19GhtxKfa0B5N7jNeky5gygVhL464qS3VtsDTYGvsHY/y9T8meAxVyPdYt/uo6n7Y2DWgEkDf4ZEvtlThcPzV0DsNbdL82dqATGsK+pNoTIXXP1AzbMCTbjg/ai/csz/GM5PWNTOn9Y178GiN7KCOWUziRDM55EOxKHzyY78YqeZt2htF8Y7GQvDWtt32f8hEg2x/uqO+2mGzNkXVatODqvdPk3d4WDawHlLMLiNghqWzDeJhB3HMHYA2GfeImmuTsWfnPWp1BIqbVAJq1Tj+0+8cGNLG83ANZe0xeKxMTMQgDUrOki77i8Kwqx+zO5vj6yCzhKQQmsKgKNcoen07p25dPW8D3G/Su0OHiy5ft6ynE+QCQWEYGNeaDyn/l/FmHH7AnqOzWqX3DYhoPIS1uaaNlLxlgMJHhIK+gXK5wrp4+WQ04NTBOCvaX7pwCBKwELE4CWYdDCrXT23tv9ix9+vqYvv72eQtsv6EUzYwLgoXWN24cUjkHOOELjveXvcTL7UbTeIgCmpIbU3dUYsOxFtoRHpb+nOiimuO+Wia4uXOLYI9aJ0YVvt62Q+/66i1eLzR4bYmOV403myTQG2WxNrbLGusIOQ4riTPQAp1CmjrRBmCodWQHqNFO7TCzrwBcWu/2gj2q0pBUIknc94g7K1yMvqQVOHmpSSWgYswrCUiunrmzsgRz+KAVdmbHKQvyXpx9d79cwVSA1seyeqe4E0BBAQYB3mkeEo0myxm5NeBEOjMQIGNhKSlruu26jPE1p9v9QkNsQWgjfTgB2JrRDteCMx7ABLAATikTlwleQUx9IsyW3E4APNvs2PVOQXcEh97ql1ptJ2jTme0yJoE9z9bF5b7AjkZ3K7iuKx0qdyMXMJMK1jI0BecUzqLt4SKWXuMejvbquR9U3BBOOXZbCB2ovKbdQeLi2zZny6EphcCCd0GtO7VioFLDYADaQxSwg2RpcObRzTBR9N4o0n/8/i3993/9kf74/i19/vbJxTpbZPnsc4yhYQD484/n9OOvn+n5L2tX/AqgmM6+M+L8s5B9W/Y06mAbtcG2VTKS7LmhVRcAVg1bECJpKXCOuDdml/v3bks1zt1xbiqDmbnfqFVJtonZCjqPd7bqXlOAmcz4ebm7uhZqvvw81jm+ur0O8XA0jpBTs2LNAQSZqMFigXuZhiAhNfdR5ZzdmMxZWRo9Ppo7RPycAbBKDhBlt422zsAUugeQ3MI5JPitLCfbgs87YKJ6ZyyWe3dwRjE7n5vAqCJlfwlGNZfE4A8Em87nRWe6QOohcOzlun0Nzc5OaQ5wsKvUul87GsvBSeO92Py0WHsdDO7jTa3OHNIFyuqyVF3JCs5byuNn8Cys696Rx7m72cGw1dIR8vtZVgHT1FXkycBr7fu6QQRDYDfBot1SAMjcAf6MMfn56zX99e8f6e+/fqSXH397J+JrdFqMa3RRXfx8W0NXkLZ28rlVCJTos/ADIzEzD53HBF7Z3Oo8Acvo4BsqyDRACIGdYv1aA7gag/BY27nPKwJKTLgcPTEM92DBR/tG62I3jrrHEWzNfQ2p2YW0AfVeyng3gcUffHZc1/D7vgePJbwHYMn3yQiw6m8ao+wAwvi6vvd8D6y1P+Xd+ZLDF0rwY9vOro6AkeZEe0nvIV9eXZEFFBUF0kXMCCYozc7SVr0vYQMrWp0eU93dR2fDCchiWdCq5GAbpRba7gvvB8anFbGZP2rjx7SPMWW5Q8Wy3IPYNnirOq4Ndok2tABgkf4f/PwdbLTXrRHg0ddABx6PpT7HMsBIgA0JfiX5x+We2eFp8DtGpmRxskv2JhFk5DT5xnZmrdIw6tfDsj9f/9X9s6wiS9pPsO3KFHu+ecKhuQ2M7/aqQmAU4NXmC9xfmUAyn8NkCsxnDSB1rBDydcC15OLbXvmgMtYAr1zOBACHN0oxEN4GYIL2be8iDV+1sboCr5GjnnpMBvu0fY6VNz7/+pX8OIDkT0LHPvcxJkq+iGFkrzWAJp8SWWLrOS1Pmz9/scTDjBjHxsJkGuq94HxrScA8Gcw4L+Afl9SbjnGNCDgJkCZT05bX7XbPfbHQEgPzaErs1dPIMJqu+G6vNZ/Iqm5efl0gO2LJb0h6hO2lj1bX6pq+NVhWMWapk3QkB9DaCcUxaEyWmu+3eVjhDWvrnfalS8cIJEV8a7GtxR7mEzjbecH+zzw7jaklyZzk7FdPJEejG3yt8JOsu/rtrYCxbGAVYtRKxreVUpq/qoQUwMNMlhnW0cI1HYxr+e6pRdmyHga4VrBwHaS0K7JGUBN9gH1MzWoQ2t19d+rkXXrpq03xef5H+mYBaupvLcZRj/n6+oZFO9as6uDTBoxsjjmKTok/ldknuB9iFCilAxoZl+RlXk1ZBweHUtdSGhlNPVu7f3Dg706xGzJEob3ggVfqqB6zmgN99XD4j/pG40N1qwpM7WfrImf3N4fTuc9o2pfpZ1G7YEnnxcGVQdBz8o0owEs0cHVD4SZS9tqM893HcPIJ7CUQPOyXMPBqa6pufp8eH6F1ZXXBf/zOGmFjKxhdlZtrj3gGQixj27qjr4OLjIiPaeDHcezP6F3UFLTa/ZlTZayrb6Z59OVTaGCB9mmo8cs1NEIMxDT/q0wMVlPu2RobQ9PEsXK971Ya+a/f09fvXyGOjTrvf7i+Po46NLxUcDh4ZcB2P1fP2MpRaSX1ck6NKQ0Z9Bcmp2GuPIgkWG6LwAJnyxRctj14A0q+3fMWALbljhm3YV4FPjlwgkNWLMldsLui40Y2I7i9hzkCxccqVZZurM4ALBPF5Y1GbK1XT6feVlfaXCWJem88L5UreBeLyrAFw9Gjwpj3o9MTXVDsqw016PHF5xPAe4EDYD+L4ZJcZ8A+o0yrSeFj/cRaG9dt7naluI3v7CJ9ca4NDOuHzY0BI/bgdk1W0ed7ybSqqI/h2li+9srCtYMMmpVueSkTMsv2o9kQZffKmqY60dBv77N4xswe9vpmgp7bHvhcG4JElBlua+b1xC6c99uV5xWc6onlHik5qEX6LjUNJqwtK53NGG8zNrchOJdjEPl/7/CZlHv20mUC/zXtgwbB7TvHMg2A1RDw7fbeEMjI5kSZmdi9jBSGIIfioefzlL5utuvPP7+n//7zj/Tn71/Tp09P6WECFBUBsgFLxpq9mObVjzcwr6h99ZbqdUXWSueV0NjVgXQ40vduB2ewsDzDnzg4Cs4ldG3ZLgsAZiVp0l6sfB9sucaJ1ueIHQ6BmX+UkwAUgM4oRdaaN7tmQv9iX41ACPdgjZL0OC/lsMfzOgtAjsHeRrqz4YAssq/n2eMAAmtwiaOEjXsihEIPwTyuoRRfY91WNHo9tJeNjR5SXZ0RyTnKzs7ic/esYCc3D2NNh7loP9hasrbUd2YjMfb48Lq7144QcO0j62uNN7z8SZ1/m5dgqrHCGGgya8sxYUDgwYNl5+0IMHsmzbIrS6FRmtU+CBT7LPDf6750qj/XxdwHhoWrlicynGdei2sVaUyrSoYUMAUD6+r78oafmYuw508+9hwt2ezI/DrgiX2xrB38cUffXjgVChjLtxIzyF78tp2D//77R/pf/+v/pp9//ye9PT9Td1SBr9uEe2goirniWXIv4bShQHle5b+h02rJV2c8WKkFQNh8qDQofZ/vzhOOGmxuRpMR6hhZEKWOcncr2VnJLLFSInYE7aU447xqvP8nsGr8iiRv7oCx5nH0vfu9kCkjYNmuVV2pxlIugjUp5glB42DSI9gO2yJwp7Ox+jV6qVckuwTcpNSbACzv7rXGUu37L+7Xf1+O43UYyz1NZx87HANJ6eSFLqa/lokUnTkdeFPp1Tg3H/2Mt279d7vzchvTc+7sK8g1FAJYFXOlju97vdDdHPi/o0tZpm8pNosC7pT6uUtGRKZd8PkY/26PkZUIxmSuYZNHwE3zzX1mN9rZijEOefSpW4CeY3f4cV4DQG2daXSs/on12j7yNaakznl0RzsYLzmPPicD609jiiQnmXaVBg3ajEnJbgesUDK2qsAN9YC7PYzzrtG2X9CE6e6Ausrtffw8juwrvQNcut99d8q+lorbLvNvduvOYvE2cFxyB2ILAErtnxrEDhvr5822ssyV56P9jiWMDX7suGdUPYRk9imD6DAtjT7Jdk2Xh+3rdMF5AKaTJfLv3Ecpym193bbFCSjeDTbt7/MYVwJGNl9s8jjd1wPzx1yPIChs/zNgDqXqds6aHd7OsssLdZTrzZtntRJJs9Fn0tiPYzuV3nwD1+Lre/LmNTzz6kA4cZt86kk12FwJqouEs6izJEX1L7c3l4HY/NbblXHWWAHiJk7XOCZTFOvY621O7f2ezifX9yLIBbDscqWm2kINNJ4nHZhvXl0QMke+Bgfe/E4jV76kgOy9Leh2HNc3GOij/0KfMFbv7r06SJ539iMINv6c2ehlRm3UgPhfACLwYKfuDoKsmmJi7CHqY9CgJw+Iar/Ygk4P3VlifSwdCyyiZY2JwMLxTTwlAUm+2JByq3CizPysXpo3Z0JkaH8qp8Ocwnm/GcaBOG6U8fNxzX5oRLYOGV4/hMIhd8evqmtjQP44tE8P6grS39s0h2DU0lhexYyDPRTQmbNk30vu15ebNpB3U0sEXYqXAk0ebJueFLq4ffmSvn37AtDqt69fvbuFB0DQV+IimqTh5Y456/6TB8NOpW4txPSTZ1s/KsEbf67OHsO0ObtBZQn2MO0rK2M0YM2uzRwt23QQvtuc2bvpD92VkfLP8gNBYwEm17Y+rZPek93n71/Sl98+gYllDsltvUUQxY4SXquMq69OYafmAkqJUu9Q0e/FA2QXX8yt7g7b5p277J0Xy+Rv665NWv9cCwbq2jgsTueWw2B7jIGoaXS9oNWrGVvV3RcXMMrhuPC10PjxYD8VNiSgE2pB9R2GilLgzVPRdp17HQoDZ9R6FZ3wXCvDNxDXReuaWFaLj44qQ+tpBF7JD8gwXD3AHA2WlWstzkBT1p3RQsOYLpvxthJDdp10UWqnyc6J4uYpk21nt73kLiDrCy4JyBYIoxnM7sTB92LFWAAwUnSwLlenk30lUv4fyAyzsfHtQF0YW8vGfllc0N6c96VAx6UIVBt02ppnkYA74b2W2B/4UkBo5bPb2BgbEWLvJtBtunpZTBVmU+ywQRnpVBiENwugxGjxgN5ZCKatpbXBUlRmEEvgSS2cn+ZdPTD3hWK2q8/P8bHG61qsc651H29EBmpS0AMRruEDgOWltSp3wvXaGrPON9vzH7Y5sDH58/ff03/963v6849v6dvXTzx7sjNNLOtq5ENzAp6pl8aSwefNibnBuUTXukwdxezcDFDube3dmcWzTJV19JJO9+wZaQa2CvSXTjVf9sGGEisSdi4+jgRE3PZ4S+02Aig5o0wSPwbnIcEZAji/2fTZ2ZygyFtHHYBXS+iISEEiqayi+fy0wKg00+4YuQSAuhruAsd+P/auswNFOu+1p/E/O2vBlE5gScLGA5xZ3FbUvk4a9xlZfgpumZRorgORdC6i81F1BlzzbB3/Le1MOWoCGdpg35vPbVvJwmKmtcV+6Dbez7TUs/YY+2kfSLtnE8DQmrmewJyI9uLbdU8syZjQebYzo8Qq7h0I13fAoz5L3wnCO3OxyXb72An9HthvRwfQsuN2HbZ2zB+CSKyfPYoJ7eOUgT6KuAsgEs5JrZnu6HOfizXJEhJqYfFsRSloIrgp3STaAmowmc0zv02B4K9fv9K///o7/fz7B9Y3SqJPYuqPrMwWZe0Yk0IpB5ZjQWrZE4Wu1GPAChjRc4jaWyII7IUsUJtBJyWGigvcO7OjcI1zPE/UhZlzipJ8s2W3FUFCsGWdxZW9jDLPg3+tcQDjuQf8x8foq45gVgAt9tqJvq4Sy0o6Zi930b4dqw+S9q4H6gGAqWpieNAXJlDK68yJCftuH8RK7Em8luRP2u/WJt3LAzg3fE4vJ+JyLrr3QqZETn0cjuPSms6fltTVKu6v5M6+0d4agD/Y5Spg2v++1u5TDT74OAdjzDAmZaxiYTC1u0cH3VW2R42lIcfNk3T8t64JH+XJ6paCXZlcg07A5fg6flV0KaPfORF4bwTvjmWQmIeho2opnUFUSg4No76MWiS4xrEZr/t4PjbXlCSo1EkT/Xnssr0H2pg4rtEAiWcJ1pb7KCODBu+ThjXReE7hqClxUvK4MUbM5kOVOkU3S8g9WGzhcUNBh9U9yGYPVBZYctASZ5vPaiyXVfpLKUFXthM5UgADGjc1DBvLBrW/9RBxZJpMD1DnF1mn8PEKdSORGmjsim66XKzA0NrcE1QsefLWXijSb5HCdv2PnxsAsbO0UXNfA0jEeGyAKojtfFvNdpv8yMMJoA7efiI7w0CjchNAxRhYCbLFfadVUU3Wfiluhwf2XdL1T7Bz6LToZWsWZ1k8Z6CPATdYD5VsIpQLrpQtsaSVLZs5i+WTYj0mn6MGQHP1mNuB/mm/r7FGJ3v1KZJaqGZwJl2wSqcULF34bQ9MIEzTwKyrZH7ZdV+vb4h5fj6/wm8AA9okTSrB8zrYn1EaCTvZ5tr0H9uNpYLb7y9FCXXucfg992WnPw2f19979eSXTGcdbAHtn5Kh7itlAfx7BmqP9/S7TmCKHSm/Iec4G1KwzBxsb1oTubsWXq002hgxmWcZfZWWqHxON2yG8Z7NKZ3Tbb6za5lpJz0++gWUyDHREU480aRVpZtwpGVWyaHQ+gGJHwduPCQC2El6GwbbyqLw8PWAqeyN37hYjw7E+Pc9aLF/LgPl4cCuwwGX8j7LkIgcI7uRO0sEwe6co8xjyj2TBWbM4EjYZ5zn2d9v9ZbhHVwQVV+BgX2+zYkBQVYeaKyrb1++YuOcH2Y4sWJvCT0e71vjLICq/9zBvOMYfTRmej4cwdoXKgz9dQnH3Q6IT4+fwaJ4QtvPOUotsqPodloSyEmMgoeuXquCsO3nB3TxeICQ3+ftyzSwjFF0t/V85TWOgcPcTrvsT8uifBPdeL8GxqxpB/7GMSI7g2ADnMfcGW72QECQ+/rQuFiJBIyYdS15fd4C6NfN2FwBZGgvKbwCgIosMPcRAkE/UBG4yRGDY6hr08ZXnEPE28YHJXuWAT9PO/CKLc6tcxHXn0ojQEX1NrzSJbPrQIbHTwas39QN7XEfdoq8gVhPEQBgXZjI5IUaUTDgi7Oktvdb1RgCpaw1MlojSDYyPWJ/F4I8yH41silVEqaAaFHJb2voNGig1fnzA8pv5wcKaqokyoIsAGzLFQwFNRiwttjXzTaelhNsk+lqGcd0ezcHhfyrkKZO8Ckji2+faY4AdA28UyjyL1/X9GaH8zYW9r3N5BaUyu9cdiszrSuD77uxiexgKWrxTGfVxuhuq8IF9BH7rmSYSANIQWoKm0AbnaosWuIejCq/unOKio+175yY86N9EAi/D5hZdoZAzFa7zwkB1nP68/dv6V//9R1lg58+P3D9ejdq6g5va+iyoEzwxcCrv35u398g/s/OMwng3lx43qTcAQs5PeZ02fOvr5e4bwDmKKmlCKdsP/a+Oo8NgC7vV+OZg8krXbnRwdfYjGdTOEqJQY0BR+xcRWatQL8bGDzbd2MsDk0u9J7RaKHRwSJaoQCH1zJm9vXvj84/AeYAuU9iabJLYvISGFuTtfYOo2JgjV822MXL9h3ajw5h47XX2gEACn8sBPJ13WmvQUnblXZjyySEbDrP3vXGUuS2SGibwYrsxjgH+zUr3wSrN/UuhPugifbGROUTO0vZ2Xtm51Jb2zZYttYtY2wAHzRSrMSyih2RPryG47XpelC8yJv0v9MXgY31clx2Hs6w85OfG7Ye1NyCDmrP4h7Zcz2QbuHMamQkak4dsdrnLK3RuagUPs+JqcM4pvBblMwwv+BmWWl8LWChMkHE0tU8ad8mL1P3mVaCwO8HK6q5HpKdH/JJp84mzc4sBishdcf7GIADYEgOKBQCkxaUTOdTZ6Usa1/3WGPUHuG19z30UWXBGLgf193RFx6BFK19lZ9rHLWfivvaDD6n0OvS81m2Rf+xP8jeSB6sNAdGOGH9GsfrGM95JVn1927v+mvJmO/gqMcs4Ttg/loHxDRGR7bquCe6j9GTNdwfvsZ8XouDnLSPdWCW7WbEx2SwyWn/ef9kx4NZ/8Hfa0QF+1JCdPa1oK3qXtNQ7rxfLwzYvOKklJ1+zTguYLY06fGk8HWPCcV+v+/PaLvWae6NYcazAFpD7f16Hs8yBckfxVsf2VqtDb3H8TPhz0rIf3g/NofcxzJgGdUldU6aS0lkJYCdQcPbZFlb9vOopR3jfPUksJXmTX6WxtyuTMjb+oYm5o26fOZLAJ5zwXY10/porMb1JJkb7QsxVE8uss6ZXXFvBc0vph0AKYJFq0wQ064R3KO56xrPdt8Gtr9uvg4T8ykqI4r7HPZQdcTRn7fvJ7GfDegpnwdQlgDltW4+65XxkkpFCcwoka/EGX2m0GAr7DYfaykRZDK9LSQgbE2rb1qlbi2SePcGBQL4eiubiLARd0EyqiR2uI9EKv4jH7ayeY0SITZO836/jH5CnaY4s9Fd0LskW1KF45Ajnj2VydltMyWRtE+t6cj9cfMHKEZvml6mT2bNxsrmI6xeUgyQdYh1gq2X9rFPdcbvoiogycoMXQ/HOWQcUNnUSzFc7yITjKu17oHh4362R/HE0X6d99g4fjOsefgdmU/YnSulaUu7fRsF7N/bqrl4MewEuvGE7JK0nJglpAGAUd1+ejg/pfRZ7UlZj6rDHBdYefN3v/Ggex2cdbsBZLhL2hsy3bG66eXRMK5wxODQpGkHHB1FyHtQlXa/1yAo1qqO3nNcsjMeUlCXbRmSXu2ZYj+A11V0ttl1c4bX+yFShgkz5wKZ2kzDMqOeefXSAKcTZwJ9Z9fK4jhx48zZO4eU5k6A02UTnRNjXX377QsYTV+/siUrDJ+DkbfGwCg5wm3BhKjFQulHB3mkie8fNnAe3KbUxfdGh8Pnl8a9Z5/lICcE+ROu8fHx0Y10D2b2AKo7re7sZP3dgL0pIVD4+tvX9GW7dwOy7H0t26mukHovlKfdVmcvZfW7QqZP4CSdtzWpPlcbkxfFsgjcXxEHjtoxnU1j19w7lIA9iNa7yVvhkk1DanpD9sACmtfXV5QQIri5sQOhnzOxrjhnFGivxuKBWHWO59q1LIlC7dCtqhJUdMchd7CT4q4shbA6dismr+5gUZyc114diLbgzwLlxcV9jY2VXQMKY5iz12t3qukoiovnJC9jbE4ebmuAsRTkJWBDp0CBiK+xVc4HeWVgyy1iIxyyJNkPopJdg8z1juzjpsGA1xpZV6yz+ZQens4EgL9/BVDCDpIEJ6288/L6AsZQsta82/8uy4X7d7mmfJ3SxQTZJ3WUeYpMPwIu2IYJ11VMuLiM68QPJc/8fErndPu8pE9vj9uhdopOazjAByed4JRd491ZOMX1EsjCqoWlQ3IOjKnVUEblAsaVpyNKcx0Ekwh3bfvg6vgAMJLJjiQ1fnV7kt89l1ajO/Ww6zYz5tjcqF2wnu/dicvMGj9th/rvf3xL//3//Aui7V+/fUqfHh4JWDQPxC34fl3S28+39Pf/+cGywedX6CDIx54nCgtzU/nOLa5daONgmlaXW3r59coOQq+3tH5ZhzOll1Bo7JfWf4411JRQoo0EoFA76MHbd7uqfSkbR78BGUq41acJzFLLcGIdwpHm2WO2jEzFK0AZZBkbz48BX6EG1CpwI+3mckxi2GMEY1RqwGA/75zpkYEF3yB3RgjKqAx8GGx9c1ZOK66BmfbBFEeruR2mcysB/4byYepwATizrGryttSN8xpZSc/KU6swYV0md47XypK4EVgzsX9pU2Ec8PHK8A9nQirOQjoClXuAAVnC7U3O8wlnmjmk6hCKvbeyXMBsvOaN3eO8fX3rQMc78CIRCFLig3vfA3DvSlZdHwTnZuEZMHsbdAPicS0SRBzuzxpYqCsikgc3lqSqvCOHo5ld5y8NIAWZf/Sn6M8BnvSuaOiSlsiwTe6jMnBk8wtz8k9DKYS+aBs5L3YPDFwIzjXyq8jr13xgGAjagKnWHNgbdFY5Lrw2DllPLJC55T6c/6f1f/g+IeCPBMfMtSP2DubSO4J2rbV9uZ7GjHhyHsD+/Ty7Sd79fl/650He9noTYj75Oa7gkfostlbmALnMvp8fWAI8XScyEV1PjSWWTuOPde3BZc1dhzXWYcb5O/oSfd12BqQmJva53+8u0aT7zClAKrjArUXmPpiRB02lkMeRVWkCa/o48f0yzrTd+Bn+sAtKCfjSb2WQmfyMiq5a/r6RdBYnQU1vfD1MQykqPAzroKnEaOmgkMoBA/zL03DdZHPiHMgtGtWwQ5hiqD2AB9+oun1bqAemu+7izL72S451FoGx3sfvsXrswV+rGiWxKy/80C4CjnFJ6uzK0rspFWc97dlqHGeNOYHSdVj/R221DkhmaB6FPfyAGa6Jwv00PcfLlEZ0VU91IoXZYAb0S1xbjO3ozwAMEemAs0JGdoPfLr1e7dfFUbJTHuJjjXPZx0wcH2fT2ajMdvabRu0lOp5GMgiOywxQ315nAE8V1bd5mX9dfL04ayz2IuNbW3+mvfRr82nRmS6tDkhlr+Q5+Zz39VmcqUQ3howokyOJ+ZoUM2Yk2Co6I1cys2+MsRE3u3keG4JwyzW3IQRq59RjCRBnnrZz9TzDR2ZFzxX6wYoHtX+0Rnj9DkghETs7aNyQ3G2edIWt3PnUORphqHOv2bzV10ZJis3luxEEClA/M0aRr56dja8xtfcwEoc14nr6dNrO3UdIuTxsZ93z+QLw+GraprPH7D5GR6ZePJztzPLMJRIq2f1Ne1i3QgPlFoHWtj4b7TksnY2TGt3kzrKMfZ46oEQf7j02MAKyOR9IHr73qo4S9+F53OTkSBv9h5w98ep23c+pMVGgT54l4Hz2g9CcZThYyxRGh1VuNyywe9kcsWvGIAfwMM8ddLDFunbGlG7g7gtqiztRPhYIYWvB1kq+qLkIuhEbnV0d0jn3w4SDlhJF7vaASh4Of/1tfE6fBAc0fMFHhsM2owXs2dkLtXkpAv+GuuRBTwqvgV9T/VDyLJQWy/azgSzF65Wr61yNmU9tWtUf25XNuSPeC7I2M5xzAxLYjalEa1GCQm5w3NAW1ykoATrooPiY+vtO1C7mgfcDG+p/H7MW3KCeSa8lQFCyXLrYfxilh+6AWVmE0Hp1TCAivnf29DlWYmOd66wU0QA8iKueT/16a28j2urHAUgH7tIQWK5J3TAUOCQFqip10b07oAnBYyu/2vaFBZ5iTLDUse4ALHs/aPW83QBeocve7UbQLa2hbQUBbg/CsgyiMZAMbYamxESn3YNk6hN4qWBpbpCcbeIzxYwKtTGsPMmc8sgmt05fnrzUTuDj+IVDOuV3PsFHQAcvZnAUvW48OwXesigAN60c6k7niweIi+xi6ywOgK8MVFpB+177y6iXoKDfGBAC53DwtxoC7OP65hqj1pKto6fP21r6+il9+foZmmqgKa8sqbHrta6FOPyRJb0h+MNebczUpts219PdmwYMNeuTN0zAFavUIPNetJZL1xyz0TW73LtHDeUfDjoDMmqkXE8elMHpbWgADHszm/Ev1EOY6jkYQ8mFcttK4F+itBGUJQJ8BvLeKlsPC6AZbcJH3yGIjfW0t7tjMBi/qc7Csm6Ql5mg8kRg1hyV375/S3/++Xv6/ud3gFcGeIO85s4OxDpfr+nn3z/Ty9+X9OP//p1en18HUXMdqu644R6Ujfds+MpsoL3msr3X28/X9OvHC5ihj59OCPxYWtCdowAtWg42aBqET3dj1LpjdQT3dnYngCDu5RPsOL/mU9dbNPaVlf0bY8zESZfr3dkECt4E5npC5KPtOJypx/PQHjq7DQiZUtdBAXjla21xALiGrWyRpLg4EDIKlQP/z5wUnq2VWdEsMGzU1lmDFRnNtSstM+9t2V0TAevkzqYaQif4ItCeMgDeSxsXgPGmR9d29qADRHvwSAySvTO2f9DJrLg3lA4au/Vh5tk9ACg3b04RiRzpkMU63Z9PCmaPPtD4nBE0Dt0xsJ66dgqTfhM1brKzHIfPELvWnGYmE24RQMMOk/eWoizAk3zj+vFJivPfyl2y79XQ+WmN3djmLoi+D1bfByA738OA6HVvb47jJafd7CPsYmGHNQu0VDdJ0L9v190e0K1kAX1eRuPlg/PJE6iZn7Xel1jrZPc5OIwBxkG3u0YIJLvNbQ4M7tbbAGxoDGKd2Rp0sWV71qSOoLE+NF+j79zFzFHaOnWfL6YNR3PbldYlTwbB4VwX/+6gww5wcJZTsL55xmf/2wg7jbbz47WcOmAgwMi/B7f38Pfd75IDFeZHld44YFxDsiMsG+yi6eP18c8tPgbv7wz14na4l8b01wYbPq6L7Bf4w3l/HSQ67OMGleXUQQdSazqiFO0V/KN/1o7J512y7VfSGNN+13uMtraUM2ytKlo+mh/FCrDdbZ/kiPd0YFA2hnc+AOGHpMkuGN+xqwS3jTEV18fu2jyBMo6Nxp8NqrSfVTFDn6M5YNtBI/cNHUCJcaoS9B/fn9dr4M/Jfl4KA/GhDtTGYE7ddu3mOH5OAP0Jfq9JzQvG8ZaNFHPSvlsCdYx7J9+zAGlRTj9Tg0sgoX9uiXNEg9xjPK6Hbm+ZpPrkvz97iaDHCSuTPIinzK9fm4/vPpms9auzpVXFKQ6Y9DbYu3XWHLRgEosxsr0ngfo5nT89REOKNT1stvdx8wOvaXm742u9UjLCiAOoQPAY6J2/WrQ2/LwSyOgMrPDr4gwosZZjfUTlwoR1OBFyY9ziuojZztPT5s8h1pjZMdkkmVg/hDEx2R80prJXz9IefwPuYKCqjWEAccP4xrUU7kk7WxePM0sie0qvQRK+1yN6h8MUDFgem2pI19dgxIaHZHY7+EMjeIUd9wHjOH8w38AoDljM+Iyj1zNWhNnXLOAKZRmO9IL9NEl4enuB1XVvf4PBMofH2lROVlJ44gHpAxUCpct9tznkdNp3A69u5nQ2lTB4OUBWZmmGgVnyYJC9o1qWAOLYqjdTSB5fMXgduYv9+k+HpkrTCgPjEvXCRIEhErr0a0GGGGkaspjW3QJPfhD0krNo3510yHnpgrMW7N2MWgn2jQfvcuwiOM8sGRNqf8qiMM5kPjjgMQrnGgjkYG/U9Y6aQaODcwSvxvEZF0t3HrqQnR7SZwrQE+DeFugva4BRPUhvUSd8Pj9uP5+wQRfvVGd1waJR47rdKUvufMihUOmkgVcW6MnI6z5YY3z3jCOzCHL6Y96qw8EYFG9Q7HOn77j3NgJdNUpXY8vZ/RlzxLO00DRyoUFjTqx1X4ZpAJaxKCwD8rJ9136ZaVewqRd0BCNbj5luAiXGHsAZgEXOevfkdfpsGu5Zztqzilp79oADXHqmiEFmBy6s4yNwKrv2281LI+4spWvsUqpxgg5MAHSHvYXxWXdrCIKGmVk4/O2++mdUzxxmrKW+sBxkycrKeqdKZONPPcs8b8H+drg9GdDx9Ytrvj14sL0iaF3qICzt3QbhbJyYHXl6egQLy15nnh9KsSw7t63HfJsBGFm2Ch0VF2fy2P501qpl44zNI+rvdKdNmJ38g8y47anUAX9k75aaWCFDUU6UToKZMaM8cfJeU631sj04L3boWreS6jTpOjnAuIojjTmf3Slp2xixZG4lQ2/Y68xo81C3bB4IL55RH7Pm2bt3KRgUThWldm4DyuHk6Q6O2nX7E8xGWLdJv5pH08N7fEADij///C3967/+gJbfg3fKSW7nzFl5e35LP/7zI/3177/Ty9+v27+vcAZLOrZ4z0Hdzr5I4fBNZJ7aWJig6/q27cmfFzC5HqyE9vu3lL5kgBFioYRD0N4DQJ3S3+1q8QFaI2PldqU64FT2jqvGyc5j66RqYGz2IBXZzO3+3l7vaNd9fbt2zS5pFapccUgKUSz5feCv+ZSjNt4L6PDOrrNzZ8e2sEy163hVCOO3CORpc8kQu9x7eSOOIo8iEBSU8bNqkv4VcsbBWtMabbEOyQx0dvQ0OaAwxRmY3THD0jIA/rYC9DOAvINqLEuaXT+LAR5DpjaE3OFMD+PT2Wwar156T9ZTQdm+mDH6G7pVXRcAj/Ydzq3shyXe1NY7uY1XEJB5ZUVBYyLYDMbl1O232OhkoVaeCxZ4WPmYgfnS3KkSnu26HQAeL9dgh0HrT8FmIahiZaJ+xe/9ATyRZyfyC6jtlf/Fczt5By+7h8fTOcB5+16iBLSzsI7BdpTrJgncHgJgndvJz0Vd51AlMDrXsyLkwx5Obb9H8B4oYTl5x62eCR/LoNf7kj5y2uXDxGeoNToRjN1rZJ/IDH1vFwhceeBSspcGUg9G/hfP+RTgBmzJzPJpJKsmD1TXzgrluu732xTtx9h4KSHW3crAdbCjCkxy07wkBkPY9PkwT+n92uEvd3ORVJmx//N23WrCkJLAXV1/+Pz4xwEs8XUxVmpov5hfsNOIsXcex95rYHcd2HVPntxgMs+Dwggse1BP8L8lFnRs+9WbYO0AIAMns6Q0JpfRGOKUnIN1nHxN9ZIoX/sTz7Mi8exVGnpK9vV9oDMBP9seAdpVyJzcAS6tr+XEJBviilIi2h3BOKTt3S/MspuJSful3FISqy5x3LxY1TvL+3fTvwtbM+GMcKgproXrw6Nv2TZf00uwxjLKw9R8Q3uuFte8cq+SvnJzHzqxc1xSfDoE67m6GLk3AagB67tv9h6AzQ4oZgGs3CARs0XJqN2z3UfpT5tPjHEswXq281R7aCi/1/mEdTO5toI00USuSLTlKuOPNbx9t0546U3r2uM4L+GeATSdOY9eBdFctxk+7N3Lzy2hdmUDEDRLsbjveouO2/DbqpM6Su6klfL+LMG6HgCv5OXNbGgzbWNx8nOjl7/fX6/p9edrujy/sJEG9K8qSro9APL15ntG+99Hh3us+GUNQHZVfN+RHRFq8RyVtwUmlz0u87jK9FevPDfmc93i1AlJrpPHX5Zuns7yreys+hUkngtE3jO9IDVtcvcmlD+zx6KULMb8nuYpJC7CFtWWWpAbVFnUE3SsOHPiTimDbWLSglu9n80l7ZN95ejw+2OYVb6PJ1qxxnAWMtkE8Nt2o7pm+6tKvLK/3wiszR3l7aWAcpZGxGxEfSEka0HHyQGsE/Dmfpg7YCF0kDfOlqStqgOIqLhd4wn1tGnx8pShQ4zKBgZqmwauDYstlSWpzr0fzHvEUhkCs2owYAvL+yz/P5/oVOH31TVPssoZqCkhZ0sbrohq3FrQ3I5f2U9XiOmlHIsB9NOB2WILnt2vMtqb2wNgHWyVwKe2u/+UUzih5oC+vJBSaZ3TWKrIeT05ADkyVpIvBmVOR8f06GDE/YAi+89ZNF2j9EVG8Vq0aM/MHApsUhYRoR3E5RL0L1jG6pmDNMWGjXFveQDBzkO9uB+cdh4s7OZmxpgaadWzWeO1l921Kyg5zmHJWmuRC+yvARC5ku1Siouid9bEaEj076vrKRkLK8ptWkvRtMMORgjtmSdnW3si7Aa6M7sw5cagBK1UUfdv++uOQ6s0HmJV5RuZc8K26hNAlfEALXL4NIO2RbZD4Ppq2kAmNHhBmR+Dqopsgzpz7Od+P5Y9u8Nr4M8zyzAdcF3WGzruNV83OeZa3Tebzp+kUh6O7Y0H4mQA1JS+fn9Kn//4LX397Vv6/PXLdmCweyDryVnvjYB5YQBpn6j2wcjuPMyRiQLIeDcmSXOhT4qq7/QpENx0PS64SZUMqHwrCBptnqwu3RwBzOL2O7sOW5c29//5+2d6eLsiOEKd/HyCUWcrZgb2AunGscb9ZzKxwjavngVd3ZGuvNbVWV2x74vKehxgaS7a72NLHZLujOvRAdu+D+VQ2R9Erx9B8XeBShrsJxhY2z54fcZnW0CWHs/py6fH9P33L+mPP7+n33/f5vPzJzZPcMFya1v968cvlAv++Os5/fzrJ0oAl4uzegYbrXOgDXMW1yW2DkRPK9b7y6+X9Nf//k8q2xga6PHb/Wt6+mLlpF4+p45bqXeFGtd9juTC+7Hj73qWXteF68y9w6zp3Blw9fTELwEhZg/vYoo9v+J7u1XvYtfHe9x/1Y/wjwJifpc92+9f2QZjZIPFPGXXyWTwDTDbgUzZNdsvdgapvNHsWo4x8M5EiY4LghHbj6UzptRuGvpajSBrEmCDs66GOH6Zuqh8H2+yfgHseqBie92YRdQapCYaWRgtgP3dmBz8i5Gh2393PBu93D3RduBMm8XAnHBf1C67kQXmtt5xuQ/nLR3XTmux3sbANaU9S0f3AL2mk5d+ngn0UYSWXzqbaP/X7TxiGbeB8xJxB2tE2qLZwV4PQNTVSoG+gEayhZPXynU2RJOPV9QtefKk6bTz60bwim4gOxMHQaMx0ZgGLbS47xiQ7KVObmdK/z6y3vZz+H4vVw8EaX/dT97sAAV+6QuwW+MofK/Szi5DUId19tEe1M/j127u/Z48dRriwTp/Ali2BBqqEPq4z862tvnvPj2D9Vo1Z1pv2dkVAUfQn07L7uzh0bEfw0nBTvza/TRVEWQ/1Vv3O+EHDBD1uLdG3318qONmHzj+Du6O/W3dA1f7sWa5kB41dR9ITX56YKbS2RQ2jPIFvlc9jok12ASglAAPOVaNdPZUd743hKBzbxTV5ywH41rskxgPS32VE8ps8LxE5kVWwnxcZzJlmUl4neUCSvLBfqhEsKkEDoz/rm/Mt5rimBiBtw/Xa1NssQd09Jyc+xmtmI0+ta6Ln2xdfq36JTt41+dyP7djHLgK2MzJJRWy/z2Fverv0VlYushau+g1kgNxC2T0MoD3ihZqVkTFkO7hOD6Typlzb1Rml2BgizHJTULEzqiyxaDGFpVED2yll//aPr4PDTYivqyBomFci5eug8HkANyRwRa+nN/jeN705Op2Fn+x6pbWtbhal2VZJQ2z+WPWBRAd1a3z36vdy42VNHdV39DGOMzq67mP0UcxJ8AObzCS1u4fWZXF4+MDCRloHLmdX4+39LCN3ds2TpCBeLGk6IX3sHhFRMoRL2sONCaUcOA1BQlDDEgeaLzvIf7rPqavS+aN8FxJDC7wYa6YfzuL109rOmXGrWJFzy7zoQL5pnM3Z1Su5ct2RoNVXeizekzDKi+u98mBJ+iFDXYGIu8L5wLaYA5/RVyb1KjrfYJhBLG0PCIZU/d78egXfWgTUl9mAYJp7o2ogQh3ZI3tE0Lyg8bHrBaPybv1IKt0dxHl6p11KvVVcD4kZQIN+bziED+v5/hAoziy/bhMX3X2lFgjyZldqxvh4k4rD9TabrFQEVy6cOyeKp1StLceHqTldwOIzTZkyglg6e85OjCVdoKexnR6QLYSKHYmBfdeJfp6LJPrEzF2EZH20tERKW60yf5Y2K7axFxvb+H84OU4Z7cNtrpe1cpDHkhrTv2zDkbMhuOSt4AhPaMsDSbW6pkH/ZIAjYb2uDq4TLuDDhr/Nknw0hkDUfIpIKcOAONg0JUh4ULn2KmkFACatWSfpgCdyMjgWKOTlbeg1foRuh16Sy25ztGMlq+s135whsYUgR70WMBuWeNAUekQIxe9f3Vm13sHsiWVfjY/iIe/SdMBb8KsNzSMCn8rQ5+d0skucDSSdk1iKhxLbXQdcHqBUNcIjhqMmubfrmlN0kIDyIXs0YJnrghytPo4KxZY2XqYJxeNNCDt9S21M5lbY7ZwLiy/NFHsXz+ecSiMrErqB2hfpcS25tIl6cDtWOYjdlwJnRmgLSy9sE5F1cGEQrOK4R8yVn7a+PZ1h9tAzIcJ3SftyzpRfv39M+vlnx4CdGgeuIg5qHa2ANYmrWPf6x4c2RzfveucSj0NQLBrEaAkxwodz3JyJ5LBfCpk+p3bExzP7CVYds8Xm/f//EjzNr7sAuuivA9niMCzTJK6CsbCOs8PzuzyLm3OHglLlJPvTQaZeb2jiYSNq9mkggNVIpXVM7UJpT4TDRMzSDrQUi+f3WdjnV2UFEhrr9B+x4E+BCB7YFz7iUwalOCmN4pNmzL75qx+/nJO//rX7+nPP7+nL5sDZQwCE+m8GpPmxboMPqcf//tH+tuYV7/eWCK8Juy/KUuTpa/DuG7F7+qYpuwfNzSc5fvrkv6z/Gf7HJZ7mX3+7c/ft7VFvT4FZCPgz1bEYjr5Ye4BhIIK2iCi03IEydp1Jq6cpTmDUn5+ouaDSknZ7voemnlvb9d0f7tRi847+zLwaJ719RIPZToPAEl3KlqcT83HaXEB0ThzT9STI9MjAVhqZfU1YI7RBJYp2kIbgHV5RbktGBmDwxQwhxxvzYt5AbZ2V+/Ktazh8CLQqR58tt6VCcLkpw5GrM6MZmCpktfW9RffbjsmcD4Eh+2wXrVmmLU8BEyWNcUyYmFdbQJ+Czs5qdGNd25Glz9z5K1E+s6yi1w7OAYw0BgZ3vqaDupeID40Cn1NVb++CKgL9Z8ACM6g1qeHT0+bPaFP03KO+6hq0JC8HNrANYioq4ybQZ2CS1FeCFgVb0JRgsmLuV05f8nLbrJAkcbyytrWnd/xYFphzsJiGROTe7PA+OqMVQcAxmz8sawhDKCfdQwuRuCtz+e7ssRhjMf1IDAGGfKJHXstwTHPe90n2Oj7ZsvXWyRk9Fm2eFeBGD76ZfcZ/bPH4Lu2GuwYdXxlN7kZ+8nWevaSP813mTvLjLgUmQehsyhJClLyd2OFn6pLEyQljTuLW0mUnAbmi9u08ZxXkjklD3Ck+eiASN9nE85vPDOLzbov4T0GKjHLOe9AZpaoslTKOpfqOW1gKksmIIK6Ya7Hsu1xnSytxbZvboPoPygGmPtn2f4vTDjyOJxw7iJ5mA8sO2//p2Y5tY0gVjqMpVeApCHQtnN6iIV0rhX3axUUjuOXvdMrfOxl0I6bhhJst8PS9ZmH6+Fe8nvQmSWQTutkUaA6xfzBl3AgF7a5rcN1p+iUFpqHPuZHeSt7zuTnk8ZfzKiYY18yI3uffmpGx9iaZDc5niv88SlpMal5WTC1K/XLsvt2YngJ/DhNZzwv9pcqERpH/COQHPeSciQ8UUWwbVNLlBnx4OHXK+Kv86mXfWeddy7vY2yeiPnweXe3nUOZn1W/NDIuq3x0JTrlo/kccSTddts1v3kFjzXdulD71sCop4fHKHNTLKdmJJfXC/wRAnHbOess49t9bw85H2TT4QzxKsI8gJl6buyFxjVrcdLpPtNPbTmSIXgPSxZ93s7dzT4+4Ez5mV6aiB1sqmGzflvEQOpArWya9ldtPX4fZXSWobmMEjeUAXKswuefjHQHKjef38gGFjNsHht8e9NpRuf3aUbSHJUwk5EfnDhTmBCvbUo3a8oEzejOvBR4jjVa6DsqRs2ePHsYGM7CGqoz5Ww8gJOoSCOV0CeHLz5iFgHQd4B93FtH0Gr/BIF/Amtl2/cg2ejTjGeiYiv9Jg/fW+ls2FmTFRpMq7qq7Gm1yVHtMlx4L1db4mCIhafMpV/Y5CDM0VnkazrYIcFV+z2ydEnisSWNbVdHZ1ybis7pFAPHjVt2C1IAVnEaHRxDY+jYpNvrZ3NUHuHkgaGxeocGP8Bw8GjBjAeuX4vVRB/BK3xezuFYv778ImpsIMbt6oJrCvR8As3ArgqsXbQ0JQBLq0qR6pCF3N77er+5yF83ALaIH88PAVzJGApYUBmGLXoro6qVC38dSjwoyNq03HdZhHExalztNF/dwbENLV0rAlhkg1mQ9uClq7ZprKYcVN9G5yHa7Q7DiM8oOcZqvB9qBXXHFhTW+0B5tG4beTnGIn3edgDWyCrS38aNOjh+je/JLHJjdnYmm5DvsS+H0PUxsNp37WrDgTw60zG+OTtzgICySi6ocr6CRULXswL4YqPA8fV1WPuNZSPGCLrdo7SA4NUJQ//2fIGwtekKGSMI7WlrgvENMncrijXfBYT6LIGk+IzaKWaIe6xa3YNElzpPyWvJhQBwDHzMNQaN5TUPE8XWz49TenzajPf2ZZRc+x1q5YsyUmRqOT68Bb8CDCRYX6GrZSUS9c6yvssW0NnB/Lzd/7ONw+srwUa7cAfVmb3oxl1G15bLbbUWyzP344llfvQoanrb9mryshM5E9MOjD1hx7P+fY7y31UBeJF983Xm4N682cs132FrDMSCCLbH4M33LjMzyiw1z8gmIDAUAKbDuH4AXlV9Zu7O+25/HvbVP/2O185mGHmz+W/b0x4McNyuycqBv1pX0S9Pm+2icL11JjPG0a+/KNT+1//5uX3/QUZNZlm5aNgjEB37h+hM3I+CbrW3x0GajbHJzzEHzNblbXMQzQFG+dB0jvXcNQpdT0D2QgexT0wd9m8PzjqYgDFdPWtbKsAGK4X99JnafqaFBbB0cXH0zUm8X+ggSlA55X1SJa7lH8b9+Hf7/TpkJeM1GTRQnL1N5S918fL06plCOmkqH3y7vEBiAAmaxefG2Fursq4pzk/Yh8b/NKe4V1uzrQNvvYMh/60S7ZFxO4IZ47zDrjqAJeF0mZGxfOb4OI5dt2vu0DbqYciZHJ8H8OrxBL2kKNFeyO5DKfbSwikcQbzjvBwdxGhYkwkyp7CxeefocW2WYJSahhvYN6eC83UdEhUo7/cS5ruLENeBXYPPbrSd2Fdm82DE2ZxCZ1Jx27Lq+sG2Z1KE9qHG+chkZAf5wCq4k/ky3rO8jeOD46FU6n7OdgFQ62N4nM+P3vMYPDHbvpC1NrFbL9iIs3dXLBXnoXTfwKKv1MAS1Nj8YKRd+NgOHkG0CE4bgbudL+BjiPIe91dGW8TAqobtyUQJPEEykQkF4MWTaX5mwF8o07tr+MjHHa/1/8+DpSFK3LpPmvcSIekw9/AT874bdh8vXRNBrxTXceicjewMS071O+5HICbBREBo6+BoDh8m+O67vTXuzTxcX4BioIMMQe9meybfJ2TlTzs7zaR0efe+BOBygC458ZztOj3v52G0gUXj5f/qgst7MGEEyvbrf0g8pbJ7zeg/j3ur8WX9PfL+2kbUEaB7sK727zUNtocAxj5w7s/vDDlVAqw6d0lL4xin/WcjDrR5tXhg8GW6rVm9hFdVQ4v7PWIlMc68lzsAirNLlxhVBolF25fL4fxIaXcVyr0WB7EMJHp+ft7O+i2WebIMf0YHa+1vkA8eCEo8PrKJi8V6497QmAkknOZR8iQnSoy8P2vW1oGC3ryNZYBili7XzQ96ugPEx7mBTuQL9Rw3fwSM6zcHR6xywORA7mxeJe23OKdx3x25Gtfd8SsE5E3vdLvn+TWnt0fXTHamFBt8sPoJzc8223jbvl+38UqvF59RkhSWygJ9lnP2REiMicuUiH0mH5U+el9DOwaXzgtPwujvBCknJ1Ks8BOMAW6arbfHx/T0KTMZVKj5akDlWgiQUwSm4DwxZvTrNr7aH7vKKV1P4nkxy76eT2yQ9nSmT7U8Yc3MbwVVH7QVrPZCfP4PrtBHPmQb/NZ/ep7+Tvv4/n3/v15rjxFP0mtgse21a092zGiEt969K8dC4bABcOibo4VhMqE4GOR59jaaLVTjpzB4yQNbOVhshSqKnjqb5GjzuL9TUXlZ9pbAGrHPXsR6qD1jgte7NVs9CzMD2WSgR8qjDLxqwqtLxTQcpuV2cQaElTc9pkfbANtrt1g2nSrpd3xweVHIXW6Wj5Ex2HJHD8eDDtmGQv2Z6zR1iuZChFgdlbhx8W4xBgSqcpTooETCnUHRieGYFAa4pHFpoaxpMzMp3+/xu5HKTACIIJcZKDG1YCRyP/gtoJWgoGkk5enk86Y1ou6GE64phZFMsGICKg2AOxtrBuV/c9fuaB2QY/2urx13IqIXd+YagjM8kVUkBg3HOgWTEPO97kFTObY6pPHZqQWjj5vUyyBiA1FbhoGufuMBTfbvyIRy/dihxu6eXjaT947D6DDwOsV4EeiTXKg6OcXSWURFWTLPrBw2vQJoZAmG7fTR4aDuSVdr2Tr3oBylpsY8arf0+nJNLy+vyA5ZyTACQGda1anEHq6uIzYydkbn6Jj1Hg9Q/OytU/MkALeiY98IFPqKpjNnoFeVgKWEUlM4o6aldr2ZXtXiDIkGOjXYV+5fGiiErLU3P2C2IcH5MLDu9fkFbW1//f0j/f3Xj/Tz53N6e70M5Z6+JpfqrKWMebGzWeTko44GxmKmNs3iGVOQFlbO99WC7e2+3m50jiILUZg1t9dCJ2FiFouZXu112rkF7JCJAU6idtpknYCsDMQz1T1IqumcmWygU+XdgzJB0jKld9nQeASr4OisTe6w6bzw66y9hIJ7MWEt2dljAM4yZQj6g51xOqenzR49mv5XIc3eHKQXY17950f68e8f6fJ6Y2dJaIZMnrjoK8XOgV3wAzuj9cR9JGALyYXZqf6JtG0Ts359fUvlV0lP36zd8dct4F5wbSl1ZuHuDLLzqg4Zbl+VKXn5TzhKyTX1uhiw9gm6s356AHgFTbZHloLfLuxSSq3EykSGsn/xLoMdSLyvsexi7xR4AJm7c72u5MCHk2Lg1cNEAWtnagNmX9mBkOf6HfvfSowN7DUHyZwlNA/B1JtdI8gdAdguaKoOgNB/CEHp1nx82C67OZvk5FlW0+48z72soQ1nnoJlggsXNAkAeGS+RCvhVPXukATaNDfjOPb12kOQfZkznd44S/0MRYmABRELS1/t8822tACEVPrZpRu0R3YsngjuxcTNu+tio1gvL/BHlLF7iT4YGwDPUyR/yIjoHZWZTKlI8KFbKpw3LxnMZBJN/pnqXJeztDQE1qzOuvNOTY2O/bi+wQgffQz4QiXO3ZoFdjGIX5ps0F4g+/jo8yRFnT1baEx6Rg9iTgZf56BqiNP7vnC8zkvNO1gk3xRr7K5k1Br7bJBKC+d7BMc6kHH0e+mjQofQ5xL+TWjFpP59SgN4Na5byl3QTrnWSibYriYMOivzwXb809gCnKlHMNA7yg2aWBGQJjJOs7MKc9sDIfJBmieAWub5LEZhnGvDe/LeHAht3Y8gzb3/G2s6sSM0P7NFuV1qQ8ngqvmaExNkDmR5y2vA1JllTAq2ixaGg1xN/o+DJ+Pe1PWEfuAs8FUAuI+hrbE5u44N0joANlTaE0xvsOR0lvr7D0FtT/p228BhbjsgD99t3XjyJmQrklc4tBTllbwfW0tLzFnynm/03chEb0WnhvuAw/XhZWomlXK8t3R6xr15fCi2aJGYL+j2vSb5nB77RWm+a+215kBJQllWKr2hAMbS/eQElgyT4k16YX49SOLhslghpG712vcP5+aNsx4xt9APBIvF5UC8fj8aidm6yP1s5vqu0Sjo9fKWHl4eUj7PuCYmjQhIfPr0hBiFYArL7JEMSc5899LtBnvlCbnWWTR5KC3u+ygjYYjTd+X8CX41/wdld/nCxOa9EqhLlne9IklFzUTXl7zcvImbr8nG9wV4Wnwtll6SKhslkCpYnrLHKUH+RnpMzbqUvxDIsc7VV/OPPj8y6ek2sCIRw466t9vSy7qtwsPOYdtTrcvoAOMuJXAJGwFjS6E1Te2lmiT2tF4FVChswy7MaceWHOMfsNiTVasVJLHYtOuaHj4t6elW0YRs8nJ8O1MfzkwwZGd32uvfrpf0/Lb5OXdWZKC2DZ+htcpJszlnrMgxZ5M985coFG9aauBRrdQFXfxctuepuorxrZfnqyP4sC15DsQ/dsxi2b5gGNeMGGZt/bWYR833ovc+kDVKt+Nh3w72n+OPVxpDbXHWTI2SldCIOSCNxScbjvbsDsisIHLeGdrjQyr69hCARWRyfyjKESQFmU5RrT3bEe29hxsav8dAZ++SOJ08i9tLAcNIJWYfCQJd8dkmIpwdrEG7+9Sp4mAz2GFrjqiXFmEwJw8i3DFIni3RwBNM8Naz6A7X66vHg79TsPeHdkxu6xtcz6HWVQcGVMI3Z9HJc7otvO81deMsCp59pmVqDcCSgwYR2tkBLW+TeiqTZwCsrCVj8/Ws9+oB3clpuBStFYg0Hub4vO3gfLQ6Zs8O47BbSRWtLvpOzSze45i50rgUR63p4HGNssTKtT2cnTReQ00t5qk504RBRV9DKvUb3TptJL8A/y2DuVbpaJhQtoEhGMunMzLwLbNU1qHj3Rrvc9ozZz2D4qym4joHmaAVGUQuput7gQ64j0vmgSlqbEoCCkaGXBrEmB1E9a5etl8YxG9Bxa1BZ8dAHJQrQXi4IkO2Tp11JMeki6Omd2uUc3jyJgVkXoWzmdYP7UWfE805gYBoKp0ZGKvNrN2DgUsvr88sT35jh7P7ds1GZUaA4dkQc8isTM80sqxUSwGnjYE5Jm8vr+nnz5/4ev6xff38lV63cTCdgtWZqT6T29rz+YPgNYNcOo85atHjyxk7S6VuIPZhOmH910qHycp5eJ3XWCtshd7HkWPheoWi7HtGiSwqHmbTylLc5utHgSvm0V620la1cPbGtTQFeDw65O6nD/uhO0PjvI1A1fHvEeRkAUYeTLgDKaDCSo3bwqYhthZ//v0r/fjrJ8pa69W1A9q8+zyuhfdAwPt6+n0wpaC0yY4lMjiZyOH8qBya5+IJtreYgwckbU/t73uOjnU7jOW4N+JnYxw/sPPgp0+P7Lp4Kq5h4BnPbS+iXDKzpbdAuP297cdawBxYTUcH4TBv0Lux103OOtucKmM0ltlLJMBIZlkYNVEqnKzX57dtj1wAiFMH0+8R3dbc9qOUTKWv7ohpv6uMpymZsbhLSZZF8/VC9u6Dd+4ZWbd9TM1+VWS27yiDQJcnlFMyCRbWcTiTtO4Vhv2TXyGB/p6II+gF2//I8gBjzZ08OXN1hi0c6jszwWir7aV5Kl0Z1+5He+Wjvx8D+3i+lyOjjCC0jxL8qQ505aROSfL7xA7D+s6uU2afa0K1lgg0R9lAOU+mcU5TiPPHusa3GuAVQMpy6iK8Z3ZNhrDtbM59DhBEXxHMcMp2+3e879E2HX2mPjY9OTU+3gMjPeEoRnbJORI7SrhpnYR+mDeKgf7SqH2lBMRwfSOQ3D9/f+1xp6VnnYuDhvDiPBAuXjKipj8frdc0rPFcpg+fx3lkooGlz4fugUlBv8DPXgqm99rvpfref/rgM/k6fVLbXe9Ha1+AGVi7YN26PzD4svAd6931LrtvrDimrgTgY052l7Rn/NH3b+Eve5z98ToL3bB9hYg9VB4/sq8YpBNQzHWfEPkIdJWtXt2ng5Zvy7E34vPWOowdQeqUCNqSic6gdWQSB8Ca9kzelkrXAQsfbCzNpG0PVqh/kgCI8bHbB5yI7br3LCzNhT5L/8b4T8lZMOswJmuSNAR9cV5Pb8SVuB8LSzmLdORySippTW6/W9ufy7t7bB3Y0hm4WTHYcRu/z9s53Ra/Y9OpBIBaHVg9zPkH/rGNqfmu5aWQQDGT4GDNbCSfY+eKKqP0Xpd28e5+lM5hB/NCZDvtfYsSvsgxwab9lcOvJZCgSpbGzrTbOSoAy5JCi5inN4/X7sM+sSeJlY55dTC77X0uXJ8Su+7HytZo/tgNfYXfbZ97vZqPcU63V9O0fEqPnx/D/hnIZmf+q2lwvbKkEYLysNOqduil82ZPTw4sT76GDHizyokVAGEHV+s62jeemXGPw3k1niERs2IZFJwVb9t1nTdf9mGbTwvGHtKZLDIDnCYmK/Rexhh7vVzTry32QCfH5jUqmeW3wh9A6oHvmtISsRWxG8r0EKSGpvF0A/PK8AFWxSXE/RiPKYcf1bvn7rv+Idk42ITjWhqfi72zthgnvp5x+EdpE9xLW3br9p2PAwmW/vlzB1G8nfgxO+Giz8ga5xb5A6vOeXARTh0OKodKUdpEkwMHYO4d4sTwMmO7eBe9qq5vSd3qyNqCnoOXz8iQwZQ5mDNqGcFRP80BsJmTa+DG5VbJNl4dRCI6kKgflABCmI7K3Tok3m4xmFiAC4XWbyhBuKLOHhv2dvdAxkGGYQK1oItT9KpPygksAYrfsbOg43SpCzLKMYzyntyNHhzFlQeTrlHZbFKFB2chC9DgY03ShqDzRfIMAwZzXK+opeZzr1c7bC94eXF0WJtBtH+WJHaNBf77zqDGGUKLHGI4wQ0lbifXk4CwrBhd25e0hkBbNZ2hmqMLFpB6aTOoJK/kyI6y/I16I02dX5z10UXkW+oGPB+6NPQDShPpLqyPZQJwW1sPAKjz5iwBmyvLeKNUg91mjDVDAUlqKU115ro1cMgMpBtUGDoLG+XsOoONToE7u+7EE2EvnP9WPMPtbKXKfbHP6xKNpwFrnvHojstYMtTb2JMubV0BLybKeKHIPLILqTtYGjt1Z2yi8LszhN85c1HZbaxX94gkmhgMTTmyuNkReEvxt6PjCIPoDFAE+K9vYF1RAy7BkTBG6dv1HgwDZTEkyAsQ3oNiAVg3F6KGyL5lmUzA3oMULBFoe8jB0Ygv7nt3x1vZMjgGVgpoY659C6fCSnU5VyF2PXXq7T4AcgcahwGzKRpvBdZgONqamgwI3vaiNbWYbS+dttdta27ZbFu+89Wgu5sNuyCrDBYHSkn6+NI56gAr90dxHbquWbGbk2jF1zNrcqjN3pbS1xyu2zsa2TolUHNDNvFB5WHb+kHp4I/n9PzXLwAlBqbOrYTzOYJVo8N/DPRHxwjB/ETAlzTx0WFt1BB6Mqr3J7ChkGW10hc4UhQGr7ee1W7Q/kkegDmI6N1K+dkeiMfuZBmUREG5P9wuPqgpBdl69zubUZizKEB+BF2yGAAa95RjPx4D/87IclvS9sABl5Fl8BKAGAN4z48n2Nv7Fhjme4rsnV2/lZ7ZPnm1EtvN0QJgdGcnJ5bv0+FgUKxgoTEravM/0Wm0hJB1GFtMD6rS6ZwzbUGFRiYHcYLfcUpnCwhpAOlnKIjOTsM34Noc7yvPk+IaZztwSM6egBIfyx78tdB46gUm+wez+I2NYB7mKF22s9HMMtpgW1mGidoOWocd3OzBOW1H34B7e7dPEIwPBZJkKSfXhTyxlHHwncY9obMHXyu74t7rGnYki8mRWvhJk9gbhbprAeRXZ9B6iyQFIRjXxmsXiACbiy6NLC0t8it1LtFCDvfYy97JrOlJuj04VN79zh5j90wFxkqC7IFk+lurH7at9o0bYODcGeOrArv7grOc7OQ9iD6yjtTgZ/xcn70+32Ai789YgQstEiM8IuEnTmQRtwGgwR4P/2FYPQ4OFfc1oYEJ5k3ejY3WPa6MkT7+v7rPSMYf/xbZ9PFRFZzwqgOMSWuA57bOLOC18ZmH9T7OBwALW1QDO5H3kfzA9GqD5AeoLGvxtRTX7+e1j9V4nck1juCjuP3O8pFlG1pzMJdrm+OYBm3D/VpMwxxDP80ZlkzCZvcNxSIQAz2Hz8pEfy/n3IFTOTsDo8V1cp9ByXr3mpz6tfnN8NLUUVFJVNmTwTZoL/ayyz4/ZVjjfF2l7qDWgboTp30XelSTcILCtx5tUkn7dYSECyp7GEsjqYHyvertmNxHcp1FyJWHXmoLPVK9rXR2sSa4rOA3t0R91JZFkFgiFg1Cxupsk5o9LmmMF69L2MCoXriTcavusSnuO+02JH3mRMaNN1S4oYnMG+bf/AZL4tUT92rbzhRLajHu6fbsemWpPmOYxGqXpMY9ZAziY7OABZ+f8AvIuMbtWdxf2Wn85n49Qpvtvp7Pj+mTdUR2n8LsXTT7AOPZmxMkglhNTM9KVs2p5HcAVkpuglodrKBvTyRXV1QkSCN09aTUahIFr1tc8kJdKS1RdPq98zlV8izQR6W8Ski0+F6CM2HNYOzMtjEFJFEZT7TF42TuHdjbzHgcBchNPhTX5ulQQSZmtLSkLZYFGLj5R1bRcjq9pOxx8sNTQtOg4s3wwOTezm4D56wD99vbS+gkM9G0slsx9k6FDcU85H0X35w72HWeTum2rafztrbu1tXTP3sq6g45EzzC2pr7+kfCfPWGYh7PMK1CEXk/jWP+cvf3tS+EBWmIyiFsiGvVOCeOaT6cmYoTxzMHDCyW0JDWHhNQ9088omG2aNjpZq9DoQU+AjlyXvQz3z/tXsOF5cLuhZvWGFA6kMbrwMCoZr+UnREBUAQH15FN10axAFPXiY02BBb2sI1b7ydsGgv+7IuOtpWvvCI4vhryfL3QYVmWGAdSmgfdA11nptGESGtDy8eBZUWEdC0lgg2VKShwx/WWvBu3oyPag7KOlIINMjgGKA3yTn/xOn8vVn6KEcbf3dH97EaO0drr/EH7N2bEeQ7tqVEgnmKGE+bNDgV7m9udwSE6vLhj8jB3MXl0SUxEdoHoX25AzWOCkrvTRWUBys73uRTIEweYOwRr1K1TmwJrJPn9Hkg//4Qkx9pP/TCOuZAzObOlNZgKU3c+sKZiTfP9BfKSpXDDvewDyH2GQhRVOJrF3U+by6p5rF4Xp9IPOmwQdXcmIDsPlpizPQg5xfzrSyUl0LK53qh95QF2AFZi7jgTAd9bDYdIQPUovCsnDWBzUlnOHnQYAaB9gKG5cA2DJLosf2+fdbm8pWIgCLSMVugEGHh1RYBRwWwCqFlb6ILguzcDwJqp92CQYN20Jcp8MZbJO5FWUrxXd1QPbjwcYmjnbQ6RQeKnfLJsATT1phP3KNol570GRW29vb3KlrMDYxhHD6pRBOPZGnbGcxaivzZZN0PrnJq9rGd52Jyua2q2t84W2L+keqHDxm6FtElJAs+l24fs10C2RXfeP9o32pP/BCAdnzuCSjygb74e2UTEwIfLr9f08vdzev75AjZNiTVF+368hvG9R6f8QyDLHzpDkIWzbNjmrH39/jX9+eef6bfv3zfn8RPe0zJoxjSyrjvQoUL1cMHQUXtOQUUmoJ40d26343N7kDQ6+3KEtT/X1HUmVyWI1hrOE0HABGakEkB6L80FWYf7+z0++vrjOWnJn+iC+HBChhBCpl7ThWu6U7/j7fkNOnHWgeh2vRPlCYDR9bOSA03F2FD2u4VlC20GkIq1Vdl9EJT3vGdXqGMXdDHPU5y7cEpXZrw15xZwQp/oeiNr0sAFZ0gKjEJAMtiZelgvIxDBGdR672OrMhTGkGTfQrPsfIo25wLrYPNv7IhEtmXP5v5P83F87M6f0bmrntybqNVkgKt9QT/NHNOmNS/AtCdtRpby+Nkcl+pkeOrjlVbefTbt/wHcGxhxY1aWGmZnspnmstuXu5dXCv1G9y4HzTkNRzbl/vWwVYWdKrFuMjPQJe/nWK/lft0DEtyrnqDz5hrTmexXS1qoc7TYaxpHPwDTyLwYEw0joDzOZRq0q/AQY3u4VoFXSNJNTJixUmDy8jsmjcbDCFvPWX/vGBCV7y/wAIymwcfBuHuZX27j2+7ZBnv/VH6sQJy2e78lfLIWQuHjI+Ygp3fz5M/o45E6g4qwhbOxc/VuYGl3fcXLqDo7h4kvMX+TJ5Gr/xy+NsCUPaOlpf2+1dyOAA9GSgnIQ2UFxsMZQewUvRdyz4f30dji/sw+zlpTkwNb9GtVZZHDXpE1VdK6m7PkJZMa0YkGldu2DH5n6nZKPh3irNRtAP3TfaDJ9b+H+1lp0ROd46PbQo83Jp3Z3Q43T+hrHRBg0cKk3Ue33N07VweyVHmhtTgTrgWDheeTqgFiL/vnptbZRQBzFzKU7Oy7WyOm7cwjmeOU6rmB8GDaec31G/f+6zD/w96H5PHmq72lC2PF4l1a85nnu9kzb1TFOEvvkza/t1fzdNa55kx+xf5z8yHpFw3cnKDRhgoaG/LHh6f09vSE6hkBW3qt/Jjc2C05uZZTAzbrJdeJxBf82a8P19OSj/ctjY03LFoFiJVrxCf2huYDWXFCu23nqOltFVat4F5cbzmrlDaJWdrXGNaBS4eY/XywaplzcRLK2ZlIzgbafBSed7x63ptf10EvVGdcT5D6uefJSqyfzUjbWWH+koCtLz5v8+MMkEh4yulkvtfmY31hQt5YvjYv5mdJdkafF2dW9dJ2Y9PVtKvwinGd+P4mA2TrDUs6a7xgJQga23C71BHJcSqL5LrOflb0U2GfOOqAU19z2MO5X8v4iOcP/uv4tzFJPd7PTDru4khZ8omyRbfGQs+lvNt4q4vK2kNZKZV+jR8wGmNdwE4krVGoWGVoqJOds4sfkl3jkC4nYFZmX90WKgO5cJDmAewgMk2E2hF4CzyBUi8ExxqHzA7qZTWD9Ia27tkXoV2btEfgsNyvXuu7kmYZh3OJbLvuHRoOCzuSieEyZgRtY0xemlHmkerM+mAs7EwwCqKOsvsKkAo1p5IYOZ558yWAp5Ey67W7cjKEhleyiHLuRh9ihfY7Y1C15vJNDZ3TbKy3kACdMHQfI4hFPZptDtDN8REZwvu2qVAS5Y4dQu958rawTuu+kz1jpVovv57JzkucUzPks78v1s5hXfVFbutp8jipBmqvr/48jZcObwoQjQ7Dh0HCsKmaB2ORRTKDYOOwBXo2j+ZGrLU5u6Ij4XRWJHh8ASWW11YHkd7BSWoNrAF++OTj98HG959Jqde45GC7gMLuQY0F4gpuOGc9kI697cK+bOTgWUCUvVQfO653MKxGB8Mdv7Xq8B9KZFtJo+ML6G3UHVMremQIuyPTKUGqzU4xd8ltBO0Exwtd0BbW5r8acwqt4VVCC04bnf3qB1Dxe9G4C8gbAEIdnjjGUN5MtiOCfWn4uI4Z7iezTA8aRYllg8Vt3p1dDVB6SC+9hYPFHSxKdWZHktY8qzVkSJtpAp7cDuhgdX08Z0PakTwV6unhGm1Orxdmou7W7vghPdd/p+vlNWVoA/XueGMwNwLmPEQ4F0VOxUAP/ijgOB6g/aCnUH9n3jH7Z3sDQLaVDb69peXtjgPfmFfrxZhsFXRzfEXSICUdoNLmKB9cy0dAGjLvLnKLGdn279PTp/T5+5f0+3/9kb79+Vt6+vIZNvMGQf/n9OvvX+n51wt0uQi2O8BN/IprfxU70+1W4/7UPH4E/MH+F7ECPTBtdJ7gnxmjdRkO+I+wD83huF6wCIqXemlOJAqcdteDEu/NNpu+xJdvn9Pjp81OnDOAJ/ff8R+wdkwc3bTJXt6gl3fZ5urqwuBk6Xkpg9NBdM6UROZDqc75yMwCrt68xcbN7GfJw/pyH0TnezhE/nm6B36/p/vbijICY++hAYUlPeit+Tjs7f0hgRqPEHtvcsCcTWj73wFmC5iNFWYlnwDCQYgli9gywLfbPRIXtPf6sPFnOcr7NTGJEZI0b3koe8r9pQoONrtibcbhEBvLKdaDv/uAGRzZ9qkIfGA5Ga6wEsDqZekfP2jr18RyWq17fkWnawcPLNOshNdYwiRnWiezOnquClwP/hWCm+rXpqAl52FEczR3UKKL64MlvxxjBplaDzoLxYy0SgOyIk8BTEKeYFGX42U/hsqMazYhtDIAEkPNGs8ZMSKynzm+b/MAoiJuIsuhefJndn0zA9Xm09AlLiURBWJ5jHZ8TC4rYTSWu2DcxM7B9XqzmMTyV52XHM/5nS/WhmU5ghy6/9HuHQH3f1hZWhm6O3+PPThSYUNaPBvv78mu6gASmX6bTfXYJp6n2KSVfvHDuMVYDNfJhF17pzEojSg+d1/KRVbZmtTBUGct1mlhmZcqMXaf20rXZqs5mGTH8TwGfZrfHWg5BNm734svNJyREuDenZuHs6vE5+k9O0gOGKJS7IauaPEmWp4s8gShQCadaWar0dzHSkHb4npm6+5+J9kJdBHvc4k4a3b/Mnm1SSwdJYXdfifaLTLYjmM4sFlQTkK3s1WBwkwqXS/UgrKuhCdLFhgLy8TELZ5cyNSkm8d5WEbdykw2HfVTndl0Y6fpk1d0PG0Xdn6ao4uo7KWBQWzWwTLs65WAOkteE87FcY4x+oUxVRv2P93R2sF413iVPWNH2oS9Zb8/z2QJBWtwXFPbfE1Z4uiu3efSFOepuK+e6WM7gcXYREtd3KUf4jTZCxfNj73g37Eu7mR1ShtMPg9ZZw6clWEfINebQcAw4Orh0xlnZZ7JBDXffF7m6OgKEY16sE+tRKPNca+NtpYDxjOg+pmXPTFdbizze2tv8GHFKn5sT+kEOZGZetNb3Hc+mVzPbYvZvqRPTzcmTvMFutzLKg1waVEqCdUBrdoEnu1ZkztcJggDxFyAh+QGTW54AXZG2z4tXr1SneFeq5ddcl6Fo4xdDMnNOtoPrQHNc/IEWIEPeKji7u8lNvIwH8BHRuRWAIoQWxnljw4Xe75t3GTq9qpBHemu2jAeWN0HEfFRJF4aPPhbofgY2CJ2HUU0y16+VGKD+PW5scdCSTxcFZQbvdv2nzY2kV7fuG5IyEKhobGNZZTM1+ef20a+0MBZ+8m1lww2BK2pUwuTo6xEOIY6bgl5+sRvG9Vo+gbe8DOV3eBBJyPAWGOOMRyD1pb3C3CXwe1WOvXpokPUHXse5qR5lyQfh+V57iiaUwKHcWWdd9LbN89RJDJYIJa/jcVmOPN8TadC/SS75/Pj02YgvmyG4jHl04MLIFYE5Nl1tkw/5jydwWSxNqymbWMCzc8/npM1okKN7jx1B34AWLQpHFDfB4ONbBmtq3hdYZlV87EK52pY2ljDQ+A3bpQjwNWckgpdrZxJ+TT9tJlZtQY9Lgrta7/YFwDR6ys7d5jYce2t3ek47x0PXuPEEoTEblDUiGns2LUyqJpirYyOSIs9bawrK4X6+vUrBaK3OWKnkjX2EoSMK8tNsV7tgLD3N2OMVmx93yk4D4AjdUfw6DDzNQKjCg+B3AGqj4AF2Y9jcwe1wx6jmdgPYIk0BI3P2x5+eb2EZgDLCKhbxLr3iVptSca+xY7hehEVvhF9cD0yHtQr6OwdpOFaGB2s6rRuYsvF0Afqha3skFmtvM8yVu46wpyoLK86AKDSsJKDUalMuK3vGSLnxTVRfAwcVH7c5htlL7huL+Pc1ks2x+vyln79NaXb66/0YnYfmWMHMJqD/anFWIxjnMPUOdiZ3u+X8fHR2TGeN3wOS4BsXEyE8+2VHR8ttry/3gFeWXtms8FmwOy+1aXuyBTWZ8aeHdfHkEmOvaUghKdwOhtt+/dv6Y///jN9//N7+vrtC15nApy/fr1Ah8u+zE4tb6uzPSYVXXU2cuIZQN34GgFpF/r0Zhe44GlbtzdSuefJm6NMOAckapyGxhSt7e9lDLxHOzmCUkfA7L09a7j/0/b5n758Sl9++5a+/fGFndeMeIJqQ08sWCbOyy5RTmksR3Ogb73zK8q/7b3Lx+tBmdfIykXZRs+2NsLxzrwqcDZRpo2t4B2Lb4Yne3LLnSBQ9V/u6e3nC4HPG+0kz34/Q1TKrDHI+8C97+0+hnr0ktoFJ6LJFRj76sHLLeXjSD/Eur2i3GSRM65GLf/zg47vftx0TT0I5T4Fc1DO+SP1msSwrYUgSgILIyV5iQgEhmBFn6NAstuz0X4PPkmw3xlQwBqAAUQ2EQH03qq+uq0Qcx/2aSrv1uoYKKMd/G6efOyj3XninMrzdWbd6CdNDmQJvBqd/PCP4neDr1EIFM3eBUw+rhiRACSHbt0WDKKcCvpmAkT29m7ni1WO03iORlnZEHj2dWcl4cTe7KyzhJnNc2iAHrSnkuxBbb1MzrVFx7Lw3Tk+sG5YMr6/NulxTYeAWudPco1LPznZIGSYC2mzwi9qaTceRxt1fBz/TjvRf2aSkEki+obDGJZ+Box7O+ZhmCf6K/vP3Puf/THOKRkX3YcouTe2YaCtsa4BmDKg86YOsearS14wEJf2GCIc06SNoJT6RxJ9jvtCB+JhnBJL98dS3SMAqXV4TIp8ZP9gfzIDWfl94x5OzseM8RjGmz524hzVEmea5ghzUjQPKh27vzur1PwCTVMy990CYXD3m1yg3v5uZ2qUtOU+z0mJkNaTwLFW3Q+Tz5Zch1kaYzjbVsbA5q88nh6jOUU9n/t6Pu79KBf195tS+CmQh2kNZ4UJlncyw2cHrAvO6Mctbuod2OnvmVbt66t3CKzcg6PvJpBHDMGwY/cBvAIbcd2dBxxTFxBvZJdpLYxVVYqlrULH8hWUl8lkTEPP1IFN7bm7M04lEVAJ0GuProoj1g7E6btKhDFkK5Pr9ud50Pjj/ptS11ZkEzkQDbbz8dPXLUb9JP0s1/u2RPfMa57RgEUyQ5q74o20UuqBozSHPyJVMP4Le94oiWEx3tU1tVChM5G4Y/HVNNsZTc3bGWQe8yuegnAwJu/2PmDdzYXOasxxrO0pqZHH6BNDRsgusRUSy0qLuUWFyVxj/utiWpg3xE4kHGk9d830WD9iuZf92OzK293vYkOmvDv/jnZoJKJoT81j0KkbksFSgILBrwJAcPpF17hcupjY+JimUxLrCXZx0LEZu8TJOMmocmNOfpDSAKKzXe33xGuVw+KoXCNjoTqkVJKy8+ymYJ3JRmet04p1v33DXDaDZNTQRgiVWkarlwrIWKsY3/7vaO3OEXBDCSR8lRiwiWB7pgglTIUTOE0OJzHz+S7bKYdxcGYDiXfK1drij90B5P7yMfMFosBPaHcjgyh5UNA8oMiVItgltuuI7jZnExGwMjrnfcikrXmLKqYFOlDnuSWx5bjpZrSjN8DLRm25LOn5ry0w/OtX+vXDNFRWbKSz/50HIGdTzqvuPw7iVj3r6Nf1AfOqevClDdSZagrIOb9skb4HgndGaQBp2WY+I8hDWeX2/f9t7Gq42zZyIJaUJSu1k1x7//8PtrnGdRJbkcg9AYMBsJTyXtXzy/lDFLkfWGAwGCgddXV9nW2Zoq497dih+jmn008vVbtkUrY4BDjMvTRUsL55+CATtA5rjfsi7nezVjRYUIaAMrCMhXXgIUvHwx18ZV6VWurVMyVoe9wcKJ1uPo/3U7tJMmAH/Ttf6bjVIPF+OUGWPsGh2xnN1bNqoVcDxwXyYKsxKZVZdDaGG+Z+3u2d9Qt+rF5X7Yw4eGwavD2FQ0n7XT3Dn5/llP+yLiw0NGfFnbG1WWbJ7niX7EcDI1x7A/bkYiLkyHSmE23S9NR2mMHMYPkH97sGLRow6TORlULdJmPaKYi83zkDC5R0pWUrC+v764uc3/4x+9NdkHsKwAo2ST/PWonTRi4LEgQrNN9+SQVebw9xfJ90YrwY6IiDvN3KGZWZqOL5X/76S56Pn0ys/e37uwGCBuhMLJPFNbalcQB8tMvjmuPeRkBHXzx34tx72Mn+w0GOH4/y+b+f5Pn3j/Lh6Wg/VyD32/VMeHl5vX59v44f2FeaPLZxmoGko4EEnWAEL+Z+9TzgGbzZGeBjrxnItY9l9xFoeYAewRavM6QBaddbOEwdkyN0FVofz6V8rchCW1OM61Ufd/J4HQd9dv1XAaNl8gC9IbGwOkNT9fG0wYNmodWmkelMR4ngIXbvOE8MOmgik73IwNQ4tMbSUif9EA1EDmDCNDbrYMmhdlrrViqsc/P+quv8h5x+vFkZqmGI3ZVY7H9cwLRvbnuLBpatH6f6oxMZ123aOJvPHcR37d40Cy8WRYF5pWWMCmKdLhG0zh4gAYjOoJfgSc6qCNuiEzjE91z7JaEjbucfoTE1u8ZUlnMt7sy3IamSASRs3C3Qmf5gOM+SZ451N6QUlo1HcmCaB832XAJQIYIaB9ik2BLcJx2W9HKNmUTDzHvsk8/VFH6NeVHmyLewl/kc2a2zCneHfeda7Xk+6RpWJqRqm2nJCbccE1HGFGUpoc8j/Qob0SLJQU1SnuFmNxp81QxCukSTEk/YYivlz60bpDG+U3NtGhgBFcCWwRdiIpXPSjbg1obXMVt47+EsTehyxuQ0S+uahWLC1GvouRY/ZFhbG4Hr7fwnKOLru+HZouwtxsvBtmXdvA/JRdOcauhKqPZkltvOsVkSfzsO/Nu65u+PlTdKKE7f1NlM5JJB7AbM6XX+V0Q8l7OfjZpQbPDJ2V2TsUerY9cSuLwXRNNnGVRFJJPmWPd9eA+BTztPe/EHdM+VBg6dz8J5KHYxgJnNiz6Z7pnHSMoUu0E/a80kdB0z6AvBPxIv8YJGGxtypX+KEk6OJ84m7lHMiYO0TBa6b6a/I6jTXP8KTHsmExHHWsLt7U2Oh3drfLV3mQ6zq3u9zk+7z5WNXNzaLz6Aq4xj70Ka1nlZ/QxLUHjn6l1HAkdJHtA39IqkCSWNOjbv7wCxjGRgwMBFKnst/PMFki3UHY54yckk3cdwR7afA25n1aw0IGx2MDxLU/sEX07/25nmnOodo7MymFmzxdcK+utYns8Zo3X63kVTF/PDct8iJF4ArOYdTCWSFMQu/DqNEgrNn4fSNw+mE6n2U1/QJL7EGQVgSsBcX7G/GTmnP1tJBrdALYBQ+u3Mmdmk2zwoo98IHcbwRfd665Q4TXE9ykng64DGQZOWW/50PyS1Fw1gXGGrYJfzYGD39bivOCOw/tBxFfMwe4XDbAC3WIWGUpGNcKTstOXB5R8ck+gJctcGVwT3fAElAQcGyPe17/sJKahL9X8cf1rd73U+zmAPdml0lhgIHE6e5ZWxlMQGydDOkZlVgwFbEMum5nozePq6uI6UgRGzuO7HnOVUfqMwiLMbjXW4Rr5clGwG0sgDVsvYluUtnLV6X7W7XWZfV2sTermM6HKLUgYYGCFa7Do0u2I0a+DPseCzhsq/bYedGwhmhvswB8NB6+MnmwWYeHCLq9ZNxGvRUQmApCwSuy/fhMxQMKNmNERqfOlBMAGsaCtKlFb6mWvO7zrNxnyDbLl34fLgyfpNaPmT6kicIG779X9fjdWgRluN24MZKGcCEmgUtrQVFxpGq/DatYHPXUtZI+NSQiiAYbjpenb06mDK/VcLhwRrRksL9seDdZUwDRTt5GfDTSOW82ElN1oz745v7fzEw96Cmxnikrq2lG6KDh0JNPUIdskiGY1mPE/ZQxD2PUQQqBRlrEdqw/k6aItc7zAFExXwXTOAYiaK141Mbb9jJ5iZ9j1BdlnEJj3BNQ3yaiY0AqRiO/CZV/twPTQvwuzpBQ6cg1IsjYXOGdqbc82sIIFe9+oDsh2irWsP0h72YJ4VXZgADRZ39Nd1CPAoZ9h4cDWIK1K3intS15o2b9AvK2dpLqTrAJwF7u5QYR4AvUw4wfwXmVcnkNCMgYU54bz+9vxBnp6eAFIeqZeAz9xbR9VVfrx+vQYxb+hqOF2v4SJX6pPuPDgVD65s368oYz73mgm755ZyjvI+6/zd+9vt/tCv9/fT1R78LX9++FNOTz+vc7S7HvSXBAvcqbkFYvJ7JFbuB2ZcRxHYSTcHSwUzn/7zLJ/++Ghlg/q9Oo66X9VBfXl5Qengy6sBN7ZUO4HdZE7Uc2SaspxiBM/QPcnsLQH3PmoR8d6nWM/5fttzFxeJpg4c/q+fExwPiXGKsWiyuS8J5oJmSrUt9f74GN055cHPMAVB9fOWZJLq2LxfnTAdD4iMrsFsrvs2PljKzeWkOdMjmdF839o5puIM0qMcPxzgeD6AnWtlvCZICqahglVWcvrPN2Nf6b2ps7VvD2ZPkyGa6+FXzCvbj2wVzWC5oTkE1s5i406Rb7Wpk2sKLms2ENEzbvHs9ra0K4GEcQ1znW7HcQvKiM8kfB13eB+9q6oGNyav0IP9VDXYKrixtd28fmsEJCc4mYV9Q+Fg6pRat+gFDqmWI1h5kD/D7MxzBa4oOUCGAZ97m3TqG3B6y7asIM2uzzf4Q+jTCdpeIFDPua4+EjPoEk41g4d5LEH0c5iBn+4Bk8BY8Skwn1grvdxnzO3N+ZxaJWAjhgEdAiD8CED3fgddOrDDAFR2BzGqtoz4GWN+r92jj3VpJECpivALS3BwC2a2AhqW8s/q13eAlTZO3jSJvrld8xd2mcFP+BOysVtlvmMs/Wc1QA2dMM6tr3n6gBcHtgiiLL08a9iF+2cW7Tw/N4Ix/d2aAEzdTxFwly+8PCFcxjo6Z7uodbDPDYSZXTOrmTB87kspn7kdq2RnqO9FgWSO93Ye6EvW70eQW2JNVtDZnqmUKdU53IKF92wd1n9eD/MmIAlY3MXEiBMqerEX4j8zfS3sr5ChQ9YC61W8/1W8IFwd42+gzhI6k2yypIAvwHFqCI/EB2sepGX0uzdryiPaOdh9Wru/C8/0fLbtmA/xsexwfpz1/n7Kjx9TlIwe+yHKzCogo4lpnlcKaJ1Ok+kYdyh4x1hBhxElggqSogIk9b4cEMD8STJ9/M5hxxsBGSczOEZN+2F+woyk0+Nx57rJpXxbz4jre8yfPFuNU/o8wrku5Yau4dt6Ctfr1y4wAiYE0p8cABrGfytsi3W+de1AAwP3sydqwTIDqwgMpD4vxmRU7cyQ4mmZdLu7f8rPbZxoj8U78LXcCybTw/VWWbw7jCjXBvyLx0G32BJlxU4OX0E2SqD20tfh/iiZMuzTXhLTAl1dlQqxjupeNUUNPMag9f3j849gnr6ikUMdv7APG/+rvDfBttu4Y2fK9W0Vim4C0dObfxgmA4JfXGQSH1IDqzqYfG/d7NWYVUcdVG0XAbcDledo0rpFqsMhEqKIa3Pjwms7tdZK0B6UYhYbsXZwGkCgMkCL/52KH1tnrjaF0cIz+2TMjjb75HIipjUz3YPxX0fnWGIMJmc+pPNRx66OrV2/IxMS4sobRzcArNY8KJ6H620BLE9w+aGTV0Ag62PMYNpLDW38nLYe9H4/UDHfaWDrIiVLTb/UkL6+fpPT92vA+vc3eX99s5ILsCxGFiCuhZbt9XqxtmY418aAsCDqMoAsPnK2VmyflkwerxN/aQKgzYALGd7tQZWzPqyF7tUAPjwmKDS7Uw5N52XIWitQpYcGNX4Go+Vrsj4XdxY1WHrcBQ+6UffiVy+uTwJYBInZ2XNd06lCADk6P2w5jYUzSbpwEo58d6d/leqMeXBemCXdtQzAmJq9Ry5YPfOc9iOe0cXJ6TTh8ACI1Z0SzXEkC6OuGTyP120LEH4Cajqu+4YadGgf267CXp2nBCg0sD5316NCYArR1eLga/brwvUxAn7GfJom12PJ9T+7g68C1otnEtd5ii5+DKjsM4oA70IHoqEMR52Xp+dn+fT5WZ4/PcnHjx/lt+MHOTw4+2pCgHnQfWWOwLt8mdVZO3m2DeCf2bBwVsAEzXlow5q4698bI+IecMF1+Ov1WQNRZaq8/vMmX758sU6Yx/3xespnwwag2JV5NdrICBokD+n4ubKenKG0etbHStN0DD8+y+ffP8vzH8/y+Hy0wFA7o6o2nwJXL19fTERehcpNSH6dIovN629ZyDwH6vd8ZmqCiAML3ZmK+plnpZmf0R2uAgzsUMVgZbT/cK589OOz44wVT0CEzYD9sADPnT9zlI57Y15peZLat77DmafWwkBtu8fFdfxOEcAjIIR1oP26DT59nTesMQJUDLIwIthDFvBKgu+6zvll4Mw0PqM5aXZfZ+saqqw9dGi6WBDdHShkYF9tWAUK6omBv58AejQ41/V3Mnn3KWXCaDckTahM8FcIcFj30jMCIVdIjkA4oL3W3C7WfRLwxzCG283XQAuwv6eDvtWXEne++f4uycxJHaxkJNaXsTT1XfMI5HDd5hwjGAEjOgEB86HU1M8HF29P8IqBbnPfgmxjJKjS07TggbbF9dWohcm1jusUv2YTMFc7tn1hf4w/VwDfAF3tvKwsrAafk2cE55dnebvM/jeZca73Eqri/MVE1iRKLi0g6Ev6lwEET74nEhzAPGeJKH6W4Fh9RjBdzkWuw22J2tt7tp1BzJ1gIe5bJFgsyeAp4Igh8z1KR6q/z6TBVuS+gon/7sUSmRG8Eu/0h4qM8dkIEFab+m9fZCGlfct71xf28+r+YVY6DD6b25ABOPG/WpxEAIYlElum/dTA0gJ4xUjIn1MQaOZa+7U/WANcxlx3A/A+/m28pyfLSngf7vfjXwJ49BHGsU1mIs9p/MC6tK9rdKuGzRpjSRtPZzm3G8AdzKbKgMF4e0wyEc0iguTpwWLrbV4pMaNl6dpcyUkH3TvodslmB/QvmneWu0x65ryZNIUCQJpAZFKDvsbllIlUjGeuH5ztKGXrtCFd0Bzi/QRNxYaEiWoloaIgy0b1sx4f97Z2FLTTMjk0lkA8z258SJyJnA3Ays5+fNnYW1fvq33xxFys73ZrJweb2QAiWgOcA7ro2ZcCWBMkgWyFasl1RynapV0isSIORM7CPVJKjcOX4KCBiWo/M/C0e84hfaJ4rT18QdpLTTS1XcZFRj7pP03v0LkHuV8D0MkKINsBfiuuRDCMFf5m9gT2GveOf0pSyN6XNrkCiYg/PZaZoRupeoc8P/W81kqTviEU5BmecdD93/t9Q3xg0O+On/u9Wim0V2DQr9C1hdhvBKrra+tP0d6x9JG/x30W+9EkEsPbF/WCiVf9H7ENY6K4Fd52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descr="C:\Users\Acer\Desktop\RVCE Logo with Registration Color.jpg"/>
          <p:cNvPicPr>
            <a:picLocks noChangeAspect="1" noChangeArrowheads="1"/>
          </p:cNvPicPr>
          <p:nvPr/>
        </p:nvPicPr>
        <p:blipFill>
          <a:blip r:embed="rId6"/>
          <a:srcRect/>
          <a:stretch>
            <a:fillRect/>
          </a:stretch>
        </p:blipFill>
        <p:spPr bwMode="auto">
          <a:xfrm>
            <a:off x="7696200" y="228600"/>
            <a:ext cx="1295942" cy="1227138"/>
          </a:xfrm>
          <a:prstGeom prst="rect">
            <a:avLst/>
          </a:prstGeom>
          <a:noFill/>
        </p:spPr>
      </p:pic>
      <p:pic>
        <p:nvPicPr>
          <p:cNvPr id="1027" name="Picture 3"/>
          <p:cNvPicPr>
            <a:picLocks noChangeAspect="1" noChangeArrowheads="1"/>
          </p:cNvPicPr>
          <p:nvPr/>
        </p:nvPicPr>
        <p:blipFill>
          <a:blip r:embed="rId7" cstate="print"/>
          <a:srcRect/>
          <a:stretch>
            <a:fillRect/>
          </a:stretch>
        </p:blipFill>
        <p:spPr bwMode="auto">
          <a:xfrm>
            <a:off x="3886200" y="3962400"/>
            <a:ext cx="1287270" cy="137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0"/>
            <a:ext cx="8915400" cy="701730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b="1" dirty="0" smtClean="0"/>
              <a:t>Machine learning algorithms </a:t>
            </a:r>
            <a:r>
              <a:rPr lang="en-US" dirty="0" smtClean="0"/>
              <a:t>can best be understood through the lens of the </a:t>
            </a:r>
            <a:r>
              <a:rPr lang="en-US" b="1" dirty="0" smtClean="0"/>
              <a:t>bias-variance trade-off</a:t>
            </a:r>
            <a:r>
              <a:rPr lang="en-US" dirty="0" smtClean="0"/>
              <a:t>. Bias  :  simplifying assumptions : model  to make the target function easier to learn.</a:t>
            </a:r>
          </a:p>
          <a:p>
            <a:endParaRPr lang="en-US" dirty="0" smtClean="0"/>
          </a:p>
          <a:p>
            <a:r>
              <a:rPr lang="en-US" dirty="0" smtClean="0"/>
              <a:t>Generally, </a:t>
            </a:r>
            <a:r>
              <a:rPr lang="en-US" b="1" dirty="0" smtClean="0"/>
              <a:t>parametric algorithms </a:t>
            </a:r>
            <a:r>
              <a:rPr lang="en-US" dirty="0" smtClean="0"/>
              <a:t>have a high bias : making them fast  to learn : easier to understand but generally less flexible.  </a:t>
            </a:r>
          </a:p>
          <a:p>
            <a:r>
              <a:rPr lang="en-US" dirty="0" smtClean="0"/>
              <a:t>In turn, they have lower predictive performance on complex problems that fail to meet the simplifying assumptions of the algorithms bias.</a:t>
            </a:r>
          </a:p>
          <a:p>
            <a:endParaRPr lang="en-US" b="1" dirty="0" smtClean="0"/>
          </a:p>
          <a:p>
            <a:r>
              <a:rPr lang="en-US" b="1" dirty="0" smtClean="0"/>
              <a:t>Decision trees </a:t>
            </a:r>
            <a:r>
              <a:rPr lang="en-US" dirty="0" smtClean="0"/>
              <a:t>are an example of a low bias algorithm, whereas </a:t>
            </a:r>
            <a:r>
              <a:rPr lang="en-US" b="1" dirty="0" smtClean="0"/>
              <a:t>linear regression </a:t>
            </a:r>
            <a:r>
              <a:rPr lang="en-US" dirty="0" smtClean="0"/>
              <a:t>is an example of a </a:t>
            </a:r>
            <a:r>
              <a:rPr lang="en-US" b="1" dirty="0" smtClean="0"/>
              <a:t>high-bias algorithm</a:t>
            </a:r>
            <a:r>
              <a:rPr lang="en-US" dirty="0" smtClean="0"/>
              <a:t>.</a:t>
            </a:r>
          </a:p>
          <a:p>
            <a:endParaRPr lang="en-US" dirty="0" smtClean="0"/>
          </a:p>
          <a:p>
            <a:r>
              <a:rPr lang="en-US" b="1" dirty="0" smtClean="0"/>
              <a:t>Variance</a:t>
            </a:r>
            <a:r>
              <a:rPr lang="en-US" dirty="0" smtClean="0"/>
              <a:t> is the amount that the estimate of the target function will change if different training data was used. The target function is estimated from the training data by a machine learning algorithm, so we should expect the algorithm to have some variance, not zero variance.</a:t>
            </a:r>
          </a:p>
          <a:p>
            <a:endParaRPr lang="en-US" dirty="0" smtClean="0"/>
          </a:p>
          <a:p>
            <a:r>
              <a:rPr lang="en-US" b="1" dirty="0" smtClean="0"/>
              <a:t>The k-Nearest Neighbors algorithm </a:t>
            </a:r>
            <a:r>
              <a:rPr lang="en-US" dirty="0" smtClean="0"/>
              <a:t>is an example of a </a:t>
            </a:r>
            <a:r>
              <a:rPr lang="en-US" b="1" dirty="0" smtClean="0"/>
              <a:t>high-variance algorithm, </a:t>
            </a:r>
            <a:r>
              <a:rPr lang="en-US" dirty="0" smtClean="0"/>
              <a:t>whereas </a:t>
            </a:r>
            <a:r>
              <a:rPr lang="en-US" b="1" dirty="0" smtClean="0"/>
              <a:t>Linear </a:t>
            </a:r>
            <a:r>
              <a:rPr lang="en-US" b="1" dirty="0" err="1" smtClean="0"/>
              <a:t>Discriminant</a:t>
            </a:r>
            <a:r>
              <a:rPr lang="en-US" b="1" dirty="0" smtClean="0"/>
              <a:t> Analysis</a:t>
            </a:r>
            <a:r>
              <a:rPr lang="en-US" dirty="0" smtClean="0"/>
              <a:t> is an example of a low variance algorithm.</a:t>
            </a:r>
          </a:p>
          <a:p>
            <a:r>
              <a:rPr lang="en-US" b="1" dirty="0" smtClean="0"/>
              <a:t>The goal of any predictive modeling machine learning algorithm is to achieve low bias and low variance</a:t>
            </a:r>
            <a:r>
              <a:rPr lang="en-US" dirty="0" smtClean="0"/>
              <a:t>. In turn, the algorithm should achieve good prediction performance. The parameterization of machine learning algorithms is often a battle to balance out bias and variance. </a:t>
            </a:r>
          </a:p>
          <a:p>
            <a:endParaRPr lang="en-US" dirty="0" smtClean="0"/>
          </a:p>
          <a:p>
            <a:r>
              <a:rPr lang="en-US" b="1" dirty="0" smtClean="0"/>
              <a:t>Increasing the bias will decrease the variance. Increasing the variance will decrease the bias.</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0"/>
            <a:ext cx="8686800" cy="692497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400" b="1" dirty="0" smtClean="0"/>
              <a:t>what is a parametric machine learning algorithm ? How is it different from a nonparametric machine learning algorithm?</a:t>
            </a:r>
          </a:p>
          <a:p>
            <a:endParaRPr lang="en-US" dirty="0" smtClean="0"/>
          </a:p>
          <a:p>
            <a:r>
              <a:rPr lang="en-US" dirty="0" smtClean="0"/>
              <a:t>Assumptions can greatly simplify the learning process, but can also limit what can be learned. Algorithms that simplify the function to a known form are called parametric machine learning algorithms.</a:t>
            </a:r>
          </a:p>
          <a:p>
            <a:endParaRPr lang="en-US" b="1" dirty="0"/>
          </a:p>
          <a:p>
            <a:r>
              <a:rPr lang="en-US" b="1" dirty="0" smtClean="0"/>
              <a:t>The algorithms involve two steps:</a:t>
            </a:r>
          </a:p>
          <a:p>
            <a:endParaRPr lang="en-US" b="1" dirty="0" smtClean="0"/>
          </a:p>
          <a:p>
            <a:pPr>
              <a:buFont typeface="Wingdings" pitchFamily="2" charset="2"/>
              <a:buChar char="Ø"/>
            </a:pPr>
            <a:r>
              <a:rPr lang="en-US" dirty="0" smtClean="0"/>
              <a:t>Select a form for the function.</a:t>
            </a:r>
          </a:p>
          <a:p>
            <a:pPr>
              <a:buFont typeface="Wingdings" pitchFamily="2" charset="2"/>
              <a:buChar char="Ø"/>
            </a:pPr>
            <a:r>
              <a:rPr lang="en-US" dirty="0" smtClean="0"/>
              <a:t>Learn the coefficients for the function from the training data.</a:t>
            </a:r>
          </a:p>
          <a:p>
            <a:r>
              <a:rPr lang="en-US" dirty="0" smtClean="0"/>
              <a:t>Some examples of parametric machine learning algorithms are </a:t>
            </a:r>
            <a:r>
              <a:rPr lang="en-US" b="1" dirty="0" smtClean="0"/>
              <a:t>Linear Regression and Logistic Regression.</a:t>
            </a:r>
          </a:p>
          <a:p>
            <a:endParaRPr lang="en-US" b="1" dirty="0" smtClean="0"/>
          </a:p>
          <a:p>
            <a:r>
              <a:rPr lang="en-US" dirty="0" smtClean="0"/>
              <a:t>Algorithms that do not make strong assumptions about the form of the mapping function are called </a:t>
            </a:r>
            <a:r>
              <a:rPr lang="en-US" b="1" dirty="0" smtClean="0"/>
              <a:t>nonparametric machine learning algorithms</a:t>
            </a:r>
            <a:r>
              <a:rPr lang="en-US" dirty="0" smtClean="0"/>
              <a:t>. By not making assumptions, they are free to learn any functional form from the training data.</a:t>
            </a:r>
          </a:p>
          <a:p>
            <a:endParaRPr lang="en-US" dirty="0" smtClean="0"/>
          </a:p>
          <a:p>
            <a:r>
              <a:rPr lang="en-US" b="1" dirty="0" smtClean="0"/>
              <a:t>Non-parametric methods </a:t>
            </a:r>
            <a:r>
              <a:rPr lang="en-US" dirty="0" smtClean="0"/>
              <a:t>are often more flexible, </a:t>
            </a:r>
            <a:r>
              <a:rPr lang="en-US" b="1" dirty="0" smtClean="0"/>
              <a:t>achieve better accuracy but require a lot more data and training time.</a:t>
            </a:r>
          </a:p>
          <a:p>
            <a:endParaRPr lang="en-US" b="1" dirty="0" smtClean="0"/>
          </a:p>
          <a:p>
            <a:r>
              <a:rPr lang="en-US" dirty="0" smtClean="0"/>
              <a:t>Examples of nonparametric algorithms include </a:t>
            </a:r>
            <a:r>
              <a:rPr lang="en-US" b="1" dirty="0" smtClean="0"/>
              <a:t>Support Vector Machines, Neural Networks and Decision Trees.</a:t>
            </a:r>
            <a:r>
              <a:rPr lang="en-US" dirty="0" smtClean="0"/>
              <a:t/>
            </a:r>
            <a:br>
              <a:rPr lang="en-US" dirty="0" smtClean="0"/>
            </a:br>
            <a:endParaRPr lang="en-US" dirty="0"/>
          </a:p>
        </p:txBody>
      </p:sp>
      <p:pic>
        <p:nvPicPr>
          <p:cNvPr id="3" name="Picture 2" descr="C:\Users\Acer\Desktop\RVCE Logo with Registration Color.jpg"/>
          <p:cNvPicPr>
            <a:picLocks noChangeAspect="1" noChangeArrowheads="1"/>
          </p:cNvPicPr>
          <p:nvPr/>
        </p:nvPicPr>
        <p:blipFill>
          <a:blip r:embed="rId2"/>
          <a:srcRect/>
          <a:stretch>
            <a:fillRect/>
          </a:stretch>
        </p:blipFill>
        <p:spPr bwMode="auto">
          <a:xfrm>
            <a:off x="8077200" y="0"/>
            <a:ext cx="804724" cy="7620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y now?• Flood of available data (especially with the  advent of the Internet)• Increasing computational power• Growing p..."/>
          <p:cNvPicPr>
            <a:picLocks noChangeAspect="1" noChangeArrowheads="1"/>
          </p:cNvPicPr>
          <p:nvPr/>
        </p:nvPicPr>
        <p:blipFill>
          <a:blip r:embed="rId2"/>
          <a:srcRect/>
          <a:stretch>
            <a:fillRect/>
          </a:stretch>
        </p:blipFill>
        <p:spPr bwMode="auto">
          <a:xfrm>
            <a:off x="0" y="0"/>
            <a:ext cx="5384799" cy="4038600"/>
          </a:xfrm>
          <a:prstGeom prst="rect">
            <a:avLst/>
          </a:prstGeom>
          <a:noFill/>
        </p:spPr>
      </p:pic>
      <p:pic>
        <p:nvPicPr>
          <p:cNvPr id="6" name="Picture 2" descr="ML Applications "/>
          <p:cNvPicPr>
            <a:picLocks noChangeAspect="1" noChangeArrowheads="1"/>
          </p:cNvPicPr>
          <p:nvPr/>
        </p:nvPicPr>
        <p:blipFill>
          <a:blip r:embed="rId3"/>
          <a:srcRect/>
          <a:stretch>
            <a:fillRect/>
          </a:stretch>
        </p:blipFill>
        <p:spPr bwMode="auto">
          <a:xfrm>
            <a:off x="0" y="2667000"/>
            <a:ext cx="4572000" cy="2395258"/>
          </a:xfrm>
          <a:prstGeom prst="rect">
            <a:avLst/>
          </a:prstGeom>
          <a:noFill/>
        </p:spPr>
      </p:pic>
      <p:pic>
        <p:nvPicPr>
          <p:cNvPr id="15362" name="Picture 2" descr="C:\Users\Acer\Desktop\machinelearningmaterials\SGR_back prop\1_KFQI59Yv7m1f3fwG68KSEA.jpeg"/>
          <p:cNvPicPr>
            <a:picLocks noChangeAspect="1" noChangeArrowheads="1"/>
          </p:cNvPicPr>
          <p:nvPr/>
        </p:nvPicPr>
        <p:blipFill>
          <a:blip r:embed="rId4"/>
          <a:srcRect/>
          <a:stretch>
            <a:fillRect/>
          </a:stretch>
        </p:blipFill>
        <p:spPr bwMode="auto">
          <a:xfrm>
            <a:off x="4600575" y="0"/>
            <a:ext cx="4543425" cy="6858000"/>
          </a:xfrm>
          <a:prstGeom prst="rect">
            <a:avLst/>
          </a:prstGeom>
          <a:noFill/>
        </p:spPr>
      </p:pic>
      <p:pic>
        <p:nvPicPr>
          <p:cNvPr id="15363" name="Picture 3"/>
          <p:cNvPicPr>
            <a:picLocks noChangeAspect="1" noChangeArrowheads="1"/>
          </p:cNvPicPr>
          <p:nvPr/>
        </p:nvPicPr>
        <p:blipFill>
          <a:blip r:embed="rId5"/>
          <a:srcRect/>
          <a:stretch>
            <a:fillRect/>
          </a:stretch>
        </p:blipFill>
        <p:spPr bwMode="auto">
          <a:xfrm>
            <a:off x="304800" y="4371975"/>
            <a:ext cx="4038600" cy="2486025"/>
          </a:xfrm>
          <a:prstGeom prst="rect">
            <a:avLst/>
          </a:prstGeom>
          <a:noFill/>
          <a:ln w="9525">
            <a:noFill/>
            <a:miter lim="800000"/>
            <a:headEnd/>
            <a:tailEnd/>
          </a:ln>
          <a:effectLst/>
        </p:spPr>
      </p:pic>
      <p:pic>
        <p:nvPicPr>
          <p:cNvPr id="7" name="Picture 2" descr="C:\Users\Acer\Desktop\RVCE Logo with Registration Color.jpg"/>
          <p:cNvPicPr>
            <a:picLocks noChangeAspect="1" noChangeArrowheads="1"/>
          </p:cNvPicPr>
          <p:nvPr/>
        </p:nvPicPr>
        <p:blipFill>
          <a:blip r:embed="rId6"/>
          <a:srcRect/>
          <a:stretch>
            <a:fillRect/>
          </a:stretch>
        </p:blipFill>
        <p:spPr bwMode="auto">
          <a:xfrm>
            <a:off x="8381458" y="0"/>
            <a:ext cx="762542" cy="722057"/>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Acer\Desktop\machinelearningmaterials\SGR_back prop\1_ZCeOEBhvEVLmwCh7vr2RVA.png"/>
          <p:cNvPicPr>
            <a:picLocks noChangeAspect="1" noChangeArrowheads="1"/>
          </p:cNvPicPr>
          <p:nvPr/>
        </p:nvPicPr>
        <p:blipFill>
          <a:blip r:embed="rId2"/>
          <a:srcRect/>
          <a:stretch>
            <a:fillRect/>
          </a:stretch>
        </p:blipFill>
        <p:spPr bwMode="auto">
          <a:xfrm>
            <a:off x="59321" y="2057400"/>
            <a:ext cx="9084679" cy="4800600"/>
          </a:xfrm>
          <a:prstGeom prst="rect">
            <a:avLst/>
          </a:prstGeom>
          <a:noFill/>
        </p:spPr>
      </p:pic>
      <p:sp>
        <p:nvSpPr>
          <p:cNvPr id="3" name="TextBox 2"/>
          <p:cNvSpPr txBox="1"/>
          <p:nvPr/>
        </p:nvSpPr>
        <p:spPr>
          <a:xfrm>
            <a:off x="0" y="304800"/>
            <a:ext cx="8915400" cy="369332"/>
          </a:xfrm>
          <a:prstGeom prst="rect">
            <a:avLst/>
          </a:prstGeom>
          <a:noFill/>
        </p:spPr>
        <p:txBody>
          <a:bodyPr wrap="square" rtlCol="0">
            <a:spAutoFit/>
          </a:bodyPr>
          <a:lstStyle/>
          <a:p>
            <a:endParaRPr lang="en-US" dirty="0"/>
          </a:p>
        </p:txBody>
      </p:sp>
      <p:sp>
        <p:nvSpPr>
          <p:cNvPr id="4" name="TextBox 3"/>
          <p:cNvSpPr txBox="1"/>
          <p:nvPr/>
        </p:nvSpPr>
        <p:spPr>
          <a:xfrm>
            <a:off x="0" y="0"/>
            <a:ext cx="9144000" cy="212365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3200" dirty="0" smtClean="0"/>
              <a:t>Issues </a:t>
            </a:r>
            <a:r>
              <a:rPr lang="en-US" sz="3200" dirty="0" smtClean="0"/>
              <a:t> </a:t>
            </a:r>
            <a:r>
              <a:rPr lang="en-US" sz="3200" dirty="0" smtClean="0"/>
              <a:t>in Machine Learning</a:t>
            </a:r>
            <a:r>
              <a:rPr lang="en-US" sz="3200" dirty="0" smtClean="0"/>
              <a:t>?   </a:t>
            </a:r>
            <a:endParaRPr lang="en-US" sz="3200" dirty="0" smtClean="0"/>
          </a:p>
          <a:p>
            <a:pPr marL="342900" indent="-342900">
              <a:buAutoNum type="arabicPeriod"/>
            </a:pPr>
            <a:r>
              <a:rPr lang="en-US" sz="2000" dirty="0" smtClean="0"/>
              <a:t>What Algorithms exist for learning general target functions from specific training.</a:t>
            </a:r>
          </a:p>
          <a:p>
            <a:pPr marL="342900" indent="-342900">
              <a:buAutoNum type="arabicPeriod"/>
            </a:pPr>
            <a:r>
              <a:rPr lang="en-US" sz="2000" dirty="0" smtClean="0"/>
              <a:t>How much Training data is sufficient?</a:t>
            </a:r>
          </a:p>
          <a:p>
            <a:pPr marL="342900" indent="-342900">
              <a:buAutoNum type="arabicPeriod"/>
            </a:pPr>
            <a:r>
              <a:rPr lang="en-US" sz="2000" dirty="0" smtClean="0"/>
              <a:t>When and how the prior Knowledge  held by the learner guide the process of generalizing examples?</a:t>
            </a:r>
          </a:p>
          <a:p>
            <a:pPr marL="342900" indent="-342900">
              <a:buAutoNum type="arabicPeriod"/>
            </a:pPr>
            <a:r>
              <a:rPr lang="en-US" sz="2000" dirty="0" smtClean="0"/>
              <a:t>How to reduce learning task?  How to alter representation to improve ?</a:t>
            </a:r>
            <a:endParaRPr lang="en-US" dirty="0"/>
          </a:p>
        </p:txBody>
      </p:sp>
      <p:pic>
        <p:nvPicPr>
          <p:cNvPr id="5" name="Picture 2" descr="C:\Users\Acer\Desktop\RVCE Logo with Registration Color.jpg"/>
          <p:cNvPicPr>
            <a:picLocks noChangeAspect="1" noChangeArrowheads="1"/>
          </p:cNvPicPr>
          <p:nvPr/>
        </p:nvPicPr>
        <p:blipFill>
          <a:blip r:embed="rId3"/>
          <a:srcRect/>
          <a:stretch>
            <a:fillRect/>
          </a:stretch>
        </p:blipFill>
        <p:spPr bwMode="auto">
          <a:xfrm>
            <a:off x="8500221" y="0"/>
            <a:ext cx="643779" cy="609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838200"/>
          </a:xfrm>
        </p:spPr>
        <p:style>
          <a:lnRef idx="3">
            <a:schemeClr val="lt1"/>
          </a:lnRef>
          <a:fillRef idx="1">
            <a:schemeClr val="accent1"/>
          </a:fillRef>
          <a:effectRef idx="1">
            <a:schemeClr val="accent1"/>
          </a:effectRef>
          <a:fontRef idx="minor">
            <a:schemeClr val="lt1"/>
          </a:fontRef>
        </p:style>
        <p:txBody>
          <a:bodyPr>
            <a:normAutofit/>
          </a:bodyPr>
          <a:lstStyle/>
          <a:p>
            <a:r>
              <a:rPr lang="en-US" sz="2800" dirty="0" smtClean="0"/>
              <a:t>Differences between ML Vs AI, Deep Learning, Data Science</a:t>
            </a:r>
            <a:endParaRPr lang="en-US" sz="2800" dirty="0"/>
          </a:p>
        </p:txBody>
      </p:sp>
      <p:sp>
        <p:nvSpPr>
          <p:cNvPr id="5" name="TextBox 4"/>
          <p:cNvSpPr txBox="1"/>
          <p:nvPr/>
        </p:nvSpPr>
        <p:spPr>
          <a:xfrm>
            <a:off x="0" y="917912"/>
            <a:ext cx="3200400" cy="594008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n-US" sz="2000" b="1" dirty="0" smtClean="0"/>
              <a:t>Machine learning </a:t>
            </a:r>
            <a:r>
              <a:rPr lang="en-US" sz="2000" dirty="0" smtClean="0"/>
              <a:t>is a set of algorithms that train on a data set to make predictions</a:t>
            </a:r>
          </a:p>
          <a:p>
            <a:pPr algn="just"/>
            <a:endParaRPr lang="en-US" sz="2000" dirty="0" smtClean="0"/>
          </a:p>
          <a:p>
            <a:pPr algn="just"/>
            <a:r>
              <a:rPr lang="en-US" sz="2000" dirty="0" smtClean="0"/>
              <a:t>For instance, </a:t>
            </a:r>
            <a:r>
              <a:rPr lang="en-US" sz="2000" b="1" dirty="0" smtClean="0"/>
              <a:t>supervised classification algorithms </a:t>
            </a:r>
            <a:r>
              <a:rPr lang="en-US" sz="2000" dirty="0" smtClean="0"/>
              <a:t> used to classify potential clients into good or bad prospects, for loan purposes, based on historical data. </a:t>
            </a:r>
          </a:p>
          <a:p>
            <a:pPr algn="just"/>
            <a:endParaRPr lang="en-US" sz="2000" dirty="0"/>
          </a:p>
          <a:p>
            <a:pPr algn="just"/>
            <a:r>
              <a:rPr lang="en-US" sz="2000" b="1" dirty="0" smtClean="0"/>
              <a:t>The techniques involved, for a given task </a:t>
            </a:r>
            <a:r>
              <a:rPr lang="en-US" sz="2000" dirty="0" smtClean="0"/>
              <a:t>(e.g. supervised clustering), are varied: naive </a:t>
            </a:r>
            <a:r>
              <a:rPr lang="en-US" sz="2000" dirty="0" err="1" smtClean="0"/>
              <a:t>Bayes</a:t>
            </a:r>
            <a:r>
              <a:rPr lang="en-US" sz="2000" dirty="0" smtClean="0"/>
              <a:t>, </a:t>
            </a:r>
            <a:r>
              <a:rPr lang="en-US" sz="2000" b="1" dirty="0" smtClean="0"/>
              <a:t>SVM, neural nets, ensembles, association rules, decision trees, logistic regression, </a:t>
            </a:r>
            <a:r>
              <a:rPr lang="en-US" sz="2000" dirty="0" smtClean="0"/>
              <a:t>or a combination of many</a:t>
            </a:r>
            <a:endParaRPr lang="en-US" sz="2000" dirty="0"/>
          </a:p>
        </p:txBody>
      </p:sp>
      <p:sp>
        <p:nvSpPr>
          <p:cNvPr id="6" name="TextBox 5"/>
          <p:cNvSpPr txBox="1"/>
          <p:nvPr/>
        </p:nvSpPr>
        <p:spPr>
          <a:xfrm>
            <a:off x="3352800" y="4303455"/>
            <a:ext cx="2971800" cy="255454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000" dirty="0" smtClean="0"/>
              <a:t>All of this is a subset of </a:t>
            </a:r>
            <a:r>
              <a:rPr lang="en-US" sz="2000" dirty="0" smtClean="0">
                <a:solidFill>
                  <a:srgbClr val="FF0000"/>
                </a:solidFill>
              </a:rPr>
              <a:t>data science.</a:t>
            </a:r>
            <a:r>
              <a:rPr lang="en-US" sz="2000" dirty="0" smtClean="0"/>
              <a:t>  When </a:t>
            </a:r>
          </a:p>
          <a:p>
            <a:r>
              <a:rPr lang="en-US" sz="2000" dirty="0" smtClean="0"/>
              <a:t>Algorithms are   automated, as  (automated piloting or driver-less cars) called </a:t>
            </a:r>
            <a:r>
              <a:rPr lang="en-US" sz="2000" dirty="0" smtClean="0">
                <a:solidFill>
                  <a:srgbClr val="FF0000"/>
                </a:solidFill>
              </a:rPr>
              <a:t>AI,</a:t>
            </a:r>
            <a:r>
              <a:rPr lang="en-US" sz="2000" dirty="0" smtClean="0"/>
              <a:t> and   specifically, </a:t>
            </a:r>
            <a:r>
              <a:rPr lang="en-US" sz="2000" dirty="0" smtClean="0">
                <a:solidFill>
                  <a:srgbClr val="FF0000"/>
                </a:solidFill>
              </a:rPr>
              <a:t>deep learning.</a:t>
            </a:r>
            <a:endParaRPr lang="en-US" sz="2400" dirty="0"/>
          </a:p>
        </p:txBody>
      </p:sp>
      <p:sp>
        <p:nvSpPr>
          <p:cNvPr id="7" name="TextBox 6"/>
          <p:cNvSpPr txBox="1"/>
          <p:nvPr/>
        </p:nvSpPr>
        <p:spPr>
          <a:xfrm>
            <a:off x="6339590" y="4419600"/>
            <a:ext cx="2804410"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dirty="0" smtClean="0"/>
              <a:t>If the data collected comes from sensors and if it is transmitted via the Internet, then it is </a:t>
            </a:r>
            <a:r>
              <a:rPr lang="en-US" sz="2000" b="1" dirty="0" smtClean="0"/>
              <a:t>ML </a:t>
            </a:r>
            <a:r>
              <a:rPr lang="en-US" sz="2000" dirty="0" smtClean="0"/>
              <a:t> or  data science or </a:t>
            </a:r>
          </a:p>
          <a:p>
            <a:r>
              <a:rPr lang="en-US" sz="2000" dirty="0" smtClean="0"/>
              <a:t> </a:t>
            </a:r>
            <a:r>
              <a:rPr lang="en-US" sz="2000" b="1" dirty="0" smtClean="0"/>
              <a:t>deep learning </a:t>
            </a:r>
            <a:r>
              <a:rPr lang="en-US" sz="2000" dirty="0" smtClean="0"/>
              <a:t>applied to </a:t>
            </a:r>
            <a:r>
              <a:rPr lang="en-US" sz="2000" dirty="0" err="1" smtClean="0"/>
              <a:t>IoT</a:t>
            </a:r>
            <a:r>
              <a:rPr lang="en-US" sz="2000" dirty="0" smtClean="0"/>
              <a:t>.</a:t>
            </a:r>
            <a:endParaRPr lang="en-US" dirty="0"/>
          </a:p>
        </p:txBody>
      </p:sp>
      <p:sp>
        <p:nvSpPr>
          <p:cNvPr id="8" name="TextBox 7"/>
          <p:cNvSpPr txBox="1"/>
          <p:nvPr/>
        </p:nvSpPr>
        <p:spPr>
          <a:xfrm>
            <a:off x="3276600" y="914400"/>
            <a:ext cx="5867400" cy="3724096"/>
          </a:xfrm>
          <a:prstGeom prst="rect">
            <a:avLst/>
          </a:prstGeom>
          <a:noFill/>
        </p:spPr>
        <p:txBody>
          <a:bodyPr wrap="square" rtlCol="0">
            <a:spAutoFit/>
          </a:bodyPr>
          <a:lstStyle/>
          <a:p>
            <a:r>
              <a:rPr lang="en-US" sz="2000" b="1" dirty="0" smtClean="0"/>
              <a:t>Data Science  : ML and Statistics. </a:t>
            </a:r>
          </a:p>
          <a:p>
            <a:r>
              <a:rPr lang="en-US" dirty="0" smtClean="0"/>
              <a:t>The word </a:t>
            </a:r>
            <a:r>
              <a:rPr lang="en-US" b="1" i="1" dirty="0" smtClean="0"/>
              <a:t>learning</a:t>
            </a:r>
            <a:r>
              <a:rPr lang="en-US" i="1" dirty="0" smtClean="0"/>
              <a:t>  : Data : Training set: Model</a:t>
            </a:r>
            <a:r>
              <a:rPr lang="en-US" dirty="0" smtClean="0"/>
              <a:t> or algorithm parameters. Techniques such as (</a:t>
            </a:r>
            <a:r>
              <a:rPr lang="en-US" b="1" dirty="0" smtClean="0"/>
              <a:t>regression, naive </a:t>
            </a:r>
            <a:r>
              <a:rPr lang="en-US" b="1" dirty="0" err="1" smtClean="0"/>
              <a:t>Bayes</a:t>
            </a:r>
            <a:r>
              <a:rPr lang="en-US" b="1" dirty="0" smtClean="0"/>
              <a:t> - supervised clustering.)</a:t>
            </a:r>
          </a:p>
          <a:p>
            <a:endParaRPr lang="en-US" b="1" dirty="0" smtClean="0"/>
          </a:p>
          <a:p>
            <a:r>
              <a:rPr lang="en-US" b="1" dirty="0" smtClean="0"/>
              <a:t>unsupervised clustering </a:t>
            </a:r>
            <a:r>
              <a:rPr lang="en-US" dirty="0" smtClean="0"/>
              <a:t>- aims at detecting clusters and cluster structures without any a-priori knowledge or training set to help the classification algorithm.</a:t>
            </a:r>
          </a:p>
          <a:p>
            <a:r>
              <a:rPr lang="en-US" dirty="0" smtClean="0"/>
              <a:t> </a:t>
            </a:r>
            <a:r>
              <a:rPr lang="en-US" dirty="0" smtClean="0"/>
              <a:t>  </a:t>
            </a:r>
            <a:r>
              <a:rPr lang="en-US" b="1" dirty="0" smtClean="0"/>
              <a:t>A human being</a:t>
            </a:r>
            <a:r>
              <a:rPr lang="en-US" dirty="0" smtClean="0"/>
              <a:t> is needed to label the clusters found. Some techniques are hybrid, such as semi-supervised classification. Some pattern detection or density estimation techniques fit in this category.</a:t>
            </a:r>
          </a:p>
          <a:p>
            <a:endParaRPr lang="en-US" dirty="0"/>
          </a:p>
        </p:txBody>
      </p:sp>
      <p:pic>
        <p:nvPicPr>
          <p:cNvPr id="9" name="Picture 2" descr="C:\Users\Acer\Desktop\RVCE Logo with Registration Color.jpg"/>
          <p:cNvPicPr>
            <a:picLocks noChangeAspect="1" noChangeArrowheads="1"/>
          </p:cNvPicPr>
          <p:nvPr/>
        </p:nvPicPr>
        <p:blipFill>
          <a:blip r:embed="rId2"/>
          <a:srcRect/>
          <a:stretch>
            <a:fillRect/>
          </a:stretch>
        </p:blipFill>
        <p:spPr bwMode="auto">
          <a:xfrm>
            <a:off x="8458200" y="646010"/>
            <a:ext cx="685800" cy="64939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earning Algorithms "/>
          <p:cNvPicPr>
            <a:picLocks noChangeAspect="1" noChangeArrowheads="1"/>
          </p:cNvPicPr>
          <p:nvPr/>
        </p:nvPicPr>
        <p:blipFill>
          <a:blip r:embed="rId2"/>
          <a:srcRect/>
          <a:stretch>
            <a:fillRect/>
          </a:stretch>
        </p:blipFill>
        <p:spPr bwMode="auto">
          <a:xfrm>
            <a:off x="2653046" y="0"/>
            <a:ext cx="6490954" cy="5638800"/>
          </a:xfrm>
          <a:prstGeom prst="rect">
            <a:avLst/>
          </a:prstGeom>
          <a:noFill/>
        </p:spPr>
      </p:pic>
      <p:sp>
        <p:nvSpPr>
          <p:cNvPr id="5" name="TextBox 4"/>
          <p:cNvSpPr txBox="1"/>
          <p:nvPr/>
        </p:nvSpPr>
        <p:spPr>
          <a:xfrm>
            <a:off x="0" y="228600"/>
            <a:ext cx="3124200"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smtClean="0"/>
              <a:t>common principle :</a:t>
            </a:r>
          </a:p>
          <a:p>
            <a:endParaRPr lang="en-US" b="1" dirty="0"/>
          </a:p>
          <a:p>
            <a:r>
              <a:rPr lang="en-US" b="1" dirty="0" smtClean="0"/>
              <a:t>all supervised machine learning algorithms are used for predictive modeling. </a:t>
            </a:r>
          </a:p>
          <a:p>
            <a:endParaRPr lang="en-US" b="1" dirty="0"/>
          </a:p>
          <a:p>
            <a:r>
              <a:rPr lang="en-US" b="1" dirty="0" smtClean="0"/>
              <a:t>Machine learning algorithms are described as learning a</a:t>
            </a:r>
          </a:p>
          <a:p>
            <a:r>
              <a:rPr lang="en-US" b="1" dirty="0" smtClean="0"/>
              <a:t> target function (f) that best maps input variables (X) to an output variable (Y).</a:t>
            </a:r>
          </a:p>
          <a:p>
            <a:r>
              <a:rPr lang="en-US" b="1" dirty="0" smtClean="0"/>
              <a:t>Y = f(X)</a:t>
            </a:r>
            <a:endParaRPr lang="en-US" dirty="0"/>
          </a:p>
        </p:txBody>
      </p:sp>
      <p:sp>
        <p:nvSpPr>
          <p:cNvPr id="6" name="TextBox 5"/>
          <p:cNvSpPr txBox="1"/>
          <p:nvPr/>
        </p:nvSpPr>
        <p:spPr>
          <a:xfrm>
            <a:off x="381000" y="5638800"/>
            <a:ext cx="8534400" cy="101566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000" dirty="0" smtClean="0"/>
              <a:t>The most common type of machine learning is to learn the mapping Y = f(X) to make predictions of Y for new X. This is called predictive modeling or predictive analytics and our goal is to make the most accurate predictions possible</a:t>
            </a:r>
            <a:endParaRPr lang="en-US" sz="2000" dirty="0"/>
          </a:p>
        </p:txBody>
      </p:sp>
      <p:sp>
        <p:nvSpPr>
          <p:cNvPr id="7" name="TextBox 6"/>
          <p:cNvSpPr txBox="1"/>
          <p:nvPr/>
        </p:nvSpPr>
        <p:spPr>
          <a:xfrm>
            <a:off x="0" y="3886200"/>
            <a:ext cx="3200400"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This is a general learning task where we would like to make predictions in the future (Y) given new examples of input variables (X).</a:t>
            </a:r>
            <a:endParaRPr lang="en-US" dirty="0"/>
          </a:p>
        </p:txBody>
      </p:sp>
      <p:pic>
        <p:nvPicPr>
          <p:cNvPr id="8" name="Picture 2" descr="C:\Users\Acer\Desktop\RVCE Logo with Registration Color.jpg"/>
          <p:cNvPicPr>
            <a:picLocks noChangeAspect="1" noChangeArrowheads="1"/>
          </p:cNvPicPr>
          <p:nvPr/>
        </p:nvPicPr>
        <p:blipFill>
          <a:blip r:embed="rId3"/>
          <a:srcRect/>
          <a:stretch>
            <a:fillRect/>
          </a:stretch>
        </p:blipFill>
        <p:spPr bwMode="auto">
          <a:xfrm>
            <a:off x="8153400" y="0"/>
            <a:ext cx="990600" cy="938007"/>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The concept of learning in a ML system• Learning = Improving with experience at some  task  – Improve over task T,  – With..."/>
          <p:cNvPicPr>
            <a:picLocks noChangeAspect="1" noChangeArrowheads="1"/>
          </p:cNvPicPr>
          <p:nvPr/>
        </p:nvPicPr>
        <p:blipFill>
          <a:blip r:embed="rId2"/>
          <a:srcRect/>
          <a:stretch>
            <a:fillRect/>
          </a:stretch>
        </p:blipFill>
        <p:spPr bwMode="auto">
          <a:xfrm>
            <a:off x="0" y="0"/>
            <a:ext cx="5908429" cy="4114800"/>
          </a:xfrm>
          <a:prstGeom prst="rect">
            <a:avLst/>
          </a:prstGeom>
          <a:noFill/>
        </p:spPr>
      </p:pic>
      <p:pic>
        <p:nvPicPr>
          <p:cNvPr id="3" name="Picture 2" descr="The Learning Process              Model Learning    Model                               Testing "/>
          <p:cNvPicPr>
            <a:picLocks noChangeAspect="1" noChangeArrowheads="1"/>
          </p:cNvPicPr>
          <p:nvPr/>
        </p:nvPicPr>
        <p:blipFill>
          <a:blip r:embed="rId3"/>
          <a:srcRect/>
          <a:stretch>
            <a:fillRect/>
          </a:stretch>
        </p:blipFill>
        <p:spPr bwMode="auto">
          <a:xfrm>
            <a:off x="0" y="2133601"/>
            <a:ext cx="8839200" cy="4724400"/>
          </a:xfrm>
          <a:prstGeom prst="rect">
            <a:avLst/>
          </a:prstGeom>
          <a:noFill/>
        </p:spPr>
      </p:pic>
      <p:sp>
        <p:nvSpPr>
          <p:cNvPr id="4" name="TextBox 3"/>
          <p:cNvSpPr txBox="1"/>
          <p:nvPr/>
        </p:nvSpPr>
        <p:spPr>
          <a:xfrm>
            <a:off x="5638800" y="0"/>
            <a:ext cx="2819400"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Wingdings" pitchFamily="2" charset="2"/>
              <a:buChar char="Ø"/>
            </a:pPr>
            <a:r>
              <a:rPr lang="en-US" b="1" dirty="0" smtClean="0"/>
              <a:t>Learning to </a:t>
            </a:r>
            <a:r>
              <a:rPr lang="en-US" b="1" dirty="0" smtClean="0"/>
              <a:t>recognize- </a:t>
            </a:r>
            <a:r>
              <a:rPr lang="en-US" b="1" dirty="0" smtClean="0"/>
              <a:t/>
            </a:r>
            <a:br>
              <a:rPr lang="en-US" b="1" dirty="0" smtClean="0"/>
            </a:br>
            <a:r>
              <a:rPr lang="en-US" b="1" dirty="0" smtClean="0"/>
              <a:t>    spoken words</a:t>
            </a:r>
          </a:p>
          <a:p>
            <a:pPr>
              <a:buFont typeface="Wingdings" pitchFamily="2" charset="2"/>
              <a:buChar char="Ø"/>
            </a:pPr>
            <a:r>
              <a:rPr lang="en-US" b="1" dirty="0" smtClean="0"/>
              <a:t>Learning to drive an </a:t>
            </a:r>
            <a:br>
              <a:rPr lang="en-US" b="1" dirty="0" smtClean="0"/>
            </a:br>
            <a:r>
              <a:rPr lang="en-US" b="1" dirty="0" smtClean="0"/>
              <a:t>    Autonomous Vehicle</a:t>
            </a:r>
          </a:p>
          <a:p>
            <a:pPr>
              <a:buFont typeface="Wingdings" pitchFamily="2" charset="2"/>
              <a:buChar char="Ø"/>
            </a:pPr>
            <a:r>
              <a:rPr lang="en-US" b="1" dirty="0" smtClean="0"/>
              <a:t>Learning to classify new    </a:t>
            </a:r>
            <a:br>
              <a:rPr lang="en-US" b="1" dirty="0" smtClean="0"/>
            </a:br>
            <a:r>
              <a:rPr lang="en-US" b="1" dirty="0" smtClean="0"/>
              <a:t>    astronomical structures</a:t>
            </a:r>
          </a:p>
          <a:p>
            <a:pPr>
              <a:buFont typeface="Wingdings" pitchFamily="2" charset="2"/>
              <a:buChar char="Ø"/>
            </a:pPr>
            <a:r>
              <a:rPr lang="en-US" b="1" dirty="0" smtClean="0"/>
              <a:t>Learning to play word </a:t>
            </a:r>
            <a:br>
              <a:rPr lang="en-US" b="1" dirty="0" smtClean="0"/>
            </a:br>
            <a:r>
              <a:rPr lang="en-US" b="1" dirty="0" smtClean="0"/>
              <a:t>    class games.</a:t>
            </a:r>
            <a:endParaRPr lang="en-US" b="1" dirty="0"/>
          </a:p>
        </p:txBody>
      </p:sp>
      <p:sp>
        <p:nvSpPr>
          <p:cNvPr id="5" name="TextBox 4"/>
          <p:cNvSpPr txBox="1"/>
          <p:nvPr/>
        </p:nvSpPr>
        <p:spPr>
          <a:xfrm>
            <a:off x="457200" y="5334000"/>
            <a:ext cx="8305800"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smtClean="0">
                <a:latin typeface="Times New Roman" pitchFamily="18" charset="0"/>
                <a:cs typeface="Times New Roman" pitchFamily="18" charset="0"/>
              </a:rPr>
              <a:t>Machine learning  (Statistical Perspective)   frames data in the context of a hypothetical function (f) that the machine learning algorithm aims to learn.</a:t>
            </a:r>
          </a:p>
          <a:p>
            <a:endParaRPr lang="en-US" b="1"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 Given some input variables (Input)  the function answer the question as to what is the predicted output variable (Output).    </a:t>
            </a:r>
            <a:r>
              <a:rPr lang="en-US" b="1" dirty="0" smtClean="0"/>
              <a:t>Output = f(Input)</a:t>
            </a:r>
            <a:endParaRPr lang="en-US" b="1" dirty="0"/>
          </a:p>
        </p:txBody>
      </p:sp>
      <p:pic>
        <p:nvPicPr>
          <p:cNvPr id="6" name="Picture 2" descr="C:\Users\Acer\Desktop\RVCE Logo with Registration Color.jpg"/>
          <p:cNvPicPr>
            <a:picLocks noChangeAspect="1" noChangeArrowheads="1"/>
          </p:cNvPicPr>
          <p:nvPr/>
        </p:nvPicPr>
        <p:blipFill>
          <a:blip r:embed="rId4"/>
          <a:srcRect/>
          <a:stretch>
            <a:fillRect/>
          </a:stretch>
        </p:blipFill>
        <p:spPr bwMode="auto">
          <a:xfrm>
            <a:off x="8419748" y="0"/>
            <a:ext cx="724252" cy="6858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304800"/>
            <a:ext cx="861060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smtClean="0"/>
              <a:t>Machine Learning :   Concept Learning : Tool Kit</a:t>
            </a:r>
            <a:endParaRPr lang="en-US" sz="2800" dirty="0"/>
          </a:p>
        </p:txBody>
      </p:sp>
      <p:sp>
        <p:nvSpPr>
          <p:cNvPr id="8" name="TextBox 7"/>
          <p:cNvSpPr txBox="1"/>
          <p:nvPr/>
        </p:nvSpPr>
        <p:spPr>
          <a:xfrm>
            <a:off x="5867400" y="1143000"/>
            <a:ext cx="3048000" cy="270843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000" b="1" dirty="0" err="1" smtClean="0"/>
              <a:t>Jupyter</a:t>
            </a:r>
            <a:r>
              <a:rPr lang="en-US" sz="2000" b="1" dirty="0" smtClean="0"/>
              <a:t> notebooks :</a:t>
            </a:r>
          </a:p>
          <a:p>
            <a:r>
              <a:rPr lang="en-US" dirty="0" smtClean="0"/>
              <a:t>Interactive coding and Visualization of Output</a:t>
            </a:r>
          </a:p>
          <a:p>
            <a:r>
              <a:rPr lang="en-US" sz="2000" b="1" dirty="0" err="1"/>
              <a:t>NumPy,SciPy</a:t>
            </a:r>
            <a:r>
              <a:rPr lang="en-US" sz="2000" b="1" dirty="0"/>
              <a:t>, Pandas</a:t>
            </a:r>
          </a:p>
          <a:p>
            <a:r>
              <a:rPr lang="en-US" dirty="0" smtClean="0"/>
              <a:t>Numeric Computation</a:t>
            </a:r>
          </a:p>
          <a:p>
            <a:r>
              <a:rPr lang="en-US" sz="2000" b="1" dirty="0" err="1"/>
              <a:t>Matplotlib</a:t>
            </a:r>
            <a:r>
              <a:rPr lang="en-US" sz="2000" b="1" dirty="0"/>
              <a:t>, </a:t>
            </a:r>
            <a:r>
              <a:rPr lang="en-US" sz="2000" b="1" dirty="0" err="1"/>
              <a:t>Seaborn</a:t>
            </a:r>
            <a:r>
              <a:rPr lang="en-US" sz="2000" b="1" dirty="0"/>
              <a:t>:</a:t>
            </a:r>
          </a:p>
          <a:p>
            <a:r>
              <a:rPr lang="en-US" dirty="0" smtClean="0"/>
              <a:t>Data Visualization</a:t>
            </a:r>
          </a:p>
          <a:p>
            <a:r>
              <a:rPr lang="en-US" sz="2000" b="1" dirty="0" err="1"/>
              <a:t>Scikit</a:t>
            </a:r>
            <a:r>
              <a:rPr lang="en-US" sz="2000" b="1" dirty="0"/>
              <a:t>- learn:</a:t>
            </a:r>
          </a:p>
          <a:p>
            <a:r>
              <a:rPr lang="en-US" dirty="0" smtClean="0"/>
              <a:t>Machine Learning</a:t>
            </a:r>
            <a:endParaRPr lang="en-US" dirty="0"/>
          </a:p>
        </p:txBody>
      </p:sp>
      <p:pic>
        <p:nvPicPr>
          <p:cNvPr id="17411" name="Picture 3"/>
          <p:cNvPicPr>
            <a:picLocks noChangeAspect="1" noChangeArrowheads="1"/>
          </p:cNvPicPr>
          <p:nvPr/>
        </p:nvPicPr>
        <p:blipFill>
          <a:blip r:embed="rId2"/>
          <a:srcRect/>
          <a:stretch>
            <a:fillRect/>
          </a:stretch>
        </p:blipFill>
        <p:spPr bwMode="auto">
          <a:xfrm>
            <a:off x="304800" y="838200"/>
            <a:ext cx="4505325" cy="4324350"/>
          </a:xfrm>
          <a:prstGeom prst="rect">
            <a:avLst/>
          </a:prstGeom>
          <a:noFill/>
          <a:ln w="9525">
            <a:noFill/>
            <a:miter lim="800000"/>
            <a:headEnd/>
            <a:tailEnd/>
          </a:ln>
          <a:effectLst/>
        </p:spPr>
      </p:pic>
      <p:pic>
        <p:nvPicPr>
          <p:cNvPr id="17413" name="Picture 5"/>
          <p:cNvPicPr>
            <a:picLocks noChangeAspect="1" noChangeArrowheads="1"/>
          </p:cNvPicPr>
          <p:nvPr/>
        </p:nvPicPr>
        <p:blipFill>
          <a:blip r:embed="rId3"/>
          <a:srcRect/>
          <a:stretch>
            <a:fillRect/>
          </a:stretch>
        </p:blipFill>
        <p:spPr bwMode="auto">
          <a:xfrm>
            <a:off x="5387456" y="3886201"/>
            <a:ext cx="3527944" cy="297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228600" y="0"/>
            <a:ext cx="6286500" cy="3619500"/>
          </a:xfrm>
          <a:prstGeom prst="rect">
            <a:avLst/>
          </a:prstGeom>
          <a:noFill/>
          <a:ln w="9525">
            <a:noFill/>
            <a:miter lim="800000"/>
            <a:headEnd/>
            <a:tailEnd/>
          </a:ln>
          <a:effectLst/>
        </p:spPr>
      </p:pic>
      <p:pic>
        <p:nvPicPr>
          <p:cNvPr id="18435" name="Picture 3"/>
          <p:cNvPicPr>
            <a:picLocks noChangeAspect="1" noChangeArrowheads="1"/>
          </p:cNvPicPr>
          <p:nvPr/>
        </p:nvPicPr>
        <p:blipFill>
          <a:blip r:embed="rId4"/>
          <a:srcRect/>
          <a:stretch>
            <a:fillRect/>
          </a:stretch>
        </p:blipFill>
        <p:spPr bwMode="auto">
          <a:xfrm>
            <a:off x="304800" y="3204018"/>
            <a:ext cx="8534400" cy="36539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314325" y="3175986"/>
            <a:ext cx="7610475" cy="3177189"/>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228600" y="228600"/>
            <a:ext cx="7162800" cy="2910809"/>
          </a:xfrm>
          <a:prstGeom prst="rect">
            <a:avLst/>
          </a:prstGeom>
          <a:noFill/>
          <a:ln w="9525">
            <a:noFill/>
            <a:miter lim="800000"/>
            <a:headEnd/>
            <a:tailEnd/>
          </a:ln>
          <a:effectLst/>
        </p:spPr>
      </p:pic>
      <p:sp>
        <p:nvSpPr>
          <p:cNvPr id="4" name="TextBox 3"/>
          <p:cNvSpPr txBox="1"/>
          <p:nvPr/>
        </p:nvSpPr>
        <p:spPr>
          <a:xfrm>
            <a:off x="3581400" y="228600"/>
            <a:ext cx="48768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ML from practical implementation perspective</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style>
          <a:lnRef idx="1">
            <a:schemeClr val="accent1"/>
          </a:lnRef>
          <a:fillRef idx="2">
            <a:schemeClr val="accent1"/>
          </a:fillRef>
          <a:effectRef idx="1">
            <a:schemeClr val="accent1"/>
          </a:effectRef>
          <a:fontRef idx="minor">
            <a:schemeClr val="dk1"/>
          </a:fontRef>
        </p:style>
        <p:txBody>
          <a:bodyPr/>
          <a:lstStyle/>
          <a:p>
            <a:r>
              <a:rPr lang="en-US" dirty="0" smtClean="0"/>
              <a:t>Talk Outline </a:t>
            </a:r>
            <a:endParaRPr lang="en-US" dirty="0"/>
          </a:p>
        </p:txBody>
      </p:sp>
      <p:sp>
        <p:nvSpPr>
          <p:cNvPr id="3" name="Content Placeholder 2"/>
          <p:cNvSpPr>
            <a:spLocks noGrp="1"/>
          </p:cNvSpPr>
          <p:nvPr>
            <p:ph idx="1"/>
          </p:nvPr>
        </p:nvSpPr>
        <p:spPr>
          <a:xfrm>
            <a:off x="457200" y="1295400"/>
            <a:ext cx="8229600" cy="5181600"/>
          </a:xfrm>
        </p:spPr>
        <p:style>
          <a:lnRef idx="1">
            <a:schemeClr val="accent2"/>
          </a:lnRef>
          <a:fillRef idx="2">
            <a:schemeClr val="accent2"/>
          </a:fillRef>
          <a:effectRef idx="1">
            <a:schemeClr val="accent2"/>
          </a:effectRef>
          <a:fontRef idx="minor">
            <a:schemeClr val="dk1"/>
          </a:fontRef>
        </p:style>
        <p:txBody>
          <a:bodyPr>
            <a:normAutofit fontScale="47500" lnSpcReduction="20000"/>
          </a:bodyPr>
          <a:lstStyle/>
          <a:p>
            <a:r>
              <a:rPr lang="en-US" sz="4400" dirty="0" smtClean="0"/>
              <a:t>Definition of Machine Learning ( ML)</a:t>
            </a:r>
          </a:p>
          <a:p>
            <a:r>
              <a:rPr lang="en-US" sz="4400" dirty="0" smtClean="0"/>
              <a:t>Why ML?</a:t>
            </a:r>
          </a:p>
          <a:p>
            <a:r>
              <a:rPr lang="en-US" sz="4400" dirty="0" smtClean="0"/>
              <a:t>Popular ML Applications</a:t>
            </a:r>
          </a:p>
          <a:p>
            <a:r>
              <a:rPr lang="en-US" sz="4400" dirty="0" smtClean="0"/>
              <a:t>Mind Map of ML Algorithms</a:t>
            </a:r>
          </a:p>
          <a:p>
            <a:r>
              <a:rPr lang="en-US" sz="4400" dirty="0" smtClean="0"/>
              <a:t>ML Principles and Classifications of ML Algorithm</a:t>
            </a:r>
          </a:p>
          <a:p>
            <a:r>
              <a:rPr lang="en-US" sz="4400" dirty="0" smtClean="0"/>
              <a:t>ML Vocabulary and Terms  (  Terminology)</a:t>
            </a:r>
          </a:p>
          <a:p>
            <a:r>
              <a:rPr lang="en-US" sz="4400" dirty="0" smtClean="0"/>
              <a:t>Issues in ML, ML Vs AI, Data Science. ( Comparison)</a:t>
            </a:r>
          </a:p>
          <a:p>
            <a:r>
              <a:rPr lang="en-US" sz="4400" dirty="0" smtClean="0"/>
              <a:t>ML Tools : JUPYTER , PANDA etc.,  ( practices)</a:t>
            </a:r>
          </a:p>
          <a:p>
            <a:endParaRPr lang="en-US" sz="4400" dirty="0" smtClean="0"/>
          </a:p>
          <a:p>
            <a:endParaRPr lang="en-US" sz="4400" dirty="0" smtClean="0"/>
          </a:p>
          <a:p>
            <a:r>
              <a:rPr lang="en-US" sz="4400" dirty="0" smtClean="0"/>
              <a:t>Learning ML Process : Practical Approach  ( Step by step)</a:t>
            </a:r>
          </a:p>
          <a:p>
            <a:r>
              <a:rPr lang="en-US" sz="4400" dirty="0" smtClean="0"/>
              <a:t>Supervised  and Unsupervised  ML ( Types )</a:t>
            </a:r>
          </a:p>
          <a:p>
            <a:r>
              <a:rPr lang="en-US" sz="4400" dirty="0" smtClean="0"/>
              <a:t>ML Model Generalization: Splitting in to Test and Training Data:  Cross Validation procedures, </a:t>
            </a:r>
          </a:p>
          <a:p>
            <a:r>
              <a:rPr lang="en-US" sz="4400" dirty="0" smtClean="0"/>
              <a:t>ML  performance Metrics or Error Measurements</a:t>
            </a:r>
          </a:p>
          <a:p>
            <a:r>
              <a:rPr lang="en-US" sz="4400" dirty="0" smtClean="0"/>
              <a:t> ML and Statistics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7315200" y="1295400"/>
            <a:ext cx="1287270" cy="1371600"/>
          </a:xfrm>
          <a:prstGeom prst="rect">
            <a:avLst/>
          </a:prstGeom>
          <a:noFill/>
          <a:ln w="9525">
            <a:noFill/>
            <a:miter lim="800000"/>
            <a:headEnd/>
            <a:tailEnd/>
          </a:ln>
          <a:effectLst/>
        </p:spPr>
      </p:pic>
      <p:pic>
        <p:nvPicPr>
          <p:cNvPr id="5" name="Picture 2" descr="C:\Users\Acer\Desktop\RVCE Logo with Registration Color.jpg"/>
          <p:cNvPicPr>
            <a:picLocks noChangeAspect="1" noChangeArrowheads="1"/>
          </p:cNvPicPr>
          <p:nvPr/>
        </p:nvPicPr>
        <p:blipFill>
          <a:blip r:embed="rId3"/>
          <a:srcRect/>
          <a:stretch>
            <a:fillRect/>
          </a:stretch>
        </p:blipFill>
        <p:spPr bwMode="auto">
          <a:xfrm>
            <a:off x="7696200" y="228600"/>
            <a:ext cx="914400" cy="865853"/>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457200" y="0"/>
            <a:ext cx="7777595" cy="3429000"/>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a:srcRect/>
          <a:stretch>
            <a:fillRect/>
          </a:stretch>
        </p:blipFill>
        <p:spPr bwMode="auto">
          <a:xfrm>
            <a:off x="228600" y="3124200"/>
            <a:ext cx="7172325" cy="31493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457200" y="228600"/>
            <a:ext cx="8001000" cy="3177153"/>
          </a:xfrm>
          <a:prstGeom prst="rect">
            <a:avLst/>
          </a:prstGeom>
          <a:noFill/>
          <a:ln w="9525">
            <a:noFill/>
            <a:miter lim="800000"/>
            <a:headEnd/>
            <a:tailEnd/>
          </a:ln>
          <a:effectLst/>
        </p:spPr>
      </p:pic>
      <p:pic>
        <p:nvPicPr>
          <p:cNvPr id="24580" name="Picture 4"/>
          <p:cNvPicPr>
            <a:picLocks noChangeAspect="1" noChangeArrowheads="1"/>
          </p:cNvPicPr>
          <p:nvPr/>
        </p:nvPicPr>
        <p:blipFill>
          <a:blip r:embed="rId3"/>
          <a:srcRect/>
          <a:stretch>
            <a:fillRect/>
          </a:stretch>
        </p:blipFill>
        <p:spPr bwMode="auto">
          <a:xfrm>
            <a:off x="838200" y="3124200"/>
            <a:ext cx="7077075" cy="31937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228600" y="0"/>
            <a:ext cx="6800850" cy="3733800"/>
          </a:xfrm>
          <a:prstGeom prst="rect">
            <a:avLst/>
          </a:prstGeom>
          <a:noFill/>
          <a:ln w="9525">
            <a:noFill/>
            <a:miter lim="800000"/>
            <a:headEnd/>
            <a:tailEnd/>
          </a:ln>
          <a:effectLst/>
        </p:spPr>
      </p:pic>
      <p:pic>
        <p:nvPicPr>
          <p:cNvPr id="25603" name="Picture 3"/>
          <p:cNvPicPr>
            <a:picLocks noChangeAspect="1" noChangeArrowheads="1"/>
          </p:cNvPicPr>
          <p:nvPr/>
        </p:nvPicPr>
        <p:blipFill>
          <a:blip r:embed="rId3"/>
          <a:srcRect/>
          <a:stretch>
            <a:fillRect/>
          </a:stretch>
        </p:blipFill>
        <p:spPr bwMode="auto">
          <a:xfrm>
            <a:off x="838200" y="3508087"/>
            <a:ext cx="8305800" cy="33499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381000" y="0"/>
            <a:ext cx="4905375" cy="2800350"/>
          </a:xfrm>
          <a:prstGeom prst="rect">
            <a:avLst/>
          </a:prstGeom>
          <a:noFill/>
          <a:ln w="9525">
            <a:noFill/>
            <a:miter lim="800000"/>
            <a:headEnd/>
            <a:tailEnd/>
          </a:ln>
          <a:effectLst/>
        </p:spPr>
      </p:pic>
      <p:pic>
        <p:nvPicPr>
          <p:cNvPr id="26627" name="Picture 3"/>
          <p:cNvPicPr>
            <a:picLocks noChangeAspect="1" noChangeArrowheads="1"/>
          </p:cNvPicPr>
          <p:nvPr/>
        </p:nvPicPr>
        <p:blipFill>
          <a:blip r:embed="rId3"/>
          <a:srcRect/>
          <a:stretch>
            <a:fillRect/>
          </a:stretch>
        </p:blipFill>
        <p:spPr bwMode="auto">
          <a:xfrm>
            <a:off x="1219200" y="3048000"/>
            <a:ext cx="6196012" cy="3530206"/>
          </a:xfrm>
          <a:prstGeom prst="rect">
            <a:avLst/>
          </a:prstGeom>
          <a:noFill/>
          <a:ln w="9525">
            <a:noFill/>
            <a:miter lim="800000"/>
            <a:headEnd/>
            <a:tailEnd/>
          </a:ln>
          <a:effectLst/>
        </p:spPr>
      </p:pic>
      <p:pic>
        <p:nvPicPr>
          <p:cNvPr id="26628" name="Picture 4"/>
          <p:cNvPicPr>
            <a:picLocks noChangeAspect="1" noChangeArrowheads="1"/>
          </p:cNvPicPr>
          <p:nvPr/>
        </p:nvPicPr>
        <p:blipFill>
          <a:blip r:embed="rId4"/>
          <a:srcRect/>
          <a:stretch>
            <a:fillRect/>
          </a:stretch>
        </p:blipFill>
        <p:spPr bwMode="auto">
          <a:xfrm>
            <a:off x="4610789" y="609600"/>
            <a:ext cx="4533211" cy="23288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838200" y="228600"/>
            <a:ext cx="7848600" cy="3586162"/>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1219200" y="3581400"/>
            <a:ext cx="7086600" cy="304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304800" y="0"/>
            <a:ext cx="7979822" cy="3814762"/>
          </a:xfrm>
          <a:prstGeom prst="rect">
            <a:avLst/>
          </a:prstGeom>
          <a:noFill/>
          <a:ln w="9525">
            <a:noFill/>
            <a:miter lim="800000"/>
            <a:headEnd/>
            <a:tailEnd/>
          </a:ln>
          <a:effectLst/>
        </p:spPr>
      </p:pic>
      <p:pic>
        <p:nvPicPr>
          <p:cNvPr id="28675" name="Picture 3"/>
          <p:cNvPicPr>
            <a:picLocks noChangeAspect="1" noChangeArrowheads="1"/>
          </p:cNvPicPr>
          <p:nvPr/>
        </p:nvPicPr>
        <p:blipFill>
          <a:blip r:embed="rId3"/>
          <a:srcRect/>
          <a:stretch>
            <a:fillRect/>
          </a:stretch>
        </p:blipFill>
        <p:spPr bwMode="auto">
          <a:xfrm>
            <a:off x="457200" y="3961846"/>
            <a:ext cx="7620000" cy="28961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0" y="1"/>
            <a:ext cx="7391400" cy="3695700"/>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1219200" y="3829050"/>
            <a:ext cx="5799331" cy="3028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228600" y="0"/>
            <a:ext cx="6476999" cy="3306987"/>
          </a:xfrm>
          <a:prstGeom prst="rect">
            <a:avLst/>
          </a:prstGeom>
          <a:noFill/>
          <a:ln w="9525">
            <a:noFill/>
            <a:miter lim="800000"/>
            <a:headEnd/>
            <a:tailEnd/>
          </a:ln>
          <a:effectLst/>
        </p:spPr>
      </p:pic>
      <p:pic>
        <p:nvPicPr>
          <p:cNvPr id="30723" name="Picture 3"/>
          <p:cNvPicPr>
            <a:picLocks noChangeAspect="1" noChangeArrowheads="1"/>
          </p:cNvPicPr>
          <p:nvPr/>
        </p:nvPicPr>
        <p:blipFill>
          <a:blip r:embed="rId3"/>
          <a:srcRect/>
          <a:stretch>
            <a:fillRect/>
          </a:stretch>
        </p:blipFill>
        <p:spPr bwMode="auto">
          <a:xfrm>
            <a:off x="381000" y="3505200"/>
            <a:ext cx="5858430" cy="3133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0" y="0"/>
            <a:ext cx="8923867" cy="4048125"/>
          </a:xfrm>
          <a:prstGeom prst="rect">
            <a:avLst/>
          </a:prstGeom>
          <a:noFill/>
          <a:ln w="9525">
            <a:noFill/>
            <a:miter lim="800000"/>
            <a:headEnd/>
            <a:tailEnd/>
          </a:ln>
          <a:effectLst/>
        </p:spPr>
      </p:pic>
      <p:pic>
        <p:nvPicPr>
          <p:cNvPr id="31747" name="Picture 3"/>
          <p:cNvPicPr>
            <a:picLocks noChangeAspect="1" noChangeArrowheads="1"/>
          </p:cNvPicPr>
          <p:nvPr/>
        </p:nvPicPr>
        <p:blipFill>
          <a:blip r:embed="rId3"/>
          <a:srcRect/>
          <a:stretch>
            <a:fillRect/>
          </a:stretch>
        </p:blipFill>
        <p:spPr bwMode="auto">
          <a:xfrm>
            <a:off x="228600" y="3458485"/>
            <a:ext cx="8534400" cy="33995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0" y="0"/>
            <a:ext cx="7524750" cy="3705225"/>
          </a:xfrm>
          <a:prstGeom prst="rect">
            <a:avLst/>
          </a:prstGeom>
          <a:noFill/>
          <a:ln w="9525">
            <a:noFill/>
            <a:miter lim="800000"/>
            <a:headEnd/>
            <a:tailEnd/>
          </a:ln>
          <a:effectLst/>
        </p:spPr>
      </p:pic>
      <p:pic>
        <p:nvPicPr>
          <p:cNvPr id="32771" name="Picture 3"/>
          <p:cNvPicPr>
            <a:picLocks noChangeAspect="1" noChangeArrowheads="1"/>
          </p:cNvPicPr>
          <p:nvPr/>
        </p:nvPicPr>
        <p:blipFill>
          <a:blip r:embed="rId3"/>
          <a:srcRect/>
          <a:stretch>
            <a:fillRect/>
          </a:stretch>
        </p:blipFill>
        <p:spPr bwMode="auto">
          <a:xfrm>
            <a:off x="228600" y="3356386"/>
            <a:ext cx="8153400" cy="35016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914400"/>
          </a:xfrm>
        </p:spPr>
        <p:style>
          <a:lnRef idx="1">
            <a:schemeClr val="accent1"/>
          </a:lnRef>
          <a:fillRef idx="2">
            <a:schemeClr val="accent1"/>
          </a:fillRef>
          <a:effectRef idx="1">
            <a:schemeClr val="accent1"/>
          </a:effectRef>
          <a:fontRef idx="minor">
            <a:schemeClr val="dk1"/>
          </a:fontRef>
        </p:style>
        <p:txBody>
          <a:bodyPr/>
          <a:lstStyle/>
          <a:p>
            <a:r>
              <a:rPr lang="en-US" dirty="0" smtClean="0"/>
              <a:t>Introduction to Machine Learning</a:t>
            </a:r>
            <a:endParaRPr lang="en-US" dirty="0"/>
          </a:p>
        </p:txBody>
      </p:sp>
      <p:sp>
        <p:nvSpPr>
          <p:cNvPr id="4" name="TextBox 3"/>
          <p:cNvSpPr txBox="1"/>
          <p:nvPr/>
        </p:nvSpPr>
        <p:spPr>
          <a:xfrm>
            <a:off x="228600" y="1841242"/>
            <a:ext cx="8458200" cy="5632311"/>
          </a:xfrm>
          <a:prstGeom prst="rect">
            <a:avLst/>
          </a:prstGeom>
          <a:noFill/>
        </p:spPr>
        <p:txBody>
          <a:bodyPr wrap="square" rtlCol="0">
            <a:spAutoFit/>
          </a:bodyPr>
          <a:lstStyle/>
          <a:p>
            <a:endParaRPr lang="en-US" sz="4000" dirty="0" smtClean="0">
              <a:latin typeface="Times New Roman" pitchFamily="18" charset="0"/>
              <a:cs typeface="Times New Roman" pitchFamily="18" charset="0"/>
            </a:endParaRPr>
          </a:p>
          <a:p>
            <a:endParaRPr lang="en-US" sz="4000" dirty="0" smtClean="0">
              <a:latin typeface="Times New Roman" pitchFamily="18" charset="0"/>
              <a:cs typeface="Times New Roman" pitchFamily="18" charset="0"/>
            </a:endParaRPr>
          </a:p>
          <a:p>
            <a:endParaRPr lang="en-US" sz="4000" dirty="0">
              <a:latin typeface="Times New Roman" pitchFamily="18" charset="0"/>
              <a:cs typeface="Times New Roman" pitchFamily="18" charset="0"/>
            </a:endParaRPr>
          </a:p>
          <a:p>
            <a:endParaRPr lang="en-US" sz="4000" dirty="0" smtClean="0">
              <a:latin typeface="Times New Roman" pitchFamily="18" charset="0"/>
              <a:cs typeface="Times New Roman" pitchFamily="18" charset="0"/>
            </a:endParaRPr>
          </a:p>
          <a:p>
            <a:endParaRPr lang="en-US" sz="4000" dirty="0">
              <a:latin typeface="Times New Roman" pitchFamily="18" charset="0"/>
              <a:cs typeface="Times New Roman" pitchFamily="18" charset="0"/>
            </a:endParaRPr>
          </a:p>
          <a:p>
            <a:endParaRPr lang="en-US" sz="4000" dirty="0" smtClean="0">
              <a:latin typeface="Times New Roman" pitchFamily="18" charset="0"/>
              <a:cs typeface="Times New Roman" pitchFamily="18" charset="0"/>
            </a:endParaRPr>
          </a:p>
          <a:p>
            <a:endParaRPr lang="en-US" sz="4000" dirty="0">
              <a:latin typeface="Times New Roman" pitchFamily="18" charset="0"/>
              <a:cs typeface="Times New Roman" pitchFamily="18" charset="0"/>
            </a:endParaRPr>
          </a:p>
          <a:p>
            <a:endParaRPr lang="en-US" sz="4000" dirty="0" smtClean="0">
              <a:latin typeface="Times New Roman" pitchFamily="18" charset="0"/>
              <a:cs typeface="Times New Roman" pitchFamily="18" charset="0"/>
            </a:endParaRPr>
          </a:p>
          <a:p>
            <a:endParaRPr lang="en-US" sz="4000" dirty="0">
              <a:latin typeface="Times New Roman" pitchFamily="18" charset="0"/>
              <a:cs typeface="Times New Roman" pitchFamily="18" charset="0"/>
            </a:endParaRPr>
          </a:p>
        </p:txBody>
      </p:sp>
      <p:pic>
        <p:nvPicPr>
          <p:cNvPr id="7" name="Picture 2" descr="Machine Learning• Herbert Alexander Simon:  “Learning is any process by  which a system improves  performance from experie..."/>
          <p:cNvPicPr>
            <a:picLocks noChangeAspect="1" noChangeArrowheads="1"/>
          </p:cNvPicPr>
          <p:nvPr/>
        </p:nvPicPr>
        <p:blipFill>
          <a:blip r:embed="rId2"/>
          <a:srcRect/>
          <a:stretch>
            <a:fillRect/>
          </a:stretch>
        </p:blipFill>
        <p:spPr bwMode="auto">
          <a:xfrm>
            <a:off x="228600" y="914400"/>
            <a:ext cx="8458200" cy="5695950"/>
          </a:xfrm>
          <a:prstGeom prst="rect">
            <a:avLst/>
          </a:prstGeom>
          <a:noFill/>
        </p:spPr>
      </p:pic>
      <p:pic>
        <p:nvPicPr>
          <p:cNvPr id="19458" name="Picture 2"/>
          <p:cNvPicPr>
            <a:picLocks noChangeAspect="1" noChangeArrowheads="1"/>
          </p:cNvPicPr>
          <p:nvPr/>
        </p:nvPicPr>
        <p:blipFill>
          <a:blip r:embed="rId3" cstate="print"/>
          <a:srcRect/>
          <a:stretch>
            <a:fillRect/>
          </a:stretch>
        </p:blipFill>
        <p:spPr bwMode="auto">
          <a:xfrm>
            <a:off x="7047350" y="1066800"/>
            <a:ext cx="1526914" cy="1752600"/>
          </a:xfrm>
          <a:prstGeom prst="rect">
            <a:avLst/>
          </a:prstGeom>
          <a:noFill/>
          <a:ln w="9525">
            <a:noFill/>
            <a:miter lim="800000"/>
            <a:headEnd/>
            <a:tailEnd/>
          </a:ln>
          <a:effectLst/>
        </p:spPr>
      </p:pic>
      <p:sp>
        <p:nvSpPr>
          <p:cNvPr id="6" name="TextBox 5"/>
          <p:cNvSpPr txBox="1"/>
          <p:nvPr/>
        </p:nvSpPr>
        <p:spPr>
          <a:xfrm>
            <a:off x="609600" y="6324600"/>
            <a:ext cx="73914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Machine Learning term coined by  Frank Rosenblatt in 1957: </a:t>
            </a:r>
            <a:r>
              <a:rPr lang="en-US" dirty="0" err="1" smtClean="0"/>
              <a:t>Perceptron</a:t>
            </a:r>
            <a:endParaRPr lang="en-US" dirty="0"/>
          </a:p>
        </p:txBody>
      </p:sp>
      <p:pic>
        <p:nvPicPr>
          <p:cNvPr id="8" name="Picture 2" descr="C:\Users\Acer\Desktop\RVCE Logo with Registration Color.jpg"/>
          <p:cNvPicPr>
            <a:picLocks noChangeAspect="1" noChangeArrowheads="1"/>
          </p:cNvPicPr>
          <p:nvPr/>
        </p:nvPicPr>
        <p:blipFill>
          <a:blip r:embed="rId4"/>
          <a:srcRect/>
          <a:stretch>
            <a:fillRect/>
          </a:stretch>
        </p:blipFill>
        <p:spPr bwMode="auto">
          <a:xfrm>
            <a:off x="8097858" y="0"/>
            <a:ext cx="1046142" cy="9906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313728" y="304801"/>
            <a:ext cx="8830272"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ChangeAspect="1" noChangeArrowheads="1"/>
          </p:cNvPicPr>
          <p:nvPr/>
        </p:nvPicPr>
        <p:blipFill>
          <a:blip r:embed="rId2"/>
          <a:srcRect/>
          <a:stretch>
            <a:fillRect/>
          </a:stretch>
        </p:blipFill>
        <p:spPr bwMode="auto">
          <a:xfrm>
            <a:off x="0" y="3352800"/>
            <a:ext cx="5029200" cy="2895601"/>
          </a:xfrm>
          <a:prstGeom prst="rect">
            <a:avLst/>
          </a:prstGeom>
          <a:noFill/>
          <a:ln w="9525">
            <a:noFill/>
            <a:miter lim="800000"/>
            <a:headEnd/>
            <a:tailEnd/>
          </a:ln>
          <a:effectLst/>
        </p:spPr>
      </p:pic>
      <p:pic>
        <p:nvPicPr>
          <p:cNvPr id="34820" name="Picture 4"/>
          <p:cNvPicPr>
            <a:picLocks noChangeAspect="1" noChangeArrowheads="1"/>
          </p:cNvPicPr>
          <p:nvPr/>
        </p:nvPicPr>
        <p:blipFill>
          <a:blip r:embed="rId3"/>
          <a:srcRect/>
          <a:stretch>
            <a:fillRect/>
          </a:stretch>
        </p:blipFill>
        <p:spPr bwMode="auto">
          <a:xfrm>
            <a:off x="0" y="1"/>
            <a:ext cx="5189526" cy="2971800"/>
          </a:xfrm>
          <a:prstGeom prst="rect">
            <a:avLst/>
          </a:prstGeom>
          <a:noFill/>
          <a:ln w="9525">
            <a:noFill/>
            <a:miter lim="800000"/>
            <a:headEnd/>
            <a:tailEnd/>
          </a:ln>
          <a:effectLst/>
        </p:spPr>
      </p:pic>
      <p:pic>
        <p:nvPicPr>
          <p:cNvPr id="34821" name="Picture 5"/>
          <p:cNvPicPr>
            <a:picLocks noChangeAspect="1" noChangeArrowheads="1"/>
          </p:cNvPicPr>
          <p:nvPr/>
        </p:nvPicPr>
        <p:blipFill>
          <a:blip r:embed="rId4"/>
          <a:srcRect/>
          <a:stretch>
            <a:fillRect/>
          </a:stretch>
        </p:blipFill>
        <p:spPr bwMode="auto">
          <a:xfrm>
            <a:off x="5087273" y="3276600"/>
            <a:ext cx="4056727" cy="3048000"/>
          </a:xfrm>
          <a:prstGeom prst="rect">
            <a:avLst/>
          </a:prstGeom>
          <a:noFill/>
          <a:ln w="9525">
            <a:noFill/>
            <a:miter lim="800000"/>
            <a:headEnd/>
            <a:tailEnd/>
          </a:ln>
          <a:effectLst/>
        </p:spPr>
      </p:pic>
      <p:pic>
        <p:nvPicPr>
          <p:cNvPr id="34822" name="Picture 6"/>
          <p:cNvPicPr>
            <a:picLocks noChangeAspect="1" noChangeArrowheads="1"/>
          </p:cNvPicPr>
          <p:nvPr/>
        </p:nvPicPr>
        <p:blipFill>
          <a:blip r:embed="rId5"/>
          <a:srcRect/>
          <a:stretch>
            <a:fillRect/>
          </a:stretch>
        </p:blipFill>
        <p:spPr bwMode="auto">
          <a:xfrm>
            <a:off x="5241633" y="228600"/>
            <a:ext cx="3902367" cy="30337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a:srcRect/>
          <a:stretch>
            <a:fillRect/>
          </a:stretch>
        </p:blipFill>
        <p:spPr bwMode="auto">
          <a:xfrm>
            <a:off x="0" y="0"/>
            <a:ext cx="8637431" cy="4267200"/>
          </a:xfrm>
          <a:prstGeom prst="rect">
            <a:avLst/>
          </a:prstGeom>
          <a:noFill/>
          <a:ln w="9525">
            <a:noFill/>
            <a:miter lim="800000"/>
            <a:headEnd/>
            <a:tailEnd/>
          </a:ln>
          <a:effectLst/>
        </p:spPr>
      </p:pic>
      <p:pic>
        <p:nvPicPr>
          <p:cNvPr id="35844" name="Picture 4"/>
          <p:cNvPicPr>
            <a:picLocks noChangeAspect="1" noChangeArrowheads="1"/>
          </p:cNvPicPr>
          <p:nvPr/>
        </p:nvPicPr>
        <p:blipFill>
          <a:blip r:embed="rId3"/>
          <a:srcRect/>
          <a:stretch>
            <a:fillRect/>
          </a:stretch>
        </p:blipFill>
        <p:spPr bwMode="auto">
          <a:xfrm>
            <a:off x="4410535" y="4445052"/>
            <a:ext cx="4733465" cy="2412948"/>
          </a:xfrm>
          <a:prstGeom prst="rect">
            <a:avLst/>
          </a:prstGeom>
          <a:noFill/>
          <a:ln w="9525">
            <a:noFill/>
            <a:miter lim="800000"/>
            <a:headEnd/>
            <a:tailEnd/>
          </a:ln>
          <a:effectLst/>
        </p:spPr>
      </p:pic>
      <p:pic>
        <p:nvPicPr>
          <p:cNvPr id="35845" name="Picture 5"/>
          <p:cNvPicPr>
            <a:picLocks noChangeAspect="1" noChangeArrowheads="1"/>
          </p:cNvPicPr>
          <p:nvPr/>
        </p:nvPicPr>
        <p:blipFill>
          <a:blip r:embed="rId4"/>
          <a:srcRect/>
          <a:stretch>
            <a:fillRect/>
          </a:stretch>
        </p:blipFill>
        <p:spPr bwMode="auto">
          <a:xfrm>
            <a:off x="0" y="4343400"/>
            <a:ext cx="4262437" cy="21771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304800" y="0"/>
            <a:ext cx="5410200" cy="4848225"/>
          </a:xfrm>
          <a:prstGeom prst="rect">
            <a:avLst/>
          </a:prstGeom>
          <a:noFill/>
          <a:ln w="9525">
            <a:noFill/>
            <a:miter lim="800000"/>
            <a:headEnd/>
            <a:tailEnd/>
          </a:ln>
          <a:effectLst/>
        </p:spPr>
      </p:pic>
      <p:pic>
        <p:nvPicPr>
          <p:cNvPr id="36867" name="Picture 3"/>
          <p:cNvPicPr>
            <a:picLocks noChangeAspect="1" noChangeArrowheads="1"/>
          </p:cNvPicPr>
          <p:nvPr/>
        </p:nvPicPr>
        <p:blipFill>
          <a:blip r:embed="rId3"/>
          <a:srcRect/>
          <a:stretch>
            <a:fillRect/>
          </a:stretch>
        </p:blipFill>
        <p:spPr bwMode="auto">
          <a:xfrm>
            <a:off x="381000" y="4648200"/>
            <a:ext cx="4337756" cy="2209800"/>
          </a:xfrm>
          <a:prstGeom prst="rect">
            <a:avLst/>
          </a:prstGeom>
          <a:noFill/>
          <a:ln w="9525">
            <a:noFill/>
            <a:miter lim="800000"/>
            <a:headEnd/>
            <a:tailEnd/>
          </a:ln>
          <a:effectLst/>
        </p:spPr>
      </p:pic>
      <p:pic>
        <p:nvPicPr>
          <p:cNvPr id="36868" name="Picture 4"/>
          <p:cNvPicPr>
            <a:picLocks noChangeAspect="1" noChangeArrowheads="1"/>
          </p:cNvPicPr>
          <p:nvPr/>
        </p:nvPicPr>
        <p:blipFill>
          <a:blip r:embed="rId4"/>
          <a:srcRect/>
          <a:stretch>
            <a:fillRect/>
          </a:stretch>
        </p:blipFill>
        <p:spPr bwMode="auto">
          <a:xfrm>
            <a:off x="4916001" y="4648200"/>
            <a:ext cx="4227999" cy="2209800"/>
          </a:xfrm>
          <a:prstGeom prst="rect">
            <a:avLst/>
          </a:prstGeom>
          <a:noFill/>
          <a:ln w="9525">
            <a:noFill/>
            <a:miter lim="800000"/>
            <a:headEnd/>
            <a:tailEnd/>
          </a:ln>
          <a:effectLst/>
        </p:spPr>
      </p:pic>
      <p:pic>
        <p:nvPicPr>
          <p:cNvPr id="36869" name="Picture 5"/>
          <p:cNvPicPr>
            <a:picLocks noChangeAspect="1" noChangeArrowheads="1"/>
          </p:cNvPicPr>
          <p:nvPr/>
        </p:nvPicPr>
        <p:blipFill>
          <a:blip r:embed="rId5"/>
          <a:srcRect/>
          <a:stretch>
            <a:fillRect/>
          </a:stretch>
        </p:blipFill>
        <p:spPr bwMode="auto">
          <a:xfrm>
            <a:off x="4953000" y="0"/>
            <a:ext cx="3967460" cy="1976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228600" y="381000"/>
            <a:ext cx="8410575" cy="4600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0" y="381000"/>
            <a:ext cx="9115078" cy="44148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0" y="1009650"/>
            <a:ext cx="9203625" cy="4629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srcRect/>
          <a:stretch>
            <a:fillRect/>
          </a:stretch>
        </p:blipFill>
        <p:spPr bwMode="auto">
          <a:xfrm>
            <a:off x="838200" y="2895600"/>
            <a:ext cx="7846181" cy="3962400"/>
          </a:xfrm>
          <a:prstGeom prst="rect">
            <a:avLst/>
          </a:prstGeom>
          <a:noFill/>
          <a:ln w="9525">
            <a:noFill/>
            <a:miter lim="800000"/>
            <a:headEnd/>
            <a:tailEnd/>
          </a:ln>
          <a:effectLst/>
        </p:spPr>
      </p:pic>
      <p:pic>
        <p:nvPicPr>
          <p:cNvPr id="40964" name="Picture 4"/>
          <p:cNvPicPr>
            <a:picLocks noChangeAspect="1" noChangeArrowheads="1"/>
          </p:cNvPicPr>
          <p:nvPr/>
        </p:nvPicPr>
        <p:blipFill>
          <a:blip r:embed="rId3"/>
          <a:srcRect/>
          <a:stretch>
            <a:fillRect/>
          </a:stretch>
        </p:blipFill>
        <p:spPr bwMode="auto">
          <a:xfrm>
            <a:off x="0" y="0"/>
            <a:ext cx="4937760" cy="2057400"/>
          </a:xfrm>
          <a:prstGeom prst="rect">
            <a:avLst/>
          </a:prstGeom>
          <a:noFill/>
          <a:ln w="9525">
            <a:noFill/>
            <a:miter lim="800000"/>
            <a:headEnd/>
            <a:tailEnd/>
          </a:ln>
          <a:effectLst/>
        </p:spPr>
      </p:pic>
      <p:pic>
        <p:nvPicPr>
          <p:cNvPr id="40966" name="Picture 6"/>
          <p:cNvPicPr>
            <a:picLocks noChangeAspect="1" noChangeArrowheads="1"/>
          </p:cNvPicPr>
          <p:nvPr/>
        </p:nvPicPr>
        <p:blipFill>
          <a:blip r:embed="rId4"/>
          <a:srcRect/>
          <a:stretch>
            <a:fillRect/>
          </a:stretch>
        </p:blipFill>
        <p:spPr bwMode="auto">
          <a:xfrm>
            <a:off x="4719638" y="228600"/>
            <a:ext cx="4424362" cy="2357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1" y="381001"/>
            <a:ext cx="5358264" cy="2895599"/>
          </a:xfrm>
          <a:prstGeom prst="rect">
            <a:avLst/>
          </a:prstGeom>
          <a:noFill/>
          <a:ln w="9525">
            <a:noFill/>
            <a:miter lim="800000"/>
            <a:headEnd/>
            <a:tailEnd/>
          </a:ln>
          <a:effectLst/>
        </p:spPr>
      </p:pic>
      <p:pic>
        <p:nvPicPr>
          <p:cNvPr id="41987" name="Picture 3"/>
          <p:cNvPicPr>
            <a:picLocks noChangeAspect="1" noChangeArrowheads="1"/>
          </p:cNvPicPr>
          <p:nvPr/>
        </p:nvPicPr>
        <p:blipFill>
          <a:blip r:embed="rId3"/>
          <a:srcRect/>
          <a:stretch>
            <a:fillRect/>
          </a:stretch>
        </p:blipFill>
        <p:spPr bwMode="auto">
          <a:xfrm>
            <a:off x="3429000" y="3429000"/>
            <a:ext cx="5344054" cy="28784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304800" y="0"/>
            <a:ext cx="4581525" cy="2514600"/>
          </a:xfrm>
          <a:prstGeom prst="rect">
            <a:avLst/>
          </a:prstGeom>
          <a:noFill/>
          <a:ln w="9525">
            <a:noFill/>
            <a:miter lim="800000"/>
            <a:headEnd/>
            <a:tailEnd/>
          </a:ln>
          <a:effectLst/>
        </p:spPr>
      </p:pic>
      <p:pic>
        <p:nvPicPr>
          <p:cNvPr id="43011" name="Picture 3"/>
          <p:cNvPicPr>
            <a:picLocks noChangeAspect="1" noChangeArrowheads="1"/>
          </p:cNvPicPr>
          <p:nvPr/>
        </p:nvPicPr>
        <p:blipFill>
          <a:blip r:embed="rId3"/>
          <a:srcRect/>
          <a:stretch>
            <a:fillRect/>
          </a:stretch>
        </p:blipFill>
        <p:spPr bwMode="auto">
          <a:xfrm>
            <a:off x="4648200" y="304800"/>
            <a:ext cx="4495800" cy="2118267"/>
          </a:xfrm>
          <a:prstGeom prst="rect">
            <a:avLst/>
          </a:prstGeom>
          <a:noFill/>
          <a:ln w="9525">
            <a:noFill/>
            <a:miter lim="800000"/>
            <a:headEnd/>
            <a:tailEnd/>
          </a:ln>
          <a:effectLst/>
        </p:spPr>
      </p:pic>
      <p:pic>
        <p:nvPicPr>
          <p:cNvPr id="43012" name="Picture 4"/>
          <p:cNvPicPr>
            <a:picLocks noChangeAspect="1" noChangeArrowheads="1"/>
          </p:cNvPicPr>
          <p:nvPr/>
        </p:nvPicPr>
        <p:blipFill>
          <a:blip r:embed="rId4"/>
          <a:srcRect/>
          <a:stretch>
            <a:fillRect/>
          </a:stretch>
        </p:blipFill>
        <p:spPr bwMode="auto">
          <a:xfrm>
            <a:off x="0" y="3886200"/>
            <a:ext cx="4791075" cy="2425051"/>
          </a:xfrm>
          <a:prstGeom prst="rect">
            <a:avLst/>
          </a:prstGeom>
          <a:noFill/>
          <a:ln w="9525">
            <a:noFill/>
            <a:miter lim="800000"/>
            <a:headEnd/>
            <a:tailEnd/>
          </a:ln>
          <a:effectLst/>
        </p:spPr>
      </p:pic>
      <p:pic>
        <p:nvPicPr>
          <p:cNvPr id="43013" name="Picture 5"/>
          <p:cNvPicPr>
            <a:picLocks noChangeAspect="1" noChangeArrowheads="1"/>
          </p:cNvPicPr>
          <p:nvPr/>
        </p:nvPicPr>
        <p:blipFill>
          <a:blip r:embed="rId5"/>
          <a:srcRect/>
          <a:stretch>
            <a:fillRect/>
          </a:stretch>
        </p:blipFill>
        <p:spPr bwMode="auto">
          <a:xfrm>
            <a:off x="4852457" y="3581400"/>
            <a:ext cx="4291543"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y Machine Learning?• Develop systems that can automatically adapt and customize  themselves to individual users.   – Per..."/>
          <p:cNvPicPr>
            <a:picLocks noChangeAspect="1" noChangeArrowheads="1"/>
          </p:cNvPicPr>
          <p:nvPr/>
        </p:nvPicPr>
        <p:blipFill>
          <a:blip r:embed="rId2"/>
          <a:srcRect/>
          <a:stretch>
            <a:fillRect/>
          </a:stretch>
        </p:blipFill>
        <p:spPr bwMode="auto">
          <a:xfrm>
            <a:off x="87087" y="381000"/>
            <a:ext cx="9056913" cy="5943600"/>
          </a:xfrm>
          <a:prstGeom prst="rect">
            <a:avLst/>
          </a:prstGeom>
          <a:noFill/>
        </p:spPr>
      </p:pic>
      <p:sp>
        <p:nvSpPr>
          <p:cNvPr id="4" name="TextBox 3"/>
          <p:cNvSpPr txBox="1"/>
          <p:nvPr/>
        </p:nvSpPr>
        <p:spPr>
          <a:xfrm>
            <a:off x="0" y="5181600"/>
            <a:ext cx="9144000" cy="17543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b="1" dirty="0" smtClean="0"/>
              <a:t>The computer science </a:t>
            </a:r>
            <a:r>
              <a:rPr lang="en-US" b="1" dirty="0" smtClean="0"/>
              <a:t>perspective: </a:t>
            </a:r>
          </a:p>
          <a:p>
            <a:pPr>
              <a:buFont typeface="Wingdings" pitchFamily="2" charset="2"/>
              <a:buChar char="Ø"/>
            </a:pPr>
            <a:r>
              <a:rPr lang="en-US" b="1" dirty="0" smtClean="0"/>
              <a:t> </a:t>
            </a:r>
            <a:r>
              <a:rPr lang="en-US" b="1" dirty="0" smtClean="0"/>
              <a:t>uses a row of data to describe an entity (like a person) or an observation about an entity. </a:t>
            </a:r>
          </a:p>
          <a:p>
            <a:pPr>
              <a:buFont typeface="Wingdings" pitchFamily="2" charset="2"/>
              <a:buChar char="Ø"/>
            </a:pPr>
            <a:endParaRPr lang="en-US" b="1" dirty="0" smtClean="0"/>
          </a:p>
          <a:p>
            <a:pPr>
              <a:buFont typeface="Wingdings" pitchFamily="2" charset="2"/>
              <a:buChar char="Ø"/>
            </a:pPr>
            <a:r>
              <a:rPr lang="en-US" b="1" dirty="0" smtClean="0"/>
              <a:t>As such, the columns for a row are often referred to as attributes of the observation and the rows themselves are called instances.</a:t>
            </a:r>
            <a:r>
              <a:rPr lang="en-US" dirty="0" smtClean="0"/>
              <a:t/>
            </a:r>
            <a:br>
              <a:rPr lang="en-US" dirty="0" smtClean="0"/>
            </a:br>
            <a:endParaRPr lang="en-US" dirty="0"/>
          </a:p>
        </p:txBody>
      </p:sp>
      <p:sp>
        <p:nvSpPr>
          <p:cNvPr id="5" name="TextBox 4"/>
          <p:cNvSpPr txBox="1"/>
          <p:nvPr/>
        </p:nvSpPr>
        <p:spPr>
          <a:xfrm>
            <a:off x="7086600" y="0"/>
            <a:ext cx="205740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 data plays a big part in machine learning.</a:t>
            </a:r>
            <a:endParaRPr lang="en-US" dirty="0"/>
          </a:p>
        </p:txBody>
      </p:sp>
      <p:sp>
        <p:nvSpPr>
          <p:cNvPr id="6" name="TextBox 5"/>
          <p:cNvSpPr txBox="1"/>
          <p:nvPr/>
        </p:nvSpPr>
        <p:spPr>
          <a:xfrm>
            <a:off x="0" y="0"/>
            <a:ext cx="21336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smtClean="0"/>
              <a:t>Think of a spreadsheet. You have columns, rows, and cells.</a:t>
            </a:r>
            <a:endParaRPr lang="en-US" dirty="0"/>
          </a:p>
        </p:txBody>
      </p:sp>
      <p:pic>
        <p:nvPicPr>
          <p:cNvPr id="20482" name="Picture 2"/>
          <p:cNvPicPr>
            <a:picLocks noChangeAspect="1" noChangeArrowheads="1"/>
          </p:cNvPicPr>
          <p:nvPr/>
        </p:nvPicPr>
        <p:blipFill>
          <a:blip r:embed="rId3" cstate="print"/>
          <a:srcRect/>
          <a:stretch>
            <a:fillRect/>
          </a:stretch>
        </p:blipFill>
        <p:spPr bwMode="auto">
          <a:xfrm>
            <a:off x="8458200" y="609600"/>
            <a:ext cx="685800" cy="787165"/>
          </a:xfrm>
          <a:prstGeom prst="rect">
            <a:avLst/>
          </a:prstGeom>
          <a:noFill/>
          <a:ln w="9525">
            <a:noFill/>
            <a:miter lim="800000"/>
            <a:headEnd/>
            <a:tailEnd/>
          </a:ln>
          <a:effectLst/>
        </p:spPr>
      </p:pic>
      <p:pic>
        <p:nvPicPr>
          <p:cNvPr id="7" name="Picture 2" descr="C:\Users\Acer\Desktop\RVCE Logo with Registration Color.jpg"/>
          <p:cNvPicPr>
            <a:picLocks noChangeAspect="1" noChangeArrowheads="1"/>
          </p:cNvPicPr>
          <p:nvPr/>
        </p:nvPicPr>
        <p:blipFill>
          <a:blip r:embed="rId4"/>
          <a:srcRect/>
          <a:stretch>
            <a:fillRect/>
          </a:stretch>
        </p:blipFill>
        <p:spPr bwMode="auto">
          <a:xfrm>
            <a:off x="4038600" y="-12137"/>
            <a:ext cx="685800" cy="64939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304800" y="0"/>
            <a:ext cx="4539151" cy="2962275"/>
          </a:xfrm>
          <a:prstGeom prst="rect">
            <a:avLst/>
          </a:prstGeom>
          <a:noFill/>
          <a:ln w="9525">
            <a:noFill/>
            <a:miter lim="800000"/>
            <a:headEnd/>
            <a:tailEnd/>
          </a:ln>
          <a:effectLst/>
        </p:spPr>
      </p:pic>
      <p:pic>
        <p:nvPicPr>
          <p:cNvPr id="44035" name="Picture 3"/>
          <p:cNvPicPr>
            <a:picLocks noChangeAspect="1" noChangeArrowheads="1"/>
          </p:cNvPicPr>
          <p:nvPr/>
        </p:nvPicPr>
        <p:blipFill>
          <a:blip r:embed="rId3"/>
          <a:srcRect/>
          <a:stretch>
            <a:fillRect/>
          </a:stretch>
        </p:blipFill>
        <p:spPr bwMode="auto">
          <a:xfrm>
            <a:off x="0" y="3276600"/>
            <a:ext cx="4442473" cy="2762131"/>
          </a:xfrm>
          <a:prstGeom prst="rect">
            <a:avLst/>
          </a:prstGeom>
          <a:noFill/>
          <a:ln w="9525">
            <a:noFill/>
            <a:miter lim="800000"/>
            <a:headEnd/>
            <a:tailEnd/>
          </a:ln>
          <a:effectLst/>
        </p:spPr>
      </p:pic>
      <p:pic>
        <p:nvPicPr>
          <p:cNvPr id="44036" name="Picture 4"/>
          <p:cNvPicPr>
            <a:picLocks noChangeAspect="1" noChangeArrowheads="1"/>
          </p:cNvPicPr>
          <p:nvPr/>
        </p:nvPicPr>
        <p:blipFill>
          <a:blip r:embed="rId4"/>
          <a:srcRect/>
          <a:stretch>
            <a:fillRect/>
          </a:stretch>
        </p:blipFill>
        <p:spPr bwMode="auto">
          <a:xfrm>
            <a:off x="4642778" y="0"/>
            <a:ext cx="4501222" cy="2667000"/>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a:srcRect/>
          <a:stretch>
            <a:fillRect/>
          </a:stretch>
        </p:blipFill>
        <p:spPr bwMode="auto">
          <a:xfrm>
            <a:off x="4408506" y="3276600"/>
            <a:ext cx="4735494" cy="304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1" y="981075"/>
            <a:ext cx="9171964" cy="4581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0" y="985838"/>
            <a:ext cx="9144000" cy="46352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381001" y="228600"/>
            <a:ext cx="3886200" cy="1916430"/>
          </a:xfrm>
          <a:prstGeom prst="rect">
            <a:avLst/>
          </a:prstGeom>
          <a:noFill/>
          <a:ln w="9525">
            <a:noFill/>
            <a:miter lim="800000"/>
            <a:headEnd/>
            <a:tailEnd/>
          </a:ln>
          <a:effectLst/>
        </p:spPr>
      </p:pic>
      <p:pic>
        <p:nvPicPr>
          <p:cNvPr id="47107" name="Picture 3"/>
          <p:cNvPicPr>
            <a:picLocks noChangeAspect="1" noChangeArrowheads="1"/>
          </p:cNvPicPr>
          <p:nvPr/>
        </p:nvPicPr>
        <p:blipFill>
          <a:blip r:embed="rId3"/>
          <a:srcRect/>
          <a:stretch>
            <a:fillRect/>
          </a:stretch>
        </p:blipFill>
        <p:spPr bwMode="auto">
          <a:xfrm>
            <a:off x="0" y="4191000"/>
            <a:ext cx="4862806" cy="2370920"/>
          </a:xfrm>
          <a:prstGeom prst="rect">
            <a:avLst/>
          </a:prstGeom>
          <a:noFill/>
          <a:ln w="9525">
            <a:noFill/>
            <a:miter lim="800000"/>
            <a:headEnd/>
            <a:tailEnd/>
          </a:ln>
          <a:effectLst/>
        </p:spPr>
      </p:pic>
      <p:pic>
        <p:nvPicPr>
          <p:cNvPr id="47108" name="Picture 4"/>
          <p:cNvPicPr>
            <a:picLocks noChangeAspect="1" noChangeArrowheads="1"/>
          </p:cNvPicPr>
          <p:nvPr/>
        </p:nvPicPr>
        <p:blipFill>
          <a:blip r:embed="rId4"/>
          <a:srcRect/>
          <a:stretch>
            <a:fillRect/>
          </a:stretch>
        </p:blipFill>
        <p:spPr bwMode="auto">
          <a:xfrm>
            <a:off x="3657600" y="2057400"/>
            <a:ext cx="4690201" cy="2195511"/>
          </a:xfrm>
          <a:prstGeom prst="rect">
            <a:avLst/>
          </a:prstGeom>
          <a:noFill/>
          <a:ln w="9525">
            <a:noFill/>
            <a:miter lim="800000"/>
            <a:headEnd/>
            <a:tailEnd/>
          </a:ln>
          <a:effectLst/>
        </p:spPr>
      </p:pic>
      <p:pic>
        <p:nvPicPr>
          <p:cNvPr id="47109" name="Picture 5"/>
          <p:cNvPicPr>
            <a:picLocks noChangeAspect="1" noChangeArrowheads="1"/>
          </p:cNvPicPr>
          <p:nvPr/>
        </p:nvPicPr>
        <p:blipFill>
          <a:blip r:embed="rId5"/>
          <a:srcRect/>
          <a:stretch>
            <a:fillRect/>
          </a:stretch>
        </p:blipFill>
        <p:spPr bwMode="auto">
          <a:xfrm>
            <a:off x="5715000" y="0"/>
            <a:ext cx="3156672" cy="20335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7403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smtClean="0"/>
              <a:t>linear regression </a:t>
            </a:r>
            <a:r>
              <a:rPr lang="en-US" dirty="0" smtClean="0"/>
              <a:t>is perhaps one of the most well-known and well-understood algorithms in statistics and machine learning. Isn't it a technique from statistics?</a:t>
            </a:r>
          </a:p>
          <a:p>
            <a:endParaRPr lang="en-US" dirty="0" smtClean="0"/>
          </a:p>
          <a:p>
            <a:r>
              <a:rPr lang="en-US" b="1" dirty="0" smtClean="0"/>
              <a:t>Predictive modeling </a:t>
            </a:r>
            <a:r>
              <a:rPr lang="en-US" dirty="0" smtClean="0"/>
              <a:t>is primarily concerned with minimizing the error of a model or making the most accurate predictions possible, at the expense of </a:t>
            </a:r>
            <a:r>
              <a:rPr lang="en-US" dirty="0" err="1" smtClean="0"/>
              <a:t>explainability</a:t>
            </a:r>
            <a:r>
              <a:rPr lang="en-US" dirty="0" smtClean="0"/>
              <a:t>. We will borrow, reuse and steal algorithms from many different fields, including statistics and use them towards these ends.</a:t>
            </a:r>
          </a:p>
          <a:p>
            <a:endParaRPr lang="en-US" dirty="0" smtClean="0"/>
          </a:p>
          <a:p>
            <a:r>
              <a:rPr lang="en-US" dirty="0" smtClean="0"/>
              <a:t>The representation of </a:t>
            </a:r>
            <a:r>
              <a:rPr lang="en-US" b="1" dirty="0" smtClean="0"/>
              <a:t>linear regression is an equation that describes a line </a:t>
            </a:r>
            <a:r>
              <a:rPr lang="en-US" dirty="0" smtClean="0"/>
              <a:t>that best fits the relationship between the input </a:t>
            </a:r>
            <a:r>
              <a:rPr lang="en-US" b="1" dirty="0" smtClean="0"/>
              <a:t>variables (x) and the output variables (y), by finding specific weightings for the input variables called coefficients (B).</a:t>
            </a:r>
          </a:p>
          <a:p>
            <a:r>
              <a:rPr lang="en-US" b="1" dirty="0" smtClean="0"/>
              <a:t>For example: y = B0 + B1 * x</a:t>
            </a:r>
          </a:p>
          <a:p>
            <a:endParaRPr lang="en-US" b="1" dirty="0" smtClean="0"/>
          </a:p>
          <a:p>
            <a:r>
              <a:rPr lang="en-US" b="1" dirty="0" smtClean="0"/>
              <a:t>We will predict y given the input x and the goal of the linear regression learning algorithm is to find the values for the coefficients B0 and B1.</a:t>
            </a:r>
          </a:p>
          <a:p>
            <a:endParaRPr lang="en-US" b="1" dirty="0"/>
          </a:p>
          <a:p>
            <a:endParaRPr lang="en-US" b="1" dirty="0" smtClean="0"/>
          </a:p>
          <a:p>
            <a:r>
              <a:rPr lang="en-US" dirty="0" smtClean="0"/>
              <a:t>Different techniques can be used to learn the linear regression model from data, such as a linear algebra solution for ordinary least squares and gradient descent optimization.</a:t>
            </a:r>
          </a:p>
          <a:p>
            <a:r>
              <a:rPr lang="en-US" dirty="0" smtClean="0"/>
              <a:t>Linear regression has been around for more than 200 years and has been extensively studied. Some good rules of thumb when using this technique are to remove variables that are very similar (correlated) and to remove noise from your data, if possible.</a:t>
            </a:r>
          </a:p>
          <a:p>
            <a:r>
              <a:rPr lang="en-US" dirty="0" smtClean="0"/>
              <a:t>It is a fast and simple technique and good first algorithm to try.</a:t>
            </a:r>
            <a:br>
              <a:rPr lang="en-US" dirty="0" smtClean="0"/>
            </a:b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69190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b="1" dirty="0" smtClean="0"/>
              <a:t>logistic regression </a:t>
            </a:r>
            <a:r>
              <a:rPr lang="en-US" dirty="0" smtClean="0"/>
              <a:t>is another technique borrowed by machine learning from the field of statistics. It is the go-to method for binary classification problems (problems with two class values).</a:t>
            </a:r>
          </a:p>
          <a:p>
            <a:endParaRPr lang="en-US" dirty="0" smtClean="0"/>
          </a:p>
          <a:p>
            <a:r>
              <a:rPr lang="en-US" b="1" dirty="0" smtClean="0"/>
              <a:t>Logistic regression</a:t>
            </a:r>
            <a:r>
              <a:rPr lang="en-US" dirty="0" smtClean="0"/>
              <a:t> is like linear regression in that the goal is to find the values for the coefficients that weight each input variable.</a:t>
            </a:r>
          </a:p>
          <a:p>
            <a:endParaRPr lang="en-US" dirty="0" smtClean="0"/>
          </a:p>
          <a:p>
            <a:r>
              <a:rPr lang="en-US" dirty="0" smtClean="0"/>
              <a:t>Unlike </a:t>
            </a:r>
            <a:r>
              <a:rPr lang="en-US" b="1" dirty="0" smtClean="0"/>
              <a:t>linear regression</a:t>
            </a:r>
            <a:r>
              <a:rPr lang="en-US" dirty="0" smtClean="0"/>
              <a:t>, the prediction for the output is transformed using </a:t>
            </a:r>
            <a:r>
              <a:rPr lang="en-US" b="1" dirty="0" smtClean="0"/>
              <a:t>a non-linear function </a:t>
            </a:r>
            <a:r>
              <a:rPr lang="en-US" dirty="0" smtClean="0"/>
              <a:t>called </a:t>
            </a:r>
            <a:r>
              <a:rPr lang="en-US" b="1" dirty="0" smtClean="0"/>
              <a:t>the logistic function.</a:t>
            </a:r>
          </a:p>
          <a:p>
            <a:endParaRPr lang="en-US" dirty="0" smtClean="0"/>
          </a:p>
          <a:p>
            <a:r>
              <a:rPr lang="en-US" b="1" dirty="0" smtClean="0"/>
              <a:t>The logistic function </a:t>
            </a:r>
            <a:r>
              <a:rPr lang="en-US" dirty="0" smtClean="0"/>
              <a:t>looks like </a:t>
            </a:r>
            <a:r>
              <a:rPr lang="en-US" b="1" dirty="0" smtClean="0"/>
              <a:t>a big S </a:t>
            </a:r>
            <a:r>
              <a:rPr lang="en-US" dirty="0" smtClean="0"/>
              <a:t>and will transform any value into </a:t>
            </a:r>
            <a:r>
              <a:rPr lang="en-US" b="1" dirty="0" smtClean="0"/>
              <a:t>the range 0 to 1. </a:t>
            </a:r>
            <a:r>
              <a:rPr lang="en-US" dirty="0" smtClean="0"/>
              <a:t>This is </a:t>
            </a:r>
            <a:r>
              <a:rPr lang="en-US" b="1" dirty="0" smtClean="0"/>
              <a:t>useful because we can apply a rule to the output of the logistic function to snap values to 0 and 1 (e.g. IF less than 0.5 then output 1) and predict a class value.</a:t>
            </a:r>
          </a:p>
          <a:p>
            <a:endParaRPr lang="en-US" dirty="0" smtClean="0"/>
          </a:p>
          <a:p>
            <a:r>
              <a:rPr lang="en-US" dirty="0" smtClean="0"/>
              <a:t>Because of the way that the model is learned, the predictions made by logistic regression can also be used as the probability of a given data </a:t>
            </a:r>
            <a:r>
              <a:rPr lang="en-US" b="1" dirty="0" smtClean="0"/>
              <a:t>instance belonging to class 0 or class 1</a:t>
            </a:r>
            <a:r>
              <a:rPr lang="en-US" dirty="0" smtClean="0"/>
              <a:t>. This can be useful for problems where you need to give </a:t>
            </a:r>
            <a:r>
              <a:rPr lang="en-US" b="1" dirty="0" smtClean="0"/>
              <a:t>more rationale for a prediction.</a:t>
            </a:r>
          </a:p>
          <a:p>
            <a:endParaRPr lang="en-US" dirty="0" smtClean="0"/>
          </a:p>
          <a:p>
            <a:r>
              <a:rPr lang="en-US" b="1" dirty="0" smtClean="0"/>
              <a:t>Like linear regression, logistic regression does work better when you remove attributes that are unrelated to the output variable as well as attributes that are very similar (correlated) to each other.</a:t>
            </a:r>
          </a:p>
          <a:p>
            <a:endParaRPr lang="en-US" dirty="0" smtClean="0"/>
          </a:p>
          <a:p>
            <a:r>
              <a:rPr lang="en-US" b="1" dirty="0" smtClean="0"/>
              <a:t>It's a fast model to learn and effective on binary classification problems.</a:t>
            </a:r>
            <a:endParaRPr lang="en-US"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304800"/>
            <a:ext cx="6934200"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000" dirty="0" smtClean="0"/>
              <a:t>why stats is important in machine learning ?</a:t>
            </a:r>
          </a:p>
          <a:p>
            <a:r>
              <a:rPr lang="en-US" sz="2000" dirty="0"/>
              <a:t>(</a:t>
            </a:r>
            <a:r>
              <a:rPr lang="en-US" sz="2000" dirty="0" smtClean="0"/>
              <a:t> close relationship between statistics and machine learning).</a:t>
            </a:r>
            <a:endParaRPr lang="en-US" sz="2000" dirty="0"/>
          </a:p>
        </p:txBody>
      </p:sp>
      <p:sp>
        <p:nvSpPr>
          <p:cNvPr id="5" name="Rectangle 4"/>
          <p:cNvSpPr/>
          <p:nvPr/>
        </p:nvSpPr>
        <p:spPr>
          <a:xfrm>
            <a:off x="457200" y="1600200"/>
            <a:ext cx="8153400"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smtClean="0"/>
              <a:t>Statistics and machine learning are two very closely related fields.</a:t>
            </a:r>
          </a:p>
          <a:p>
            <a:r>
              <a:rPr lang="en-US" dirty="0" smtClean="0"/>
              <a:t>In fact, the line between the two can be very fuzzy at times. </a:t>
            </a:r>
          </a:p>
          <a:p>
            <a:endParaRPr lang="en-US" dirty="0"/>
          </a:p>
          <a:p>
            <a:r>
              <a:rPr lang="en-US" dirty="0" smtClean="0"/>
              <a:t>Nevertheless, there are methods that clearly belong to the field of statistics that are not only useful, but invaluable when working on a machine learning project.</a:t>
            </a:r>
          </a:p>
          <a:p>
            <a:endParaRPr lang="en-US" dirty="0" smtClean="0"/>
          </a:p>
          <a:p>
            <a:r>
              <a:rPr lang="en-US" dirty="0" smtClean="0"/>
              <a:t>It would be fair to say that statistical methods are required to effectively work through a machine learning predictive modeling project.</a:t>
            </a:r>
            <a:endParaRPr lang="en-US" dirty="0"/>
          </a:p>
        </p:txBody>
      </p:sp>
      <p:sp>
        <p:nvSpPr>
          <p:cNvPr id="6" name="Rectangle 5"/>
          <p:cNvSpPr/>
          <p:nvPr/>
        </p:nvSpPr>
        <p:spPr>
          <a:xfrm>
            <a:off x="685800" y="4272677"/>
            <a:ext cx="7772400" cy="258532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Exploratory data analysis, data summarization, and data visualizations can be used to help frame your predictive modeling problem and better understand the data.</a:t>
            </a:r>
          </a:p>
          <a:p>
            <a:endParaRPr lang="en-US" dirty="0" smtClean="0"/>
          </a:p>
          <a:p>
            <a:r>
              <a:rPr lang="en-US" dirty="0" smtClean="0"/>
              <a:t>That statistical methods can be used to clean and prepare data ready for modeling.</a:t>
            </a:r>
          </a:p>
          <a:p>
            <a:endParaRPr lang="en-US" dirty="0" smtClean="0"/>
          </a:p>
          <a:p>
            <a:r>
              <a:rPr lang="en-US" dirty="0" smtClean="0"/>
              <a:t>That statistical hypothesis tests and estimation statistics can aid in model selection and in presenting the skill and predictions from final models.</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Age                 34          .6             .                                   .2     S       4                       ..."/>
          <p:cNvPicPr>
            <a:picLocks noChangeAspect="1" noChangeArrowheads="1"/>
          </p:cNvPicPr>
          <p:nvPr/>
        </p:nvPicPr>
        <p:blipFill>
          <a:blip r:embed="rId2"/>
          <a:srcRect/>
          <a:stretch>
            <a:fillRect/>
          </a:stretch>
        </p:blipFill>
        <p:spPr bwMode="auto">
          <a:xfrm>
            <a:off x="1143000" y="457200"/>
            <a:ext cx="6934200" cy="5200651"/>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Ensemble Learning• The idea is to use multiple models to obtain  better predictive performance than could be  obtained fro..."/>
          <p:cNvPicPr>
            <a:picLocks noChangeAspect="1" noChangeArrowheads="1"/>
          </p:cNvPicPr>
          <p:nvPr/>
        </p:nvPicPr>
        <p:blipFill>
          <a:blip r:embed="rId2"/>
          <a:srcRect/>
          <a:stretch>
            <a:fillRect/>
          </a:stretch>
        </p:blipFill>
        <p:spPr bwMode="auto">
          <a:xfrm>
            <a:off x="1447800" y="533400"/>
            <a:ext cx="6934200" cy="5200651"/>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Example of Ensemble of Weak Classifiers    Training             Combined classifier "/>
          <p:cNvPicPr>
            <a:picLocks noChangeAspect="1" noChangeArrowheads="1"/>
          </p:cNvPicPr>
          <p:nvPr/>
        </p:nvPicPr>
        <p:blipFill>
          <a:blip r:embed="rId2"/>
          <a:srcRect/>
          <a:stretch>
            <a:fillRect/>
          </a:stretch>
        </p:blipFill>
        <p:spPr bwMode="auto">
          <a:xfrm>
            <a:off x="1219200" y="762000"/>
            <a:ext cx="6934200" cy="5200651"/>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0" y="533400"/>
            <a:ext cx="8915400" cy="5943600"/>
          </a:xfrm>
          <a:prstGeom prst="rect">
            <a:avLst/>
          </a:prstGeom>
          <a:noFill/>
          <a:ln w="9525">
            <a:noFill/>
            <a:miter lim="800000"/>
            <a:headEnd/>
            <a:tailEnd/>
          </a:ln>
          <a:effectLst/>
        </p:spPr>
      </p:pic>
      <p:sp>
        <p:nvSpPr>
          <p:cNvPr id="3" name="TextBox 2"/>
          <p:cNvSpPr txBox="1"/>
          <p:nvPr/>
        </p:nvSpPr>
        <p:spPr>
          <a:xfrm>
            <a:off x="4953000" y="304800"/>
            <a:ext cx="36576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ML Applications</a:t>
            </a:r>
            <a:endParaRPr lang="en-US" dirty="0"/>
          </a:p>
        </p:txBody>
      </p:sp>
      <p:sp>
        <p:nvSpPr>
          <p:cNvPr id="4" name="Down Arrow 3"/>
          <p:cNvSpPr/>
          <p:nvPr/>
        </p:nvSpPr>
        <p:spPr>
          <a:xfrm>
            <a:off x="6629400" y="83820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Users\Acer\Desktop\RVCE Logo with Registration Color.jpg"/>
          <p:cNvPicPr>
            <a:picLocks noChangeAspect="1" noChangeArrowheads="1"/>
          </p:cNvPicPr>
          <p:nvPr/>
        </p:nvPicPr>
        <p:blipFill>
          <a:blip r:embed="rId3"/>
          <a:srcRect/>
          <a:stretch>
            <a:fillRect/>
          </a:stretch>
        </p:blipFill>
        <p:spPr bwMode="auto">
          <a:xfrm>
            <a:off x="7696200" y="228600"/>
            <a:ext cx="1126614" cy="10668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Main Principles "/>
          <p:cNvPicPr>
            <a:picLocks noChangeAspect="1" noChangeArrowheads="1"/>
          </p:cNvPicPr>
          <p:nvPr/>
        </p:nvPicPr>
        <p:blipFill>
          <a:blip r:embed="rId2"/>
          <a:srcRect/>
          <a:stretch>
            <a:fillRect/>
          </a:stretch>
        </p:blipFill>
        <p:spPr bwMode="auto">
          <a:xfrm>
            <a:off x="990600" y="838200"/>
            <a:ext cx="6934200" cy="5200651"/>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Occams razor                   (14th-century)• In Latin “lex parsimoniae”, translating to “law  of parsimony”• The explana..."/>
          <p:cNvPicPr>
            <a:picLocks noChangeAspect="1" noChangeArrowheads="1"/>
          </p:cNvPicPr>
          <p:nvPr/>
        </p:nvPicPr>
        <p:blipFill>
          <a:blip r:embed="rId2"/>
          <a:srcRect/>
          <a:stretch>
            <a:fillRect/>
          </a:stretch>
        </p:blipFill>
        <p:spPr bwMode="auto">
          <a:xfrm>
            <a:off x="914400" y="1143000"/>
            <a:ext cx="6934200" cy="5200651"/>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No Free Lunch Theorem in Machine         Learning (Wolpert, 2001)• “For any two learning algorithms, there are  just as ma..."/>
          <p:cNvPicPr>
            <a:picLocks noChangeAspect="1" noChangeArrowheads="1"/>
          </p:cNvPicPr>
          <p:nvPr/>
        </p:nvPicPr>
        <p:blipFill>
          <a:blip r:embed="rId2"/>
          <a:srcRect/>
          <a:stretch>
            <a:fillRect/>
          </a:stretch>
        </p:blipFill>
        <p:spPr bwMode="auto">
          <a:xfrm>
            <a:off x="1600200" y="838200"/>
            <a:ext cx="6934200" cy="5200651"/>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o why developing new algorithms?• Practitioner are mostly concerned with choosing the most  appropriate algorithm for the..."/>
          <p:cNvPicPr>
            <a:picLocks noChangeAspect="1" noChangeArrowheads="1"/>
          </p:cNvPicPr>
          <p:nvPr/>
        </p:nvPicPr>
        <p:blipFill>
          <a:blip r:embed="rId2"/>
          <a:srcRect/>
          <a:stretch>
            <a:fillRect/>
          </a:stretch>
        </p:blipFill>
        <p:spPr bwMode="auto">
          <a:xfrm>
            <a:off x="609600" y="304800"/>
            <a:ext cx="6934200" cy="5200651"/>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Less is MoreThe Curse of Dimensionality     (Bellman, 1961) "/>
          <p:cNvPicPr>
            <a:picLocks noChangeAspect="1" noChangeArrowheads="1"/>
          </p:cNvPicPr>
          <p:nvPr/>
        </p:nvPicPr>
        <p:blipFill>
          <a:blip r:embed="rId2"/>
          <a:srcRect/>
          <a:stretch>
            <a:fillRect/>
          </a:stretch>
        </p:blipFill>
        <p:spPr bwMode="auto">
          <a:xfrm>
            <a:off x="1066800" y="838200"/>
            <a:ext cx="6934200" cy="5200651"/>
          </a:xfrm>
          <a:prstGeom prst="rect">
            <a:avLst/>
          </a:prstGeom>
          <a:noFill/>
        </p:spPr>
      </p:pic>
      <p:pic>
        <p:nvPicPr>
          <p:cNvPr id="3" name="Picture 2" descr="Less is More        The Curse of Dimensionality• Learning from a high-dimensional feature space requires an  enormous amou..."/>
          <p:cNvPicPr>
            <a:picLocks noChangeAspect="1" noChangeArrowheads="1"/>
          </p:cNvPicPr>
          <p:nvPr/>
        </p:nvPicPr>
        <p:blipFill>
          <a:blip r:embed="rId3"/>
          <a:srcRect/>
          <a:stretch>
            <a:fillRect/>
          </a:stretch>
        </p:blipFill>
        <p:spPr bwMode="auto">
          <a:xfrm>
            <a:off x="1447800" y="914400"/>
            <a:ext cx="6934200" cy="5200651"/>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Want to Learn More? "/>
          <p:cNvPicPr>
            <a:picLocks noChangeAspect="1" noChangeArrowheads="1"/>
          </p:cNvPicPr>
          <p:nvPr/>
        </p:nvPicPr>
        <p:blipFill>
          <a:blip r:embed="rId2"/>
          <a:srcRect/>
          <a:stretch>
            <a:fillRect/>
          </a:stretch>
        </p:blipFill>
        <p:spPr bwMode="auto">
          <a:xfrm>
            <a:off x="609600" y="914400"/>
            <a:ext cx="6934200" cy="5200651"/>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Acer\Desktop\machinelearningmaterials\SGR_back prop\Process-Overview.png"/>
          <p:cNvPicPr>
            <a:picLocks noChangeAspect="1" noChangeArrowheads="1"/>
          </p:cNvPicPr>
          <p:nvPr/>
        </p:nvPicPr>
        <p:blipFill>
          <a:blip r:embed="rId2"/>
          <a:srcRect/>
          <a:stretch>
            <a:fillRect/>
          </a:stretch>
        </p:blipFill>
        <p:spPr bwMode="auto">
          <a:xfrm>
            <a:off x="533400" y="228600"/>
            <a:ext cx="8077200" cy="632460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Acer\Desktop\machinelearningmaterials\SGR_back prop\Machine Learning Algorithms 2.jpg"/>
          <p:cNvPicPr>
            <a:picLocks noChangeAspect="1" noChangeArrowheads="1"/>
          </p:cNvPicPr>
          <p:nvPr/>
        </p:nvPicPr>
        <p:blipFill>
          <a:blip r:embed="rId2"/>
          <a:srcRect/>
          <a:stretch>
            <a:fillRect/>
          </a:stretch>
        </p:blipFill>
        <p:spPr bwMode="auto">
          <a:xfrm>
            <a:off x="-12524" y="1295400"/>
            <a:ext cx="9156524" cy="5257800"/>
          </a:xfrm>
          <a:prstGeom prst="rect">
            <a:avLst/>
          </a:prstGeom>
          <a:noFill/>
        </p:spPr>
      </p:pic>
      <p:sp>
        <p:nvSpPr>
          <p:cNvPr id="6" name="TextBox 5"/>
          <p:cNvSpPr txBox="1"/>
          <p:nvPr/>
        </p:nvSpPr>
        <p:spPr>
          <a:xfrm>
            <a:off x="838200" y="533400"/>
            <a:ext cx="73914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smtClean="0"/>
              <a:t>Machine Learning  :  A Mind Map Diagram </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roduction to Machine Learning"/>
          <p:cNvPicPr>
            <a:picLocks noChangeAspect="1" noChangeArrowheads="1"/>
          </p:cNvPicPr>
          <p:nvPr/>
        </p:nvPicPr>
        <p:blipFill>
          <a:blip r:embed="rId2"/>
          <a:srcRect/>
          <a:stretch>
            <a:fillRect/>
          </a:stretch>
        </p:blipFill>
        <p:spPr bwMode="auto">
          <a:xfrm>
            <a:off x="914400" y="228600"/>
            <a:ext cx="6934200" cy="5200651"/>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Step 4: Model Learning                            Learner               Classifier Database                            Ind..."/>
          <p:cNvPicPr>
            <a:picLocks noChangeAspect="1" noChangeArrowheads="1"/>
          </p:cNvPicPr>
          <p:nvPr/>
        </p:nvPicPr>
        <p:blipFill>
          <a:blip r:embed="rId2"/>
          <a:srcRect/>
          <a:stretch>
            <a:fillRect/>
          </a:stretch>
        </p:blipFill>
        <p:spPr bwMode="auto">
          <a:xfrm>
            <a:off x="3620656" y="0"/>
            <a:ext cx="5523344" cy="3505200"/>
          </a:xfrm>
          <a:prstGeom prst="rect">
            <a:avLst/>
          </a:prstGeom>
          <a:noFill/>
        </p:spPr>
      </p:pic>
      <p:pic>
        <p:nvPicPr>
          <p:cNvPr id="3" name="Picture 2" descr="The concept of learning in a ML system• Learning = Improving with experience at some  task  – Improve over task T,  – With..."/>
          <p:cNvPicPr>
            <a:picLocks noChangeAspect="1" noChangeArrowheads="1"/>
          </p:cNvPicPr>
          <p:nvPr/>
        </p:nvPicPr>
        <p:blipFill>
          <a:blip r:embed="rId3"/>
          <a:srcRect/>
          <a:stretch>
            <a:fillRect/>
          </a:stretch>
        </p:blipFill>
        <p:spPr bwMode="auto">
          <a:xfrm>
            <a:off x="0" y="3048000"/>
            <a:ext cx="5890055" cy="3352800"/>
          </a:xfrm>
          <a:prstGeom prst="rect">
            <a:avLst/>
          </a:prstGeom>
          <a:noFill/>
        </p:spPr>
      </p:pic>
      <p:pic>
        <p:nvPicPr>
          <p:cNvPr id="4" name="Picture 2" descr="Step 5: Model Testing Database                  LearnerTraining Set               Inducer                                 ..."/>
          <p:cNvPicPr>
            <a:picLocks noChangeAspect="1" noChangeArrowheads="1"/>
          </p:cNvPicPr>
          <p:nvPr/>
        </p:nvPicPr>
        <p:blipFill>
          <a:blip r:embed="rId4"/>
          <a:srcRect/>
          <a:stretch>
            <a:fillRect/>
          </a:stretch>
        </p:blipFill>
        <p:spPr bwMode="auto">
          <a:xfrm>
            <a:off x="5791201" y="2743200"/>
            <a:ext cx="3352799" cy="2514600"/>
          </a:xfrm>
          <a:prstGeom prst="rect">
            <a:avLst/>
          </a:prstGeom>
          <a:noFill/>
        </p:spPr>
      </p:pic>
      <p:pic>
        <p:nvPicPr>
          <p:cNvPr id="5" name="Picture 2" descr="Data Set                                                                Target                              Input Attribut..."/>
          <p:cNvPicPr>
            <a:picLocks noChangeAspect="1" noChangeArrowheads="1"/>
          </p:cNvPicPr>
          <p:nvPr/>
        </p:nvPicPr>
        <p:blipFill>
          <a:blip r:embed="rId5"/>
          <a:srcRect/>
          <a:stretch>
            <a:fillRect/>
          </a:stretch>
        </p:blipFill>
        <p:spPr bwMode="auto">
          <a:xfrm>
            <a:off x="381000" y="0"/>
            <a:ext cx="4038600" cy="3028951"/>
          </a:xfrm>
          <a:prstGeom prst="rect">
            <a:avLst/>
          </a:prstGeom>
          <a:noFill/>
        </p:spPr>
      </p:pic>
      <p:sp>
        <p:nvSpPr>
          <p:cNvPr id="6" name="TextBox 5"/>
          <p:cNvSpPr txBox="1"/>
          <p:nvPr/>
        </p:nvSpPr>
        <p:spPr>
          <a:xfrm>
            <a:off x="0" y="5105399"/>
            <a:ext cx="6858000"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endParaRPr lang="en-US" b="1" dirty="0" smtClean="0"/>
          </a:p>
          <a:p>
            <a:r>
              <a:rPr lang="en-US" b="1" dirty="0" smtClean="0"/>
              <a:t>Example </a:t>
            </a:r>
            <a:r>
              <a:rPr lang="en-US" b="1" dirty="0" smtClean="0"/>
              <a:t>: </a:t>
            </a:r>
            <a:endParaRPr lang="en-US" b="1" dirty="0" smtClean="0"/>
          </a:p>
          <a:p>
            <a:endParaRPr lang="en-US" b="1" dirty="0" smtClean="0"/>
          </a:p>
          <a:p>
            <a:r>
              <a:rPr lang="en-US" b="1" dirty="0" smtClean="0">
                <a:solidFill>
                  <a:srgbClr val="FF0000"/>
                </a:solidFill>
              </a:rPr>
              <a:t>Task </a:t>
            </a:r>
            <a:r>
              <a:rPr lang="en-US" b="1" dirty="0" smtClean="0">
                <a:solidFill>
                  <a:srgbClr val="FF0000"/>
                </a:solidFill>
              </a:rPr>
              <a:t>T        </a:t>
            </a:r>
            <a:r>
              <a:rPr lang="en-US" b="1" dirty="0" smtClean="0"/>
              <a:t>: </a:t>
            </a:r>
            <a:r>
              <a:rPr lang="en-US" b="1" dirty="0" smtClean="0"/>
              <a:t>driving on public four lane highway using  Vision sensors. </a:t>
            </a:r>
          </a:p>
          <a:p>
            <a:r>
              <a:rPr lang="en-US" b="1" dirty="0" smtClean="0">
                <a:solidFill>
                  <a:srgbClr val="FF0000"/>
                </a:solidFill>
              </a:rPr>
              <a:t>Performance measure P</a:t>
            </a:r>
            <a:r>
              <a:rPr lang="en-US" b="1" dirty="0" smtClean="0"/>
              <a:t>:  average distance travelled before an  error:</a:t>
            </a:r>
          </a:p>
          <a:p>
            <a:r>
              <a:rPr lang="en-US" b="1" dirty="0" smtClean="0">
                <a:solidFill>
                  <a:srgbClr val="FF0000"/>
                </a:solidFill>
              </a:rPr>
              <a:t>Training  </a:t>
            </a:r>
            <a:r>
              <a:rPr lang="en-US" b="1" dirty="0" smtClean="0">
                <a:solidFill>
                  <a:srgbClr val="FF0000"/>
                </a:solidFill>
              </a:rPr>
              <a:t>Experience </a:t>
            </a:r>
            <a:r>
              <a:rPr lang="en-US" b="1" dirty="0" smtClean="0">
                <a:solidFill>
                  <a:srgbClr val="FF0000"/>
                </a:solidFill>
              </a:rPr>
              <a:t>E </a:t>
            </a:r>
            <a:r>
              <a:rPr lang="en-US" b="1" dirty="0" smtClean="0"/>
              <a:t>:  </a:t>
            </a:r>
            <a:r>
              <a:rPr lang="en-US" b="1" dirty="0" smtClean="0"/>
              <a:t>   sequence </a:t>
            </a:r>
            <a:r>
              <a:rPr lang="en-US" b="1" dirty="0" smtClean="0"/>
              <a:t>of images and steering </a:t>
            </a:r>
            <a:br>
              <a:rPr lang="en-US" b="1" dirty="0" smtClean="0"/>
            </a:br>
            <a:r>
              <a:rPr lang="en-US" b="1" dirty="0" smtClean="0"/>
              <a:t>                                         </a:t>
            </a:r>
            <a:r>
              <a:rPr lang="en-US" b="1" dirty="0" smtClean="0"/>
              <a:t>     </a:t>
            </a:r>
            <a:r>
              <a:rPr lang="en-US" b="1" dirty="0" smtClean="0"/>
              <a:t>commands while observing human driver.</a:t>
            </a:r>
          </a:p>
          <a:p>
            <a:endParaRPr lang="en-US" dirty="0"/>
          </a:p>
        </p:txBody>
      </p:sp>
      <p:pic>
        <p:nvPicPr>
          <p:cNvPr id="7" name="Picture 2" descr="C:\Users\Acer\Desktop\RVCE Logo with Registration Color.jpg"/>
          <p:cNvPicPr>
            <a:picLocks noChangeAspect="1" noChangeArrowheads="1"/>
          </p:cNvPicPr>
          <p:nvPr/>
        </p:nvPicPr>
        <p:blipFill>
          <a:blip r:embed="rId6"/>
          <a:srcRect/>
          <a:stretch>
            <a:fillRect/>
          </a:stretch>
        </p:blipFill>
        <p:spPr bwMode="auto">
          <a:xfrm>
            <a:off x="8153400" y="0"/>
            <a:ext cx="990600" cy="938007"/>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Acer\Desktop\machinelearningmaterials\SGR_back prop\relds2.jpg"/>
          <p:cNvPicPr>
            <a:picLocks noChangeAspect="1" noChangeArrowheads="1"/>
          </p:cNvPicPr>
          <p:nvPr/>
        </p:nvPicPr>
        <p:blipFill>
          <a:blip r:embed="rId2"/>
          <a:srcRect/>
          <a:stretch>
            <a:fillRect/>
          </a:stretch>
        </p:blipFill>
        <p:spPr bwMode="auto">
          <a:xfrm>
            <a:off x="-96126" y="-195263"/>
            <a:ext cx="9509918" cy="6519863"/>
          </a:xfrm>
          <a:prstGeom prst="rect">
            <a:avLst/>
          </a:prstGeom>
          <a:noFill/>
        </p:spPr>
      </p:pic>
      <p:pic>
        <p:nvPicPr>
          <p:cNvPr id="3" name="Picture 2" descr="C:\Users\Acer\Desktop\RVCE Logo with Registration Color.jpg"/>
          <p:cNvPicPr>
            <a:picLocks noChangeAspect="1" noChangeArrowheads="1"/>
          </p:cNvPicPr>
          <p:nvPr/>
        </p:nvPicPr>
        <p:blipFill>
          <a:blip r:embed="rId3"/>
          <a:srcRect/>
          <a:stretch>
            <a:fillRect/>
          </a:stretch>
        </p:blipFill>
        <p:spPr bwMode="auto">
          <a:xfrm>
            <a:off x="304800" y="5334000"/>
            <a:ext cx="685800" cy="64939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Acer\Desktop\machinelearningmaterials\SGR_back prop\machinelearningalgorithms.png"/>
          <p:cNvPicPr>
            <a:picLocks noChangeAspect="1" noChangeArrowheads="1"/>
          </p:cNvPicPr>
          <p:nvPr/>
        </p:nvPicPr>
        <p:blipFill>
          <a:blip r:embed="rId2"/>
          <a:srcRect/>
          <a:stretch>
            <a:fillRect/>
          </a:stretch>
        </p:blipFill>
        <p:spPr bwMode="auto">
          <a:xfrm>
            <a:off x="92269" y="-119063"/>
            <a:ext cx="9250156" cy="5910263"/>
          </a:xfrm>
          <a:prstGeom prst="rect">
            <a:avLst/>
          </a:prstGeom>
          <a:noFill/>
        </p:spPr>
      </p:pic>
      <p:sp>
        <p:nvSpPr>
          <p:cNvPr id="3" name="TextBox 2"/>
          <p:cNvSpPr txBox="1"/>
          <p:nvPr/>
        </p:nvSpPr>
        <p:spPr>
          <a:xfrm>
            <a:off x="533400" y="5715000"/>
            <a:ext cx="579120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400" b="1" dirty="0" smtClean="0"/>
              <a:t>Mind Mapping Diagram of ML Algorithms</a:t>
            </a:r>
            <a:endParaRPr lang="en-US" sz="2400" b="1" dirty="0"/>
          </a:p>
        </p:txBody>
      </p:sp>
      <p:pic>
        <p:nvPicPr>
          <p:cNvPr id="4" name="Picture 2" descr="C:\Users\Acer\Desktop\RVCE Logo with Registration Color.jpg"/>
          <p:cNvPicPr>
            <a:picLocks noChangeAspect="1" noChangeArrowheads="1"/>
          </p:cNvPicPr>
          <p:nvPr/>
        </p:nvPicPr>
        <p:blipFill>
          <a:blip r:embed="rId3"/>
          <a:srcRect/>
          <a:stretch>
            <a:fillRect/>
          </a:stretch>
        </p:blipFill>
        <p:spPr bwMode="auto">
          <a:xfrm>
            <a:off x="0" y="0"/>
            <a:ext cx="965669" cy="9144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52600"/>
            <a:ext cx="27432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dirty="0" smtClean="0"/>
              <a:t>Ensemble Algorithms</a:t>
            </a:r>
          </a:p>
          <a:p>
            <a:r>
              <a:rPr lang="en-US" dirty="0" smtClean="0"/>
              <a:t> Bagging and Random Forest</a:t>
            </a:r>
          </a:p>
          <a:p>
            <a:r>
              <a:rPr lang="en-US" dirty="0" smtClean="0"/>
              <a:t>Boosting and </a:t>
            </a:r>
            <a:r>
              <a:rPr lang="en-US" dirty="0" err="1" smtClean="0"/>
              <a:t>AdaBoost</a:t>
            </a:r>
            <a:endParaRPr lang="en-US" dirty="0"/>
          </a:p>
        </p:txBody>
      </p:sp>
      <p:sp>
        <p:nvSpPr>
          <p:cNvPr id="6" name="TextBox 5"/>
          <p:cNvSpPr txBox="1"/>
          <p:nvPr/>
        </p:nvSpPr>
        <p:spPr>
          <a:xfrm>
            <a:off x="0" y="0"/>
            <a:ext cx="4800600"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smtClean="0"/>
              <a:t>Machine Learning : Algorithm Foundations</a:t>
            </a:r>
          </a:p>
          <a:p>
            <a:pPr>
              <a:buFont typeface="Wingdings" pitchFamily="2" charset="2"/>
              <a:buChar char="Ø"/>
            </a:pPr>
            <a:r>
              <a:rPr lang="en-US" dirty="0" smtClean="0"/>
              <a:t> How To Talk About Data in Machine learning?</a:t>
            </a:r>
          </a:p>
          <a:p>
            <a:pPr>
              <a:buFont typeface="Wingdings" pitchFamily="2" charset="2"/>
              <a:buChar char="Ø"/>
            </a:pPr>
            <a:r>
              <a:rPr lang="en-US" dirty="0" smtClean="0"/>
              <a:t> Principle That Underpins All  Algorithms:</a:t>
            </a:r>
          </a:p>
          <a:p>
            <a:pPr>
              <a:buFont typeface="Wingdings" pitchFamily="2" charset="2"/>
              <a:buChar char="Ø"/>
            </a:pPr>
            <a:r>
              <a:rPr lang="en-US" dirty="0" smtClean="0"/>
              <a:t> Parametric and Nonparametric    Algorithms:</a:t>
            </a:r>
          </a:p>
          <a:p>
            <a:pPr>
              <a:buFont typeface="Wingdings" pitchFamily="2" charset="2"/>
              <a:buChar char="Ø"/>
            </a:pPr>
            <a:r>
              <a:rPr lang="en-US" dirty="0" smtClean="0"/>
              <a:t>Bias, Variance and the Trade-off:  </a:t>
            </a:r>
            <a:endParaRPr lang="en-US" dirty="0"/>
          </a:p>
        </p:txBody>
      </p:sp>
      <p:sp>
        <p:nvSpPr>
          <p:cNvPr id="8" name="TextBox 7"/>
          <p:cNvSpPr txBox="1"/>
          <p:nvPr/>
        </p:nvSpPr>
        <p:spPr>
          <a:xfrm>
            <a:off x="2819400" y="1676400"/>
            <a:ext cx="32004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solidFill>
                  <a:schemeClr val="tx1"/>
                </a:solidFill>
              </a:rPr>
              <a:t> </a:t>
            </a:r>
            <a:r>
              <a:rPr lang="en-US" b="1" dirty="0" smtClean="0">
                <a:solidFill>
                  <a:schemeClr val="tx1"/>
                </a:solidFill>
              </a:rPr>
              <a:t>Linear Algorithms</a:t>
            </a:r>
          </a:p>
          <a:p>
            <a:pPr>
              <a:buFont typeface="Wingdings" pitchFamily="2" charset="2"/>
              <a:buChar char="§"/>
            </a:pPr>
            <a:r>
              <a:rPr lang="en-US" dirty="0" smtClean="0"/>
              <a:t>    Linear Regression</a:t>
            </a:r>
            <a:br>
              <a:rPr lang="en-US" dirty="0" smtClean="0"/>
            </a:br>
            <a:r>
              <a:rPr lang="en-US" dirty="0" smtClean="0"/>
              <a:t>    Logistic Regression</a:t>
            </a:r>
            <a:br>
              <a:rPr lang="en-US" dirty="0" smtClean="0"/>
            </a:br>
            <a:r>
              <a:rPr lang="en-US" dirty="0" smtClean="0"/>
              <a:t>    Linear </a:t>
            </a:r>
            <a:r>
              <a:rPr lang="en-US" dirty="0" err="1" smtClean="0"/>
              <a:t>Discriminant</a:t>
            </a:r>
            <a:r>
              <a:rPr lang="en-US" dirty="0" smtClean="0"/>
              <a:t> Analysis</a:t>
            </a:r>
            <a:endParaRPr lang="en-US" b="1" dirty="0" smtClean="0"/>
          </a:p>
        </p:txBody>
      </p:sp>
      <p:sp>
        <p:nvSpPr>
          <p:cNvPr id="9" name="TextBox 8"/>
          <p:cNvSpPr txBox="1"/>
          <p:nvPr/>
        </p:nvSpPr>
        <p:spPr>
          <a:xfrm>
            <a:off x="5943600" y="1295400"/>
            <a:ext cx="3200400" cy="203132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b="1" dirty="0" smtClean="0"/>
              <a:t>Nonlinear Algorithms</a:t>
            </a:r>
          </a:p>
          <a:p>
            <a:pPr>
              <a:buFont typeface="Wingdings" pitchFamily="2" charset="2"/>
              <a:buChar char="Ø"/>
            </a:pPr>
            <a:r>
              <a:rPr lang="en-US" dirty="0" smtClean="0"/>
              <a:t> Classification and Regression    </a:t>
            </a:r>
            <a:br>
              <a:rPr lang="en-US" dirty="0" smtClean="0"/>
            </a:br>
            <a:r>
              <a:rPr lang="en-US" dirty="0" smtClean="0"/>
              <a:t>     Trees</a:t>
            </a:r>
          </a:p>
          <a:p>
            <a:pPr>
              <a:buFont typeface="Wingdings" pitchFamily="2" charset="2"/>
              <a:buChar char="Ø"/>
            </a:pPr>
            <a:r>
              <a:rPr lang="en-US" dirty="0" smtClean="0"/>
              <a:t> Naive </a:t>
            </a:r>
            <a:r>
              <a:rPr lang="en-US" dirty="0" err="1" smtClean="0"/>
              <a:t>Bayes</a:t>
            </a:r>
            <a:endParaRPr lang="en-US" dirty="0" smtClean="0"/>
          </a:p>
          <a:p>
            <a:pPr>
              <a:buFont typeface="Wingdings" pitchFamily="2" charset="2"/>
              <a:buChar char="Ø"/>
            </a:pPr>
            <a:r>
              <a:rPr lang="en-US" dirty="0" smtClean="0"/>
              <a:t> k-Nearest Neighbors</a:t>
            </a:r>
          </a:p>
          <a:p>
            <a:pPr>
              <a:buFont typeface="Wingdings" pitchFamily="2" charset="2"/>
              <a:buChar char="Ø"/>
            </a:pPr>
            <a:r>
              <a:rPr lang="en-US" dirty="0" smtClean="0"/>
              <a:t>Learning Vector Quantization</a:t>
            </a:r>
          </a:p>
          <a:p>
            <a:pPr>
              <a:buFont typeface="Wingdings" pitchFamily="2" charset="2"/>
              <a:buChar char="Ø"/>
            </a:pPr>
            <a:r>
              <a:rPr lang="en-US" dirty="0" smtClean="0"/>
              <a:t> Support Vector Machines</a:t>
            </a:r>
            <a:endParaRPr lang="en-US" dirty="0"/>
          </a:p>
        </p:txBody>
      </p:sp>
      <p:sp>
        <p:nvSpPr>
          <p:cNvPr id="11" name="Rectangle 10"/>
          <p:cNvSpPr/>
          <p:nvPr/>
        </p:nvSpPr>
        <p:spPr>
          <a:xfrm>
            <a:off x="228600" y="3352800"/>
            <a:ext cx="8686800" cy="313932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smtClean="0"/>
              <a:t>ML –PRINCIPLE :</a:t>
            </a:r>
            <a:r>
              <a:rPr lang="en-US" dirty="0" smtClean="0"/>
              <a:t> (supervised machine learning algorithms :  predictive modeling).</a:t>
            </a:r>
          </a:p>
          <a:p>
            <a:r>
              <a:rPr lang="en-US" dirty="0" smtClean="0"/>
              <a:t> </a:t>
            </a:r>
          </a:p>
          <a:p>
            <a:r>
              <a:rPr lang="en-US" b="1" dirty="0" smtClean="0"/>
              <a:t>Machine learning algorithms are described as learning a target function (f) that best maps input variables (X) to an output variable (Y). Y = f(X)</a:t>
            </a:r>
          </a:p>
          <a:p>
            <a:endParaRPr lang="en-US" b="1" dirty="0"/>
          </a:p>
          <a:p>
            <a:r>
              <a:rPr lang="en-US" dirty="0" smtClean="0"/>
              <a:t>This is a general learning task where we would like to make </a:t>
            </a:r>
            <a:r>
              <a:rPr lang="en-US" b="1" dirty="0" smtClean="0"/>
              <a:t>predictions in the future (Y) given new examples of input variables (X). </a:t>
            </a:r>
            <a:endParaRPr lang="en-US" dirty="0" smtClean="0"/>
          </a:p>
          <a:p>
            <a:endParaRPr lang="en-US" dirty="0" smtClean="0"/>
          </a:p>
          <a:p>
            <a:r>
              <a:rPr lang="en-US" b="1" dirty="0" smtClean="0"/>
              <a:t>The most common type of machine learning is to learn the mapping Y = f(X) to make predictions of Y for new X.</a:t>
            </a:r>
            <a:r>
              <a:rPr lang="en-US" dirty="0" smtClean="0"/>
              <a:t> This is called </a:t>
            </a:r>
            <a:r>
              <a:rPr lang="en-US" b="1" dirty="0" smtClean="0"/>
              <a:t>predictive modeling or predictive analytics and our goal is to make the most accurate predictions possible</a:t>
            </a:r>
            <a:r>
              <a:rPr lang="en-US" dirty="0" smtClean="0"/>
              <a:t>.</a:t>
            </a:r>
            <a:endParaRPr lang="en-US" dirty="0"/>
          </a:p>
        </p:txBody>
      </p:sp>
      <p:sp>
        <p:nvSpPr>
          <p:cNvPr id="13" name="TextBox 12"/>
          <p:cNvSpPr txBox="1"/>
          <p:nvPr/>
        </p:nvSpPr>
        <p:spPr>
          <a:xfrm>
            <a:off x="4876800" y="0"/>
            <a:ext cx="2895600"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b="1" dirty="0" smtClean="0"/>
              <a:t> data : a big part : ML.</a:t>
            </a:r>
            <a:r>
              <a:rPr lang="en-US" dirty="0" smtClean="0"/>
              <a:t/>
            </a:r>
            <a:br>
              <a:rPr lang="en-US" dirty="0" smtClean="0"/>
            </a:br>
            <a:r>
              <a:rPr lang="en-US" dirty="0" smtClean="0"/>
              <a:t> Think of a spreadsheet. You have columns, rows, and cells</a:t>
            </a:r>
            <a:endParaRPr lang="en-US" dirty="0"/>
          </a:p>
        </p:txBody>
      </p:sp>
      <p:pic>
        <p:nvPicPr>
          <p:cNvPr id="10" name="Picture 2" descr="C:\Users\Acer\Desktop\RVCE Logo with Registration Color.jpg"/>
          <p:cNvPicPr>
            <a:picLocks noChangeAspect="1" noChangeArrowheads="1"/>
          </p:cNvPicPr>
          <p:nvPr/>
        </p:nvPicPr>
        <p:blipFill>
          <a:blip r:embed="rId2"/>
          <a:srcRect/>
          <a:stretch>
            <a:fillRect/>
          </a:stretch>
        </p:blipFill>
        <p:spPr bwMode="auto">
          <a:xfrm>
            <a:off x="7848058" y="0"/>
            <a:ext cx="1295942" cy="122713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TotalTime>
  <Words>1847</Words>
  <Application>Microsoft Office PowerPoint</Application>
  <PresentationFormat>On-screen Show (4:3)</PresentationFormat>
  <Paragraphs>199</Paragraphs>
  <Slides>58</Slides>
  <Notes>1</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Slide 1</vt:lpstr>
      <vt:lpstr>Talk Outline </vt:lpstr>
      <vt:lpstr>Introduction to Machine Learning</vt:lpstr>
      <vt:lpstr>Slide 4</vt:lpstr>
      <vt:lpstr>Slide 5</vt:lpstr>
      <vt:lpstr>Slide 6</vt:lpstr>
      <vt:lpstr>Slide 7</vt:lpstr>
      <vt:lpstr>Slide 8</vt:lpstr>
      <vt:lpstr>Slide 9</vt:lpstr>
      <vt:lpstr>Slide 10</vt:lpstr>
      <vt:lpstr>Slide 11</vt:lpstr>
      <vt:lpstr>Slide 12</vt:lpstr>
      <vt:lpstr>Slide 13</vt:lpstr>
      <vt:lpstr>Differences between ML Vs AI, Deep Learning, Data Science</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Acer</dc:creator>
  <cp:lastModifiedBy>Acer</cp:lastModifiedBy>
  <cp:revision>103</cp:revision>
  <dcterms:created xsi:type="dcterms:W3CDTF">2018-07-02T13:06:01Z</dcterms:created>
  <dcterms:modified xsi:type="dcterms:W3CDTF">2018-07-04T07:22:29Z</dcterms:modified>
</cp:coreProperties>
</file>